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 id="2147483664"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Proxima Nova"/>
      <p:regular r:id="rId49"/>
      <p:bold r:id="rId50"/>
      <p:italic r:id="rId51"/>
      <p:boldItalic r:id="rId52"/>
    </p:embeddedFont>
    <p:embeddedFont>
      <p:font typeface="Poppins"/>
      <p:regular r:id="rId53"/>
      <p:bold r:id="rId54"/>
      <p:italic r:id="rId55"/>
      <p:boldItalic r:id="rId56"/>
    </p:embeddedFont>
    <p:embeddedFont>
      <p:font typeface="Baloo 2"/>
      <p:regular r:id="rId57"/>
      <p:bold r:id="rId58"/>
    </p:embeddedFont>
    <p:embeddedFont>
      <p:font typeface="Proxima Nova Semibold"/>
      <p:regular r:id="rId59"/>
      <p:bold r:id="rId60"/>
      <p:boldItalic r:id="rId61"/>
    </p:embeddedFont>
    <p:embeddedFont>
      <p:font typeface="Fira Sans Extra Condensed"/>
      <p:regular r:id="rId62"/>
      <p:bold r:id="rId63"/>
      <p:italic r:id="rId64"/>
      <p:boldItalic r:id="rId65"/>
    </p:embeddedFont>
    <p:embeddedFont>
      <p:font typeface="Handlee"/>
      <p:regular r:id="rId66"/>
    </p:embeddedFont>
    <p:embeddedFont>
      <p:font typeface="Fira Sans Extra Condensed SemiBold"/>
      <p:regular r:id="rId67"/>
      <p:bold r:id="rId68"/>
      <p:italic r:id="rId69"/>
      <p:boldItalic r:id="rId70"/>
    </p:embeddedFont>
    <p:embeddedFont>
      <p:font typeface="Nunito Light"/>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3AA5C0-141A-430C-A3DA-89B399F56352}">
  <a:tblStyle styleId="{A93AA5C0-141A-430C-A3DA-89B399F563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3" Type="http://schemas.openxmlformats.org/officeDocument/2006/relationships/font" Target="fonts/NunitoLight-italic.fntdata"/><Relationship Id="rId72" Type="http://schemas.openxmlformats.org/officeDocument/2006/relationships/font" Target="fonts/NunitoLight-bold.fntdata"/><Relationship Id="rId31" Type="http://schemas.openxmlformats.org/officeDocument/2006/relationships/slide" Target="slides/slide23.xml"/><Relationship Id="rId30" Type="http://schemas.openxmlformats.org/officeDocument/2006/relationships/slide" Target="slides/slide22.xml"/><Relationship Id="rId74" Type="http://schemas.openxmlformats.org/officeDocument/2006/relationships/font" Target="fonts/NunitoLight-boldItalic.fntdata"/><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NunitoLight-regular.fntdata"/><Relationship Id="rId70" Type="http://schemas.openxmlformats.org/officeDocument/2006/relationships/font" Target="fonts/FiraSansExtraCondensedSemiBold-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FiraSansExtraCondensed-regular.fntdata"/><Relationship Id="rId61" Type="http://schemas.openxmlformats.org/officeDocument/2006/relationships/font" Target="fonts/ProximaNovaSemibold-boldItalic.fntdata"/><Relationship Id="rId20" Type="http://schemas.openxmlformats.org/officeDocument/2006/relationships/slide" Target="slides/slide12.xml"/><Relationship Id="rId64" Type="http://schemas.openxmlformats.org/officeDocument/2006/relationships/font" Target="fonts/FiraSansExtraCondensed-italic.fntdata"/><Relationship Id="rId63" Type="http://schemas.openxmlformats.org/officeDocument/2006/relationships/font" Target="fonts/FiraSansExtraCondensed-bold.fntdata"/><Relationship Id="rId22" Type="http://schemas.openxmlformats.org/officeDocument/2006/relationships/slide" Target="slides/slide14.xml"/><Relationship Id="rId66" Type="http://schemas.openxmlformats.org/officeDocument/2006/relationships/font" Target="fonts/Handlee-regular.fntdata"/><Relationship Id="rId21" Type="http://schemas.openxmlformats.org/officeDocument/2006/relationships/slide" Target="slides/slide13.xml"/><Relationship Id="rId65" Type="http://schemas.openxmlformats.org/officeDocument/2006/relationships/font" Target="fonts/FiraSansExtraCondensed-boldItalic.fntdata"/><Relationship Id="rId24" Type="http://schemas.openxmlformats.org/officeDocument/2006/relationships/slide" Target="slides/slide16.xml"/><Relationship Id="rId68" Type="http://schemas.openxmlformats.org/officeDocument/2006/relationships/font" Target="fonts/FiraSansExtraCondensedSemiBold-bold.fntdata"/><Relationship Id="rId23" Type="http://schemas.openxmlformats.org/officeDocument/2006/relationships/slide" Target="slides/slide15.xml"/><Relationship Id="rId67" Type="http://schemas.openxmlformats.org/officeDocument/2006/relationships/font" Target="fonts/FiraSansExtraCondensedSemiBold-regular.fntdata"/><Relationship Id="rId60" Type="http://schemas.openxmlformats.org/officeDocument/2006/relationships/font" Target="fonts/ProximaNovaSemibold-bold.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FiraSansExtraCondensedSemi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Poppins-regular.fntdata"/><Relationship Id="rId52" Type="http://schemas.openxmlformats.org/officeDocument/2006/relationships/font" Target="fonts/ProximaNova-boldItalic.fntdata"/><Relationship Id="rId11" Type="http://schemas.openxmlformats.org/officeDocument/2006/relationships/slide" Target="slides/slide3.xml"/><Relationship Id="rId55" Type="http://schemas.openxmlformats.org/officeDocument/2006/relationships/font" Target="fonts/Poppins-italic.fntdata"/><Relationship Id="rId10" Type="http://schemas.openxmlformats.org/officeDocument/2006/relationships/slide" Target="slides/slide2.xml"/><Relationship Id="rId54" Type="http://schemas.openxmlformats.org/officeDocument/2006/relationships/font" Target="fonts/Poppins-bold.fntdata"/><Relationship Id="rId13" Type="http://schemas.openxmlformats.org/officeDocument/2006/relationships/slide" Target="slides/slide5.xml"/><Relationship Id="rId57" Type="http://schemas.openxmlformats.org/officeDocument/2006/relationships/font" Target="fonts/Baloo2-regular.fntdata"/><Relationship Id="rId12" Type="http://schemas.openxmlformats.org/officeDocument/2006/relationships/slide" Target="slides/slide4.xml"/><Relationship Id="rId56" Type="http://schemas.openxmlformats.org/officeDocument/2006/relationships/font" Target="fonts/Poppins-boldItalic.fntdata"/><Relationship Id="rId15" Type="http://schemas.openxmlformats.org/officeDocument/2006/relationships/slide" Target="slides/slide7.xml"/><Relationship Id="rId59" Type="http://schemas.openxmlformats.org/officeDocument/2006/relationships/font" Target="fonts/ProximaNovaSemibold-regular.fntdata"/><Relationship Id="rId14" Type="http://schemas.openxmlformats.org/officeDocument/2006/relationships/slide" Target="slides/slide6.xml"/><Relationship Id="rId58" Type="http://schemas.openxmlformats.org/officeDocument/2006/relationships/font" Target="fonts/Baloo2-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b9006deb5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b9006deb5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bcd53eb112_0_1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bcd53eb112_0_1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bcd53eb112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bcd53eb112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bcd53eb112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bcd53eb112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bcd53eb112_0_2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bcd53eb112_0_2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bcd53eb112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bcd53eb112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bcd53eb112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bcd53eb112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bcd53eb112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bcd53eb112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bcd53eb112_0_2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bcd53eb112_0_2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bcd53eb112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bcd53eb112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bcd53eb11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bcd53eb11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c493c94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c493c942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bcd53eb112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bcd53eb112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bcd53eb112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bcd53eb112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bcd53eb112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bcd53eb112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gbcd53eb112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5" name="Google Shape;1305;gbcd53eb112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bcd53eb112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bcd53eb112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bcd53eb112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bcd53eb112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bcd53eb112_0_2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bcd53eb112_0_2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bcd53eb112_0_3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bcd53eb112_0_3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be08fd53e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5" name="Google Shape;1705;gbe08fd53e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gbe08fd53e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8" name="Google Shape;1798;gbe08fd53e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b9006deb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b9006deb5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bcd53eb112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0" name="Google Shape;1830;gbcd53eb112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be08fd53e0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6" name="Google Shape;1916;gbe08fd53e0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SLIDES_API7228332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SLIDES_API7228332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SLIDES_API7228332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3" name="Google Shape;1993;SLIDES_API7228332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5" name="Shape 2105"/>
        <p:cNvGrpSpPr/>
        <p:nvPr/>
      </p:nvGrpSpPr>
      <p:grpSpPr>
        <a:xfrm>
          <a:off x="0" y="0"/>
          <a:ext cx="0" cy="0"/>
          <a:chOff x="0" y="0"/>
          <a:chExt cx="0" cy="0"/>
        </a:xfrm>
      </p:grpSpPr>
      <p:sp>
        <p:nvSpPr>
          <p:cNvPr id="2106" name="Google Shape;2106;SLIDES_API72283321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7" name="Google Shape;2107;SLIDES_API72283321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SLIDES_API722833213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0" name="Google Shape;2150;SLIDES_API72283321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5" name="Shape 2525"/>
        <p:cNvGrpSpPr/>
        <p:nvPr/>
      </p:nvGrpSpPr>
      <p:grpSpPr>
        <a:xfrm>
          <a:off x="0" y="0"/>
          <a:ext cx="0" cy="0"/>
          <a:chOff x="0" y="0"/>
          <a:chExt cx="0" cy="0"/>
        </a:xfrm>
      </p:grpSpPr>
      <p:sp>
        <p:nvSpPr>
          <p:cNvPr id="2526" name="Google Shape;2526;SLIDES_API722833213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7" name="Google Shape;2527;SLIDES_API72283321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1" name="Shape 3431"/>
        <p:cNvGrpSpPr/>
        <p:nvPr/>
      </p:nvGrpSpPr>
      <p:grpSpPr>
        <a:xfrm>
          <a:off x="0" y="0"/>
          <a:ext cx="0" cy="0"/>
          <a:chOff x="0" y="0"/>
          <a:chExt cx="0" cy="0"/>
        </a:xfrm>
      </p:grpSpPr>
      <p:sp>
        <p:nvSpPr>
          <p:cNvPr id="3432" name="Google Shape;3432;SLIDES_API722833213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3" name="Google Shape;3433;SLIDES_API722833213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9" name="Shape 4189"/>
        <p:cNvGrpSpPr/>
        <p:nvPr/>
      </p:nvGrpSpPr>
      <p:grpSpPr>
        <a:xfrm>
          <a:off x="0" y="0"/>
          <a:ext cx="0" cy="0"/>
          <a:chOff x="0" y="0"/>
          <a:chExt cx="0" cy="0"/>
        </a:xfrm>
      </p:grpSpPr>
      <p:sp>
        <p:nvSpPr>
          <p:cNvPr id="4190" name="Google Shape;4190;SLIDES_API722833213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1" name="Google Shape;4191;SLIDES_API722833213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0" name="Shape 4370"/>
        <p:cNvGrpSpPr/>
        <p:nvPr/>
      </p:nvGrpSpPr>
      <p:grpSpPr>
        <a:xfrm>
          <a:off x="0" y="0"/>
          <a:ext cx="0" cy="0"/>
          <a:chOff x="0" y="0"/>
          <a:chExt cx="0" cy="0"/>
        </a:xfrm>
      </p:grpSpPr>
      <p:sp>
        <p:nvSpPr>
          <p:cNvPr id="4371" name="Google Shape;4371;SLIDES_API722833213_2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2" name="Google Shape;4372;SLIDES_API722833213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b9006deb5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b9006deb5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0" name="Shape 4670"/>
        <p:cNvGrpSpPr/>
        <p:nvPr/>
      </p:nvGrpSpPr>
      <p:grpSpPr>
        <a:xfrm>
          <a:off x="0" y="0"/>
          <a:ext cx="0" cy="0"/>
          <a:chOff x="0" y="0"/>
          <a:chExt cx="0" cy="0"/>
        </a:xfrm>
      </p:grpSpPr>
      <p:sp>
        <p:nvSpPr>
          <p:cNvPr id="4671" name="Google Shape;4671;gbcd53eb112_0_1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2" name="Google Shape;4672;gbcd53eb112_0_1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b9006deb5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b9006deb5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bb9006deb5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bb9006deb5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bcd53eb1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bcd53eb1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bcd53eb11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bcd53eb11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bcd53eb11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bcd53eb11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457189" y="4214655"/>
            <a:ext cx="3618179" cy="4553490"/>
          </a:xfrm>
          <a:custGeom>
            <a:rect b="b" l="l" r="r" t="t"/>
            <a:pathLst>
              <a:path extrusionOk="0" h="97276" w="77295">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2895600" y="-114300"/>
            <a:ext cx="6248400" cy="5486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476718" y="-464407"/>
            <a:ext cx="1429531" cy="1150637"/>
          </a:xfrm>
          <a:custGeom>
            <a:rect b="b" l="l" r="r" t="t"/>
            <a:pathLst>
              <a:path extrusionOk="0" h="24581" w="30539">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886463" y="-2061265"/>
            <a:ext cx="4556439" cy="5209110"/>
          </a:xfrm>
          <a:custGeom>
            <a:rect b="b" l="l" r="r" t="t"/>
            <a:pathLst>
              <a:path extrusionOk="0" h="111282" w="97339">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51741" y="3313494"/>
            <a:ext cx="1657917" cy="1668964"/>
          </a:xfrm>
          <a:custGeom>
            <a:rect b="b" l="l" r="r" t="t"/>
            <a:pathLst>
              <a:path extrusionOk="0" h="35654" w="35418">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rot="-3703072">
            <a:off x="-699363" y="3641374"/>
            <a:ext cx="3393207" cy="1796938"/>
            <a:chOff x="-1085827" y="927365"/>
            <a:chExt cx="3393304" cy="1796989"/>
          </a:xfrm>
        </p:grpSpPr>
        <p:sp>
          <p:nvSpPr>
            <p:cNvPr id="15" name="Google Shape;15;p2"/>
            <p:cNvSpPr/>
            <p:nvPr/>
          </p:nvSpPr>
          <p:spPr>
            <a:xfrm>
              <a:off x="1640153" y="2041303"/>
              <a:ext cx="667323" cy="530732"/>
            </a:xfrm>
            <a:custGeom>
              <a:rect b="b" l="l" r="r" t="t"/>
              <a:pathLst>
                <a:path extrusionOk="0" h="11338" w="14256">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638983" y="1763579"/>
              <a:ext cx="393391" cy="313159"/>
            </a:xfrm>
            <a:custGeom>
              <a:rect b="b" l="l" r="r" t="t"/>
              <a:pathLst>
                <a:path extrusionOk="0" h="6690" w="8404">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78419" y="1874097"/>
              <a:ext cx="399008" cy="850257"/>
            </a:xfrm>
            <a:custGeom>
              <a:rect b="b" l="l" r="r" t="t"/>
              <a:pathLst>
                <a:path extrusionOk="0" h="18164" w="8524">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224995" y="1859446"/>
              <a:ext cx="125544" cy="461500"/>
            </a:xfrm>
            <a:custGeom>
              <a:rect b="b" l="l" r="r" t="t"/>
              <a:pathLst>
                <a:path extrusionOk="0" h="9859" w="2682">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98589" y="1543853"/>
              <a:ext cx="978329" cy="243646"/>
            </a:xfrm>
            <a:custGeom>
              <a:rect b="b" l="l" r="r" t="t"/>
              <a:pathLst>
                <a:path extrusionOk="0" h="5205" w="2090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92223" y="1600072"/>
              <a:ext cx="542153" cy="81637"/>
            </a:xfrm>
            <a:custGeom>
              <a:rect b="b" l="l" r="r" t="t"/>
              <a:pathLst>
                <a:path extrusionOk="0" h="1744" w="11582">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085827" y="1164177"/>
              <a:ext cx="2764833" cy="894773"/>
            </a:xfrm>
            <a:custGeom>
              <a:rect b="b" l="l" r="r" t="t"/>
              <a:pathLst>
                <a:path extrusionOk="0" h="19115" w="59065">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30302" y="1419947"/>
              <a:ext cx="671162" cy="794927"/>
            </a:xfrm>
            <a:custGeom>
              <a:rect b="b" l="l" r="r" t="t"/>
              <a:pathLst>
                <a:path extrusionOk="0" h="16982" w="14338">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33017" y="1422381"/>
              <a:ext cx="394983" cy="490428"/>
            </a:xfrm>
            <a:custGeom>
              <a:rect b="b" l="l" r="r" t="t"/>
              <a:pathLst>
                <a:path extrusionOk="0" h="10477" w="8438">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12462" y="1082306"/>
              <a:ext cx="984133" cy="314095"/>
            </a:xfrm>
            <a:custGeom>
              <a:rect b="b" l="l" r="r" t="t"/>
              <a:pathLst>
                <a:path extrusionOk="0" h="6710" w="21024">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28377" y="1216604"/>
              <a:ext cx="577776" cy="132191"/>
            </a:xfrm>
            <a:custGeom>
              <a:rect b="b" l="l" r="r" t="t"/>
              <a:pathLst>
                <a:path extrusionOk="0" h="2824" w="12343">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92618" y="1193246"/>
              <a:ext cx="695503" cy="993729"/>
            </a:xfrm>
            <a:custGeom>
              <a:rect b="b" l="l" r="r" t="t"/>
              <a:pathLst>
                <a:path extrusionOk="0" h="21229" w="14858">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75345" y="927365"/>
              <a:ext cx="800077" cy="322755"/>
            </a:xfrm>
            <a:custGeom>
              <a:rect b="b" l="l" r="r" t="t"/>
              <a:pathLst>
                <a:path extrusionOk="0" h="6895" w="17092">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8388" y="1027117"/>
              <a:ext cx="465011" cy="201283"/>
            </a:xfrm>
            <a:custGeom>
              <a:rect b="b" l="l" r="r" t="t"/>
              <a:pathLst>
                <a:path extrusionOk="0" h="4300" w="9934">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a:off x="6467172" y="4223404"/>
            <a:ext cx="3081549" cy="1994761"/>
            <a:chOff x="3476322" y="3871854"/>
            <a:chExt cx="3081549" cy="1994761"/>
          </a:xfrm>
        </p:grpSpPr>
        <p:sp>
          <p:nvSpPr>
            <p:cNvPr id="30" name="Google Shape;30;p2"/>
            <p:cNvSpPr/>
            <p:nvPr/>
          </p:nvSpPr>
          <p:spPr>
            <a:xfrm>
              <a:off x="3476322" y="4434043"/>
              <a:ext cx="929647" cy="290128"/>
            </a:xfrm>
            <a:custGeom>
              <a:rect b="b" l="l" r="r" t="t"/>
              <a:pathLst>
                <a:path extrusionOk="0" h="6198" w="1986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004947" y="3918711"/>
              <a:ext cx="455087" cy="710295"/>
            </a:xfrm>
            <a:custGeom>
              <a:rect b="b" l="l" r="r" t="t"/>
              <a:pathLst>
                <a:path extrusionOk="0" h="15174" w="9722">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4030506" y="4569183"/>
              <a:ext cx="505314" cy="499510"/>
            </a:xfrm>
            <a:custGeom>
              <a:rect b="b" l="l" r="r" t="t"/>
              <a:pathLst>
                <a:path extrusionOk="0" h="10671" w="10795">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372453" y="3871854"/>
              <a:ext cx="492909" cy="779948"/>
            </a:xfrm>
            <a:custGeom>
              <a:rect b="b" l="l" r="r" t="t"/>
              <a:pathLst>
                <a:path extrusionOk="0" h="16662" w="1053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457506" y="4634436"/>
              <a:ext cx="618454" cy="527502"/>
            </a:xfrm>
            <a:custGeom>
              <a:rect b="b" l="l" r="r" t="t"/>
              <a:pathLst>
                <a:path extrusionOk="0" h="11269" w="13212">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909223" y="4048609"/>
              <a:ext cx="492769" cy="773769"/>
            </a:xfrm>
            <a:custGeom>
              <a:rect b="b" l="l" r="r" t="t"/>
              <a:pathLst>
                <a:path extrusionOk="0" h="16530" w="10527">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240638" y="4745142"/>
              <a:ext cx="283669" cy="702244"/>
            </a:xfrm>
            <a:custGeom>
              <a:rect b="b" l="l" r="r" t="t"/>
              <a:pathLst>
                <a:path extrusionOk="0" h="15002" w="606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079705" y="4761057"/>
              <a:ext cx="316389" cy="256940"/>
            </a:xfrm>
            <a:custGeom>
              <a:rect b="b" l="l" r="r" t="t"/>
              <a:pathLst>
                <a:path extrusionOk="0" h="5489" w="6759">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298167" y="4327316"/>
              <a:ext cx="161494" cy="493190"/>
            </a:xfrm>
            <a:custGeom>
              <a:rect b="b" l="l" r="r" t="t"/>
              <a:pathLst>
                <a:path extrusionOk="0" h="10536" w="345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480726" y="4575643"/>
              <a:ext cx="279877" cy="360577"/>
            </a:xfrm>
            <a:custGeom>
              <a:rect b="b" l="l" r="r" t="t"/>
              <a:pathLst>
                <a:path extrusionOk="0" h="7703" w="5979">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613105" y="4879206"/>
              <a:ext cx="204981" cy="386791"/>
            </a:xfrm>
            <a:custGeom>
              <a:rect b="b" l="l" r="r" t="t"/>
              <a:pathLst>
                <a:path extrusionOk="0" h="8263" w="4379">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890218" y="5336539"/>
              <a:ext cx="812294" cy="395498"/>
            </a:xfrm>
            <a:custGeom>
              <a:rect b="b" l="l" r="r" t="t"/>
              <a:pathLst>
                <a:path extrusionOk="0" h="8449" w="17353">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534183" y="5339395"/>
              <a:ext cx="231195" cy="527221"/>
            </a:xfrm>
            <a:custGeom>
              <a:rect b="b" l="l" r="r" t="t"/>
              <a:pathLst>
                <a:path extrusionOk="0" h="11263" w="4939">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796085" y="5147146"/>
              <a:ext cx="238169" cy="643263"/>
            </a:xfrm>
            <a:custGeom>
              <a:rect b="b" l="l" r="r" t="t"/>
              <a:pathLst>
                <a:path extrusionOk="0" h="13742" w="5088">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934502" y="5169521"/>
              <a:ext cx="555916" cy="238637"/>
            </a:xfrm>
            <a:custGeom>
              <a:rect b="b" l="l" r="r" t="t"/>
              <a:pathLst>
                <a:path extrusionOk="0" h="5098" w="11876">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634684" y="4349176"/>
              <a:ext cx="798859" cy="664936"/>
            </a:xfrm>
            <a:custGeom>
              <a:rect b="b" l="l" r="r" t="t"/>
              <a:pathLst>
                <a:path extrusionOk="0" h="14205" w="17066">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250283" y="4140544"/>
              <a:ext cx="307589" cy="788280"/>
            </a:xfrm>
            <a:custGeom>
              <a:rect b="b" l="l" r="r" t="t"/>
              <a:pathLst>
                <a:path extrusionOk="0" h="16840" w="6571">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685754" y="4989209"/>
              <a:ext cx="540468" cy="406779"/>
            </a:xfrm>
            <a:custGeom>
              <a:rect b="b" l="l" r="r" t="t"/>
              <a:pathLst>
                <a:path extrusionOk="0" h="8690" w="11546">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4348907" y="4556966"/>
              <a:ext cx="1894167" cy="458410"/>
            </a:xfrm>
            <a:custGeom>
              <a:rect b="b" l="l" r="r" t="t"/>
              <a:pathLst>
                <a:path extrusionOk="0" h="9793" w="40465">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2"/>
          <p:cNvGrpSpPr/>
          <p:nvPr/>
        </p:nvGrpSpPr>
        <p:grpSpPr>
          <a:xfrm flipH="1" rot="1307765">
            <a:off x="379155" y="-578241"/>
            <a:ext cx="3774479" cy="1979805"/>
            <a:chOff x="6797960" y="203729"/>
            <a:chExt cx="3774524" cy="1979829"/>
          </a:xfrm>
        </p:grpSpPr>
        <p:sp>
          <p:nvSpPr>
            <p:cNvPr id="50" name="Google Shape;50;p2"/>
            <p:cNvSpPr/>
            <p:nvPr/>
          </p:nvSpPr>
          <p:spPr>
            <a:xfrm>
              <a:off x="7296299" y="282183"/>
              <a:ext cx="3276185" cy="1482192"/>
            </a:xfrm>
            <a:custGeom>
              <a:rect b="b" l="l" r="r" t="t"/>
              <a:pathLst>
                <a:path extrusionOk="0" h="31664" w="69989">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97960" y="1254052"/>
              <a:ext cx="1174557" cy="929506"/>
            </a:xfrm>
            <a:custGeom>
              <a:rect b="b" l="l" r="r" t="t"/>
              <a:pathLst>
                <a:path extrusionOk="0" h="19857" w="25092">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140562" y="781271"/>
              <a:ext cx="1312084" cy="320134"/>
            </a:xfrm>
            <a:custGeom>
              <a:rect b="b" l="l" r="r" t="t"/>
              <a:pathLst>
                <a:path extrusionOk="0" h="6839" w="2803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614888" y="203729"/>
              <a:ext cx="1593693" cy="341245"/>
            </a:xfrm>
            <a:custGeom>
              <a:rect b="b" l="l" r="r" t="t"/>
              <a:pathLst>
                <a:path extrusionOk="0" h="7290" w="34046">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758830" y="342006"/>
              <a:ext cx="944813" cy="1318544"/>
            </a:xfrm>
            <a:custGeom>
              <a:rect b="b" l="l" r="r" t="t"/>
              <a:pathLst>
                <a:path extrusionOk="0" h="28168" w="20184">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145666" y="688915"/>
              <a:ext cx="601696" cy="1218886"/>
            </a:xfrm>
            <a:custGeom>
              <a:rect b="b" l="l" r="r" t="t"/>
              <a:pathLst>
                <a:path extrusionOk="0" h="26039" w="12854">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2"/>
          <p:cNvSpPr txBox="1"/>
          <p:nvPr>
            <p:ph idx="1" type="subTitle"/>
          </p:nvPr>
        </p:nvSpPr>
        <p:spPr>
          <a:xfrm>
            <a:off x="3554127" y="3669991"/>
            <a:ext cx="4925700" cy="4758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57" name="Google Shape;57;p2"/>
          <p:cNvGrpSpPr/>
          <p:nvPr/>
        </p:nvGrpSpPr>
        <p:grpSpPr>
          <a:xfrm>
            <a:off x="3554201" y="806351"/>
            <a:ext cx="4925552" cy="3798052"/>
            <a:chOff x="1857300" y="1657350"/>
            <a:chExt cx="5429400" cy="2438400"/>
          </a:xfrm>
        </p:grpSpPr>
        <p:cxnSp>
          <p:nvCxnSpPr>
            <p:cNvPr id="58" name="Google Shape;58;p2"/>
            <p:cNvCxnSpPr/>
            <p:nvPr/>
          </p:nvCxnSpPr>
          <p:spPr>
            <a:xfrm>
              <a:off x="1857300" y="16573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59" name="Google Shape;59;p2"/>
            <p:cNvCxnSpPr/>
            <p:nvPr/>
          </p:nvCxnSpPr>
          <p:spPr>
            <a:xfrm>
              <a:off x="1857300" y="19621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0" name="Google Shape;60;p2"/>
            <p:cNvCxnSpPr/>
            <p:nvPr/>
          </p:nvCxnSpPr>
          <p:spPr>
            <a:xfrm>
              <a:off x="1857300" y="22669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1" name="Google Shape;61;p2"/>
            <p:cNvCxnSpPr/>
            <p:nvPr/>
          </p:nvCxnSpPr>
          <p:spPr>
            <a:xfrm>
              <a:off x="1857300" y="28765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2" name="Google Shape;62;p2"/>
            <p:cNvCxnSpPr/>
            <p:nvPr/>
          </p:nvCxnSpPr>
          <p:spPr>
            <a:xfrm>
              <a:off x="1857300" y="31813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3" name="Google Shape;63;p2"/>
            <p:cNvCxnSpPr/>
            <p:nvPr/>
          </p:nvCxnSpPr>
          <p:spPr>
            <a:xfrm>
              <a:off x="1857300" y="34861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4" name="Google Shape;64;p2"/>
            <p:cNvCxnSpPr/>
            <p:nvPr/>
          </p:nvCxnSpPr>
          <p:spPr>
            <a:xfrm>
              <a:off x="1857300" y="37909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5" name="Google Shape;65;p2"/>
            <p:cNvCxnSpPr/>
            <p:nvPr/>
          </p:nvCxnSpPr>
          <p:spPr>
            <a:xfrm>
              <a:off x="1857300" y="4095750"/>
              <a:ext cx="5429400" cy="0"/>
            </a:xfrm>
            <a:prstGeom prst="straightConnector1">
              <a:avLst/>
            </a:prstGeom>
            <a:noFill/>
            <a:ln cap="flat" cmpd="sng" w="9525">
              <a:solidFill>
                <a:srgbClr val="CCCCCC"/>
              </a:solidFill>
              <a:prstDash val="solid"/>
              <a:round/>
              <a:headEnd len="med" w="med" type="none"/>
              <a:tailEnd len="med" w="med" type="none"/>
            </a:ln>
          </p:spPr>
        </p:cxnSp>
        <p:cxnSp>
          <p:nvCxnSpPr>
            <p:cNvPr id="66" name="Google Shape;66;p2"/>
            <p:cNvCxnSpPr/>
            <p:nvPr/>
          </p:nvCxnSpPr>
          <p:spPr>
            <a:xfrm>
              <a:off x="1857300" y="2571750"/>
              <a:ext cx="5429400" cy="0"/>
            </a:xfrm>
            <a:prstGeom prst="straightConnector1">
              <a:avLst/>
            </a:prstGeom>
            <a:noFill/>
            <a:ln cap="flat" cmpd="sng" w="9525">
              <a:solidFill>
                <a:srgbClr val="CCCCCC"/>
              </a:solidFill>
              <a:prstDash val="solid"/>
              <a:round/>
              <a:headEnd len="med" w="med" type="none"/>
              <a:tailEnd len="med" w="med" type="none"/>
            </a:ln>
          </p:spPr>
        </p:cxnSp>
      </p:grpSp>
      <p:sp>
        <p:nvSpPr>
          <p:cNvPr id="67" name="Google Shape;67;p2"/>
          <p:cNvSpPr txBox="1"/>
          <p:nvPr>
            <p:ph type="ctrTitle"/>
          </p:nvPr>
        </p:nvSpPr>
        <p:spPr>
          <a:xfrm>
            <a:off x="4083327" y="914825"/>
            <a:ext cx="3867300" cy="273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b="0" sz="5500">
                <a:solidFill>
                  <a:srgbClr val="EB7E7C"/>
                </a:solidFill>
                <a:latin typeface="Handlee"/>
                <a:ea typeface="Handlee"/>
                <a:cs typeface="Handlee"/>
                <a:sym typeface="Handle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1" name="Google Shape;131;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2" name="Shape 13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6" name="Shape 13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0" name="Shape 14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4" name="Shape 1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5" name="Google Shape;7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6"/>
          <p:cNvSpPr txBox="1"/>
          <p:nvPr>
            <p:ph type="title"/>
          </p:nvPr>
        </p:nvSpPr>
        <p:spPr>
          <a:xfrm>
            <a:off x="457200" y="264050"/>
            <a:ext cx="82203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b="1" sz="3020">
                <a:solidFill>
                  <a:srgbClr val="EB7E7C"/>
                </a:solidFill>
                <a:latin typeface="Handlee"/>
                <a:ea typeface="Handlee"/>
                <a:cs typeface="Handlee"/>
                <a:sym typeface="Handle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
          <p:cNvSpPr/>
          <p:nvPr/>
        </p:nvSpPr>
        <p:spPr>
          <a:xfrm>
            <a:off x="-531956" y="614206"/>
            <a:ext cx="1657917" cy="1668964"/>
          </a:xfrm>
          <a:custGeom>
            <a:rect b="b" l="l" r="r" t="t"/>
            <a:pathLst>
              <a:path extrusionOk="0" h="35654" w="35418">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2954453" y="3439705"/>
            <a:ext cx="3618179" cy="4553490"/>
          </a:xfrm>
          <a:custGeom>
            <a:rect b="b" l="l" r="r" t="t"/>
            <a:pathLst>
              <a:path extrusionOk="0" h="97276" w="77295">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761566">
            <a:off x="6593100" y="-1803588"/>
            <a:ext cx="4556332" cy="5208988"/>
          </a:xfrm>
          <a:custGeom>
            <a:rect b="b" l="l" r="r" t="t"/>
            <a:pathLst>
              <a:path extrusionOk="0" h="111282" w="97339">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457200" y="0"/>
            <a:ext cx="8229600" cy="470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7"/>
          <p:cNvGrpSpPr/>
          <p:nvPr/>
        </p:nvGrpSpPr>
        <p:grpSpPr>
          <a:xfrm rot="6355166">
            <a:off x="6578504" y="3434509"/>
            <a:ext cx="3081715" cy="1994868"/>
            <a:chOff x="3476322" y="3871854"/>
            <a:chExt cx="3081549" cy="1994761"/>
          </a:xfrm>
        </p:grpSpPr>
        <p:sp>
          <p:nvSpPr>
            <p:cNvPr id="85" name="Google Shape;85;p7"/>
            <p:cNvSpPr/>
            <p:nvPr/>
          </p:nvSpPr>
          <p:spPr>
            <a:xfrm>
              <a:off x="3476322" y="4434043"/>
              <a:ext cx="929647" cy="290128"/>
            </a:xfrm>
            <a:custGeom>
              <a:rect b="b" l="l" r="r" t="t"/>
              <a:pathLst>
                <a:path extrusionOk="0" h="6198" w="1986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4004947" y="3918711"/>
              <a:ext cx="455087" cy="710295"/>
            </a:xfrm>
            <a:custGeom>
              <a:rect b="b" l="l" r="r" t="t"/>
              <a:pathLst>
                <a:path extrusionOk="0" h="15174" w="9722">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4030506" y="4569183"/>
              <a:ext cx="505314" cy="499510"/>
            </a:xfrm>
            <a:custGeom>
              <a:rect b="b" l="l" r="r" t="t"/>
              <a:pathLst>
                <a:path extrusionOk="0" h="10671" w="10795">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4372453" y="3871854"/>
              <a:ext cx="492909" cy="779948"/>
            </a:xfrm>
            <a:custGeom>
              <a:rect b="b" l="l" r="r" t="t"/>
              <a:pathLst>
                <a:path extrusionOk="0" h="16662" w="1053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4457506" y="4634436"/>
              <a:ext cx="618454" cy="527502"/>
            </a:xfrm>
            <a:custGeom>
              <a:rect b="b" l="l" r="r" t="t"/>
              <a:pathLst>
                <a:path extrusionOk="0" h="11269" w="13212">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4909223" y="4048609"/>
              <a:ext cx="492769" cy="773769"/>
            </a:xfrm>
            <a:custGeom>
              <a:rect b="b" l="l" r="r" t="t"/>
              <a:pathLst>
                <a:path extrusionOk="0" h="16530" w="10527">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5240638" y="4745142"/>
              <a:ext cx="283669" cy="702244"/>
            </a:xfrm>
            <a:custGeom>
              <a:rect b="b" l="l" r="r" t="t"/>
              <a:pathLst>
                <a:path extrusionOk="0" h="15002" w="606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5079705" y="4761057"/>
              <a:ext cx="316389" cy="256940"/>
            </a:xfrm>
            <a:custGeom>
              <a:rect b="b" l="l" r="r" t="t"/>
              <a:pathLst>
                <a:path extrusionOk="0" h="5489" w="6759">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5298167" y="4327316"/>
              <a:ext cx="161494" cy="493190"/>
            </a:xfrm>
            <a:custGeom>
              <a:rect b="b" l="l" r="r" t="t"/>
              <a:pathLst>
                <a:path extrusionOk="0" h="10536" w="345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5480726" y="4575643"/>
              <a:ext cx="279877" cy="360577"/>
            </a:xfrm>
            <a:custGeom>
              <a:rect b="b" l="l" r="r" t="t"/>
              <a:pathLst>
                <a:path extrusionOk="0" h="7703" w="5979">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5613105" y="4879206"/>
              <a:ext cx="204981" cy="386791"/>
            </a:xfrm>
            <a:custGeom>
              <a:rect b="b" l="l" r="r" t="t"/>
              <a:pathLst>
                <a:path extrusionOk="0" h="8263" w="4379">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4890218" y="5336539"/>
              <a:ext cx="812294" cy="395498"/>
            </a:xfrm>
            <a:custGeom>
              <a:rect b="b" l="l" r="r" t="t"/>
              <a:pathLst>
                <a:path extrusionOk="0" h="8449" w="17353">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5534183" y="5339395"/>
              <a:ext cx="231195" cy="527221"/>
            </a:xfrm>
            <a:custGeom>
              <a:rect b="b" l="l" r="r" t="t"/>
              <a:pathLst>
                <a:path extrusionOk="0" h="11263" w="4939">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5796085" y="5147146"/>
              <a:ext cx="238169" cy="643263"/>
            </a:xfrm>
            <a:custGeom>
              <a:rect b="b" l="l" r="r" t="t"/>
              <a:pathLst>
                <a:path extrusionOk="0" h="13742" w="5088">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5934502" y="5169521"/>
              <a:ext cx="555916" cy="238637"/>
            </a:xfrm>
            <a:custGeom>
              <a:rect b="b" l="l" r="r" t="t"/>
              <a:pathLst>
                <a:path extrusionOk="0" h="5098" w="11876">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5634684" y="4349176"/>
              <a:ext cx="798859" cy="664936"/>
            </a:xfrm>
            <a:custGeom>
              <a:rect b="b" l="l" r="r" t="t"/>
              <a:pathLst>
                <a:path extrusionOk="0" h="14205" w="17066">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6250283" y="4140544"/>
              <a:ext cx="307589" cy="788280"/>
            </a:xfrm>
            <a:custGeom>
              <a:rect b="b" l="l" r="r" t="t"/>
              <a:pathLst>
                <a:path extrusionOk="0" h="16840" w="6571">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5685754" y="4989209"/>
              <a:ext cx="540468" cy="406779"/>
            </a:xfrm>
            <a:custGeom>
              <a:rect b="b" l="l" r="r" t="t"/>
              <a:pathLst>
                <a:path extrusionOk="0" h="8690" w="11546">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4348907" y="4556966"/>
              <a:ext cx="1894167" cy="458410"/>
            </a:xfrm>
            <a:custGeom>
              <a:rect b="b" l="l" r="r" t="t"/>
              <a:pathLst>
                <a:path extrusionOk="0" h="9793" w="40465">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7"/>
          <p:cNvGrpSpPr/>
          <p:nvPr/>
        </p:nvGrpSpPr>
        <p:grpSpPr>
          <a:xfrm rot="2700000">
            <a:off x="-96244" y="4111632"/>
            <a:ext cx="1748575" cy="1517807"/>
            <a:chOff x="972034" y="4038077"/>
            <a:chExt cx="1579697" cy="1371393"/>
          </a:xfrm>
        </p:grpSpPr>
        <p:sp>
          <p:nvSpPr>
            <p:cNvPr id="105" name="Google Shape;105;p7"/>
            <p:cNvSpPr/>
            <p:nvPr/>
          </p:nvSpPr>
          <p:spPr>
            <a:xfrm>
              <a:off x="1874296" y="5118358"/>
              <a:ext cx="279690" cy="109723"/>
            </a:xfrm>
            <a:custGeom>
              <a:rect b="b" l="l" r="r" t="t"/>
              <a:pathLst>
                <a:path extrusionOk="0" h="2344" w="5975">
                  <a:moveTo>
                    <a:pt x="5614" y="1"/>
                  </a:moveTo>
                  <a:cubicBezTo>
                    <a:pt x="3909" y="999"/>
                    <a:pt x="1982" y="1553"/>
                    <a:pt x="0" y="1623"/>
                  </a:cubicBezTo>
                  <a:lnTo>
                    <a:pt x="28" y="2343"/>
                  </a:lnTo>
                  <a:cubicBezTo>
                    <a:pt x="2121" y="2260"/>
                    <a:pt x="4172" y="1678"/>
                    <a:pt x="5975" y="624"/>
                  </a:cubicBezTo>
                  <a:lnTo>
                    <a:pt x="5614" y="1"/>
                  </a:ln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1854168" y="4845830"/>
              <a:ext cx="70121" cy="200581"/>
            </a:xfrm>
            <a:custGeom>
              <a:rect b="b" l="l" r="r" t="t"/>
              <a:pathLst>
                <a:path extrusionOk="0" h="4285" w="1498">
                  <a:moveTo>
                    <a:pt x="790" y="1"/>
                  </a:moveTo>
                  <a:lnTo>
                    <a:pt x="0" y="4145"/>
                  </a:lnTo>
                  <a:lnTo>
                    <a:pt x="707" y="4284"/>
                  </a:lnTo>
                  <a:lnTo>
                    <a:pt x="1497" y="125"/>
                  </a:lnTo>
                  <a:lnTo>
                    <a:pt x="790" y="1"/>
                  </a:ln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7"/>
            <p:cNvGrpSpPr/>
            <p:nvPr/>
          </p:nvGrpSpPr>
          <p:grpSpPr>
            <a:xfrm>
              <a:off x="972034" y="4038077"/>
              <a:ext cx="1579697" cy="1371393"/>
              <a:chOff x="972034" y="4038077"/>
              <a:chExt cx="1579697" cy="1371393"/>
            </a:xfrm>
          </p:grpSpPr>
          <p:sp>
            <p:nvSpPr>
              <p:cNvPr id="108" name="Google Shape;108;p7"/>
              <p:cNvSpPr/>
              <p:nvPr/>
            </p:nvSpPr>
            <p:spPr>
              <a:xfrm>
                <a:off x="1241613" y="4544093"/>
                <a:ext cx="1310118" cy="646540"/>
              </a:xfrm>
              <a:custGeom>
                <a:rect b="b" l="l" r="r" t="t"/>
                <a:pathLst>
                  <a:path extrusionOk="0" h="13812" w="27988">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972034" y="4261454"/>
                <a:ext cx="564248" cy="538689"/>
              </a:xfrm>
              <a:custGeom>
                <a:rect b="b" l="l" r="r" t="t"/>
                <a:pathLst>
                  <a:path extrusionOk="0" h="11508" w="12054">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1741262" y="4038077"/>
                <a:ext cx="382204" cy="890747"/>
              </a:xfrm>
              <a:custGeom>
                <a:rect b="b" l="l" r="r" t="t"/>
                <a:pathLst>
                  <a:path extrusionOk="0" h="19029" w="8165">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1106659" y="5137878"/>
                <a:ext cx="920144" cy="271592"/>
              </a:xfrm>
              <a:custGeom>
                <a:rect b="b" l="l" r="r" t="t"/>
                <a:pathLst>
                  <a:path extrusionOk="0" h="5802" w="19657">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 name="Google Shape;112;p7"/>
          <p:cNvGrpSpPr/>
          <p:nvPr/>
        </p:nvGrpSpPr>
        <p:grpSpPr>
          <a:xfrm rot="4785860">
            <a:off x="7235207" y="806311"/>
            <a:ext cx="3774581" cy="1979859"/>
            <a:chOff x="6797960" y="203729"/>
            <a:chExt cx="3774524" cy="1979829"/>
          </a:xfrm>
        </p:grpSpPr>
        <p:sp>
          <p:nvSpPr>
            <p:cNvPr id="113" name="Google Shape;113;p7"/>
            <p:cNvSpPr/>
            <p:nvPr/>
          </p:nvSpPr>
          <p:spPr>
            <a:xfrm>
              <a:off x="7296299" y="282183"/>
              <a:ext cx="3276185" cy="1482192"/>
            </a:xfrm>
            <a:custGeom>
              <a:rect b="b" l="l" r="r" t="t"/>
              <a:pathLst>
                <a:path extrusionOk="0" h="31664" w="69989">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6797960" y="1254052"/>
              <a:ext cx="1174557" cy="929506"/>
            </a:xfrm>
            <a:custGeom>
              <a:rect b="b" l="l" r="r" t="t"/>
              <a:pathLst>
                <a:path extrusionOk="0" h="19857" w="25092">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7140562" y="781271"/>
              <a:ext cx="1312084" cy="320134"/>
            </a:xfrm>
            <a:custGeom>
              <a:rect b="b" l="l" r="r" t="t"/>
              <a:pathLst>
                <a:path extrusionOk="0" h="6839" w="2803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7614888" y="203729"/>
              <a:ext cx="1593693" cy="341245"/>
            </a:xfrm>
            <a:custGeom>
              <a:rect b="b" l="l" r="r" t="t"/>
              <a:pathLst>
                <a:path extrusionOk="0" h="7290" w="34046">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8758830" y="342006"/>
              <a:ext cx="944813" cy="1318544"/>
            </a:xfrm>
            <a:custGeom>
              <a:rect b="b" l="l" r="r" t="t"/>
              <a:pathLst>
                <a:path extrusionOk="0" h="28168" w="20184">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8145666" y="688915"/>
              <a:ext cx="601696" cy="1218886"/>
            </a:xfrm>
            <a:custGeom>
              <a:rect b="b" l="l" r="r" t="t"/>
              <a:pathLst>
                <a:path extrusionOk="0" h="26039" w="12854">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7"/>
          <p:cNvSpPr txBox="1"/>
          <p:nvPr>
            <p:ph idx="1" type="body"/>
          </p:nvPr>
        </p:nvSpPr>
        <p:spPr>
          <a:xfrm>
            <a:off x="1147800" y="1241625"/>
            <a:ext cx="6848400" cy="263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accent3"/>
              </a:buClr>
              <a:buSzPts val="1200"/>
              <a:buChar char="■"/>
              <a:defRPr sz="1408"/>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20" name="Google Shape;120;p7"/>
          <p:cNvSpPr txBox="1"/>
          <p:nvPr>
            <p:ph type="title"/>
          </p:nvPr>
        </p:nvSpPr>
        <p:spPr>
          <a:xfrm>
            <a:off x="457200" y="264050"/>
            <a:ext cx="82203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b="1" sz="3000">
                <a:solidFill>
                  <a:schemeClr val="accent3"/>
                </a:solidFill>
                <a:latin typeface="Handlee"/>
                <a:ea typeface="Handlee"/>
                <a:cs typeface="Handlee"/>
                <a:sym typeface="Handle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1" name="Shape 121"/>
        <p:cNvGrpSpPr/>
        <p:nvPr/>
      </p:nvGrpSpPr>
      <p:grpSpPr>
        <a:xfrm>
          <a:off x="0" y="0"/>
          <a:ext cx="0" cy="0"/>
          <a:chOff x="0" y="0"/>
          <a:chExt cx="0" cy="0"/>
        </a:xfrm>
      </p:grpSpPr>
      <p:sp>
        <p:nvSpPr>
          <p:cNvPr id="122" name="Google Shape;122;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3" name="Google Shape;12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 name="Shape 124"/>
        <p:cNvGrpSpPr/>
        <p:nvPr/>
      </p:nvGrpSpPr>
      <p:grpSpPr>
        <a:xfrm>
          <a:off x="0" y="0"/>
          <a:ext cx="0" cy="0"/>
          <a:chOff x="0" y="0"/>
          <a:chExt cx="0" cy="0"/>
        </a:xfrm>
      </p:grpSpPr>
      <p:sp>
        <p:nvSpPr>
          <p:cNvPr id="125" name="Google Shape;12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6" name="Google Shape;12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sp>
        <p:nvSpPr>
          <p:cNvPr id="128" name="Google Shape;12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B3C4B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EB7E7C"/>
              </a:buClr>
              <a:buSzPts val="2800"/>
              <a:buFont typeface="Handlee"/>
              <a:buNone/>
              <a:defRPr b="1" sz="2800">
                <a:solidFill>
                  <a:srgbClr val="EB7E7C"/>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indent="-317500" lvl="1" marL="9144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indent="-317500" lvl="2" marL="13716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indent="-317500" lvl="3" marL="18288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indent="-317500" lvl="4" marL="22860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indent="-317500" lvl="5" marL="27432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indent="-317500" lvl="6" marL="32004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indent="-317500" lvl="7" marL="36576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indent="-317500" lvl="8" marL="4114800">
              <a:lnSpc>
                <a:spcPct val="115000"/>
              </a:lnSpc>
              <a:spcBef>
                <a:spcPts val="0"/>
              </a:spcBef>
              <a:spcAft>
                <a:spcPts val="0"/>
              </a:spcAft>
              <a:buClr>
                <a:schemeClr val="dk2"/>
              </a:buClr>
              <a:buSzPts val="1400"/>
              <a:buFont typeface="Baloo 2"/>
              <a:buChar char="■"/>
              <a:defRPr>
                <a:solidFill>
                  <a:schemeClr val="dk2"/>
                </a:solidFill>
                <a:latin typeface="Baloo 2"/>
                <a:ea typeface="Baloo 2"/>
                <a:cs typeface="Baloo 2"/>
                <a:sym typeface="Baloo 2"/>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33" name="Shape 133"/>
        <p:cNvGrpSpPr/>
        <p:nvPr/>
      </p:nvGrpSpPr>
      <p:grpSpPr>
        <a:xfrm>
          <a:off x="0" y="0"/>
          <a:ext cx="0" cy="0"/>
          <a:chOff x="0" y="0"/>
          <a:chExt cx="0" cy="0"/>
        </a:xfrm>
      </p:grpSpPr>
      <p:sp>
        <p:nvSpPr>
          <p:cNvPr id="134" name="Google Shape;134;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35" name="Google Shape;135;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37" name="Shape 137"/>
        <p:cNvGrpSpPr/>
        <p:nvPr/>
      </p:nvGrpSpPr>
      <p:grpSpPr>
        <a:xfrm>
          <a:off x="0" y="0"/>
          <a:ext cx="0" cy="0"/>
          <a:chOff x="0" y="0"/>
          <a:chExt cx="0" cy="0"/>
        </a:xfrm>
      </p:grpSpPr>
      <p:sp>
        <p:nvSpPr>
          <p:cNvPr id="138" name="Google Shape;138;p1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39" name="Google Shape;139;p1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41" name="Shape 141"/>
        <p:cNvGrpSpPr/>
        <p:nvPr/>
      </p:nvGrpSpPr>
      <p:grpSpPr>
        <a:xfrm>
          <a:off x="0" y="0"/>
          <a:ext cx="0" cy="0"/>
          <a:chOff x="0" y="0"/>
          <a:chExt cx="0" cy="0"/>
        </a:xfrm>
      </p:grpSpPr>
      <p:sp>
        <p:nvSpPr>
          <p:cNvPr id="142" name="Google Shape;142;p1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43" name="Google Shape;143;p1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slidesgo.com/theme/trity-lesson-plan#search-trity&amp;position-0&amp;results-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4B9"/>
        </a:solidFill>
      </p:bgPr>
    </p:bg>
    <p:spTree>
      <p:nvGrpSpPr>
        <p:cNvPr id="148" name="Shape 148"/>
        <p:cNvGrpSpPr/>
        <p:nvPr/>
      </p:nvGrpSpPr>
      <p:grpSpPr>
        <a:xfrm>
          <a:off x="0" y="0"/>
          <a:ext cx="0" cy="0"/>
          <a:chOff x="0" y="0"/>
          <a:chExt cx="0" cy="0"/>
        </a:xfrm>
      </p:grpSpPr>
      <p:sp>
        <p:nvSpPr>
          <p:cNvPr id="149" name="Google Shape;149;p19"/>
          <p:cNvSpPr txBox="1"/>
          <p:nvPr>
            <p:ph type="ctrTitle"/>
          </p:nvPr>
        </p:nvSpPr>
        <p:spPr>
          <a:xfrm>
            <a:off x="4083327" y="914825"/>
            <a:ext cx="3867300" cy="273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Trity Lesson Plan Infographics</a:t>
            </a:r>
            <a:endParaRPr/>
          </a:p>
        </p:txBody>
      </p:sp>
      <p:sp>
        <p:nvSpPr>
          <p:cNvPr id="150" name="Google Shape;150;p19"/>
          <p:cNvSpPr txBox="1"/>
          <p:nvPr>
            <p:ph idx="1" type="subTitle"/>
          </p:nvPr>
        </p:nvSpPr>
        <p:spPr>
          <a:xfrm>
            <a:off x="3554127" y="3669991"/>
            <a:ext cx="4925700" cy="475800"/>
          </a:xfrm>
          <a:prstGeom prst="rect">
            <a:avLst/>
          </a:prstGeom>
        </p:spPr>
        <p:txBody>
          <a:bodyPr anchorCtr="0" anchor="t" bIns="91425" lIns="91425" spcFirstLastPara="1" rIns="91425" wrap="square" tIns="91425">
            <a:normAutofit/>
          </a:bodyPr>
          <a:lstStyle/>
          <a:p>
            <a:pPr indent="0" lvl="0" marL="0" rtl="0" algn="ctr">
              <a:spcBef>
                <a:spcPts val="0"/>
              </a:spcBef>
              <a:spcAft>
                <a:spcPts val="1600"/>
              </a:spcAft>
              <a:buNone/>
            </a:pPr>
            <a:r>
              <a:rPr lang="en"/>
              <a:t>Here is where this template begins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8"/>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b="0"/>
          </a:p>
        </p:txBody>
      </p:sp>
      <p:grpSp>
        <p:nvGrpSpPr>
          <p:cNvPr id="569" name="Google Shape;569;p28"/>
          <p:cNvGrpSpPr/>
          <p:nvPr/>
        </p:nvGrpSpPr>
        <p:grpSpPr>
          <a:xfrm>
            <a:off x="3255814" y="1072250"/>
            <a:ext cx="2643900" cy="1161850"/>
            <a:chOff x="3244800" y="1072250"/>
            <a:chExt cx="2643900" cy="1161850"/>
          </a:xfrm>
        </p:grpSpPr>
        <p:sp>
          <p:nvSpPr>
            <p:cNvPr id="570" name="Google Shape;570;p28"/>
            <p:cNvSpPr/>
            <p:nvPr/>
          </p:nvSpPr>
          <p:spPr>
            <a:xfrm>
              <a:off x="3244800" y="1447800"/>
              <a:ext cx="2643900" cy="7863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Pluto</a:t>
              </a:r>
              <a:r>
                <a:rPr b="1" lang="en">
                  <a:solidFill>
                    <a:schemeClr val="dk2"/>
                  </a:solidFill>
                  <a:latin typeface="Baloo 2"/>
                  <a:ea typeface="Baloo 2"/>
                  <a:cs typeface="Baloo 2"/>
                  <a:sym typeface="Baloo 2"/>
                </a:rPr>
                <a:t> </a:t>
              </a:r>
              <a:r>
                <a:rPr lang="en">
                  <a:solidFill>
                    <a:schemeClr val="dk2"/>
                  </a:solidFill>
                  <a:latin typeface="Baloo 2"/>
                  <a:ea typeface="Baloo 2"/>
                  <a:cs typeface="Baloo 2"/>
                  <a:sym typeface="Baloo 2"/>
                </a:rPr>
                <a:t>is now considered a dwarf planet</a:t>
              </a:r>
              <a:endParaRPr>
                <a:solidFill>
                  <a:schemeClr val="dk2"/>
                </a:solidFill>
              </a:endParaRPr>
            </a:p>
          </p:txBody>
        </p:sp>
        <p:sp>
          <p:nvSpPr>
            <p:cNvPr id="571" name="Google Shape;571;p28"/>
            <p:cNvSpPr txBox="1"/>
            <p:nvPr/>
          </p:nvSpPr>
          <p:spPr>
            <a:xfrm>
              <a:off x="3244800" y="1072250"/>
              <a:ext cx="2643900" cy="3714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Morning</a:t>
              </a:r>
              <a:endParaRPr b="1" sz="1800">
                <a:solidFill>
                  <a:srgbClr val="FFFFFF"/>
                </a:solidFill>
                <a:latin typeface="Handlee"/>
                <a:ea typeface="Handlee"/>
                <a:cs typeface="Handlee"/>
                <a:sym typeface="Handlee"/>
              </a:endParaRPr>
            </a:p>
          </p:txBody>
        </p:sp>
      </p:grpSp>
      <p:grpSp>
        <p:nvGrpSpPr>
          <p:cNvPr id="572" name="Google Shape;572;p28"/>
          <p:cNvGrpSpPr/>
          <p:nvPr/>
        </p:nvGrpSpPr>
        <p:grpSpPr>
          <a:xfrm>
            <a:off x="3255814" y="2323875"/>
            <a:ext cx="2643900" cy="1161850"/>
            <a:chOff x="3244800" y="2339075"/>
            <a:chExt cx="2643900" cy="1161850"/>
          </a:xfrm>
        </p:grpSpPr>
        <p:sp>
          <p:nvSpPr>
            <p:cNvPr id="573" name="Google Shape;573;p28"/>
            <p:cNvSpPr/>
            <p:nvPr/>
          </p:nvSpPr>
          <p:spPr>
            <a:xfrm>
              <a:off x="3244800" y="2714625"/>
              <a:ext cx="2643900" cy="7863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Jupiter is the biggest planet in the Solar System</a:t>
              </a:r>
              <a:endParaRPr/>
            </a:p>
          </p:txBody>
        </p:sp>
        <p:sp>
          <p:nvSpPr>
            <p:cNvPr id="574" name="Google Shape;574;p28"/>
            <p:cNvSpPr txBox="1"/>
            <p:nvPr/>
          </p:nvSpPr>
          <p:spPr>
            <a:xfrm>
              <a:off x="3244800" y="2339075"/>
              <a:ext cx="2643900" cy="3714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Afternoon</a:t>
              </a:r>
              <a:endParaRPr b="1" sz="1800">
                <a:solidFill>
                  <a:srgbClr val="FFFFFF"/>
                </a:solidFill>
                <a:latin typeface="Handlee"/>
                <a:ea typeface="Handlee"/>
                <a:cs typeface="Handlee"/>
                <a:sym typeface="Handlee"/>
              </a:endParaRPr>
            </a:p>
          </p:txBody>
        </p:sp>
      </p:grpSp>
      <p:grpSp>
        <p:nvGrpSpPr>
          <p:cNvPr id="575" name="Google Shape;575;p28"/>
          <p:cNvGrpSpPr/>
          <p:nvPr/>
        </p:nvGrpSpPr>
        <p:grpSpPr>
          <a:xfrm>
            <a:off x="3255814" y="3575500"/>
            <a:ext cx="2643900" cy="1161850"/>
            <a:chOff x="3244800" y="3575500"/>
            <a:chExt cx="2643900" cy="1161850"/>
          </a:xfrm>
        </p:grpSpPr>
        <p:sp>
          <p:nvSpPr>
            <p:cNvPr id="576" name="Google Shape;576;p28"/>
            <p:cNvSpPr/>
            <p:nvPr/>
          </p:nvSpPr>
          <p:spPr>
            <a:xfrm>
              <a:off x="3244800" y="3951050"/>
              <a:ext cx="2643900" cy="7863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Saturn is composed mostly of hydrogen and helium</a:t>
              </a:r>
              <a:endParaRPr/>
            </a:p>
          </p:txBody>
        </p:sp>
        <p:sp>
          <p:nvSpPr>
            <p:cNvPr id="577" name="Google Shape;577;p28"/>
            <p:cNvSpPr txBox="1"/>
            <p:nvPr/>
          </p:nvSpPr>
          <p:spPr>
            <a:xfrm>
              <a:off x="3244800" y="3575500"/>
              <a:ext cx="2643900" cy="3714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Evening</a:t>
              </a:r>
              <a:endParaRPr b="1" sz="1800">
                <a:solidFill>
                  <a:srgbClr val="FFFFFF"/>
                </a:solidFill>
                <a:latin typeface="Handlee"/>
                <a:ea typeface="Handlee"/>
                <a:cs typeface="Handlee"/>
                <a:sym typeface="Handlee"/>
              </a:endParaRPr>
            </a:p>
          </p:txBody>
        </p:sp>
      </p:grpSp>
      <p:grpSp>
        <p:nvGrpSpPr>
          <p:cNvPr id="578" name="Google Shape;578;p28"/>
          <p:cNvGrpSpPr/>
          <p:nvPr/>
        </p:nvGrpSpPr>
        <p:grpSpPr>
          <a:xfrm>
            <a:off x="455464" y="2324244"/>
            <a:ext cx="2643900" cy="1161000"/>
            <a:chOff x="444450" y="2339075"/>
            <a:chExt cx="2643900" cy="1161000"/>
          </a:xfrm>
        </p:grpSpPr>
        <p:sp>
          <p:nvSpPr>
            <p:cNvPr id="579" name="Google Shape;579;p28"/>
            <p:cNvSpPr/>
            <p:nvPr/>
          </p:nvSpPr>
          <p:spPr>
            <a:xfrm>
              <a:off x="444450" y="2710475"/>
              <a:ext cx="2643900" cy="7896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Venus has a beautiful name, but it’s terribly hot</a:t>
              </a:r>
              <a:endParaRPr/>
            </a:p>
          </p:txBody>
        </p:sp>
        <p:sp>
          <p:nvSpPr>
            <p:cNvPr id="580" name="Google Shape;580;p28"/>
            <p:cNvSpPr txBox="1"/>
            <p:nvPr/>
          </p:nvSpPr>
          <p:spPr>
            <a:xfrm>
              <a:off x="444450" y="2339075"/>
              <a:ext cx="2643900" cy="3714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Goals</a:t>
              </a:r>
              <a:endParaRPr b="1" sz="1800">
                <a:solidFill>
                  <a:srgbClr val="FFFFFF"/>
                </a:solidFill>
                <a:latin typeface="Handlee"/>
                <a:ea typeface="Handlee"/>
                <a:cs typeface="Handlee"/>
                <a:sym typeface="Handlee"/>
              </a:endParaRPr>
            </a:p>
          </p:txBody>
        </p:sp>
      </p:grpSp>
      <p:grpSp>
        <p:nvGrpSpPr>
          <p:cNvPr id="581" name="Google Shape;581;p28"/>
          <p:cNvGrpSpPr/>
          <p:nvPr/>
        </p:nvGrpSpPr>
        <p:grpSpPr>
          <a:xfrm>
            <a:off x="455464" y="3577325"/>
            <a:ext cx="2643900" cy="1152325"/>
            <a:chOff x="444450" y="3577325"/>
            <a:chExt cx="2643900" cy="1152325"/>
          </a:xfrm>
        </p:grpSpPr>
        <p:sp>
          <p:nvSpPr>
            <p:cNvPr id="582" name="Google Shape;582;p28"/>
            <p:cNvSpPr/>
            <p:nvPr/>
          </p:nvSpPr>
          <p:spPr>
            <a:xfrm>
              <a:off x="444450" y="3943350"/>
              <a:ext cx="2643900" cy="7863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Despite being red, Mars is a very cold place</a:t>
              </a:r>
              <a:endParaRPr>
                <a:solidFill>
                  <a:schemeClr val="dk2"/>
                </a:solidFill>
              </a:endParaRPr>
            </a:p>
          </p:txBody>
        </p:sp>
        <p:sp>
          <p:nvSpPr>
            <p:cNvPr id="583" name="Google Shape;583;p28"/>
            <p:cNvSpPr txBox="1"/>
            <p:nvPr/>
          </p:nvSpPr>
          <p:spPr>
            <a:xfrm>
              <a:off x="444450" y="3577325"/>
              <a:ext cx="2643900" cy="3714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Notes</a:t>
              </a:r>
              <a:endParaRPr b="1" sz="1800">
                <a:solidFill>
                  <a:srgbClr val="FFFFFF"/>
                </a:solidFill>
                <a:latin typeface="Handlee"/>
                <a:ea typeface="Handlee"/>
                <a:cs typeface="Handlee"/>
                <a:sym typeface="Handlee"/>
              </a:endParaRPr>
            </a:p>
          </p:txBody>
        </p:sp>
      </p:grpSp>
      <p:grpSp>
        <p:nvGrpSpPr>
          <p:cNvPr id="584" name="Google Shape;584;p28"/>
          <p:cNvGrpSpPr/>
          <p:nvPr/>
        </p:nvGrpSpPr>
        <p:grpSpPr>
          <a:xfrm>
            <a:off x="455464" y="1072250"/>
            <a:ext cx="2643900" cy="1159913"/>
            <a:chOff x="444450" y="1072250"/>
            <a:chExt cx="2643900" cy="1159913"/>
          </a:xfrm>
        </p:grpSpPr>
        <p:sp>
          <p:nvSpPr>
            <p:cNvPr id="585" name="Google Shape;585;p28"/>
            <p:cNvSpPr/>
            <p:nvPr/>
          </p:nvSpPr>
          <p:spPr>
            <a:xfrm>
              <a:off x="444450" y="1445863"/>
              <a:ext cx="2643900" cy="78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666666"/>
                </a:solidFill>
                <a:latin typeface="Handlee"/>
                <a:ea typeface="Handlee"/>
                <a:cs typeface="Handlee"/>
                <a:sym typeface="Handlee"/>
              </a:endParaRPr>
            </a:p>
          </p:txBody>
        </p:sp>
        <p:grpSp>
          <p:nvGrpSpPr>
            <p:cNvPr id="586" name="Google Shape;586;p28"/>
            <p:cNvGrpSpPr/>
            <p:nvPr/>
          </p:nvGrpSpPr>
          <p:grpSpPr>
            <a:xfrm>
              <a:off x="520431" y="1591812"/>
              <a:ext cx="2491938" cy="457243"/>
              <a:chOff x="520431" y="1591813"/>
              <a:chExt cx="2491938" cy="457243"/>
            </a:xfrm>
          </p:grpSpPr>
          <p:grpSp>
            <p:nvGrpSpPr>
              <p:cNvPr id="587" name="Google Shape;587;p28"/>
              <p:cNvGrpSpPr/>
              <p:nvPr/>
            </p:nvGrpSpPr>
            <p:grpSpPr>
              <a:xfrm>
                <a:off x="520431" y="1591813"/>
                <a:ext cx="2491938" cy="258000"/>
                <a:chOff x="571500" y="1529900"/>
                <a:chExt cx="2491938" cy="258000"/>
              </a:xfrm>
            </p:grpSpPr>
            <p:sp>
              <p:nvSpPr>
                <p:cNvPr id="588" name="Google Shape;588;p28"/>
                <p:cNvSpPr txBox="1"/>
                <p:nvPr/>
              </p:nvSpPr>
              <p:spPr>
                <a:xfrm>
                  <a:off x="571500"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M</a:t>
                  </a:r>
                  <a:endParaRPr b="1" sz="1200">
                    <a:solidFill>
                      <a:schemeClr val="accent3"/>
                    </a:solidFill>
                    <a:latin typeface="Handlee"/>
                    <a:ea typeface="Handlee"/>
                    <a:cs typeface="Handlee"/>
                    <a:sym typeface="Handlee"/>
                  </a:endParaRPr>
                </a:p>
              </p:txBody>
            </p:sp>
            <p:sp>
              <p:nvSpPr>
                <p:cNvPr id="589" name="Google Shape;589;p28"/>
                <p:cNvSpPr txBox="1"/>
                <p:nvPr/>
              </p:nvSpPr>
              <p:spPr>
                <a:xfrm>
                  <a:off x="935273"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T</a:t>
                  </a:r>
                  <a:endParaRPr b="1" sz="1200">
                    <a:solidFill>
                      <a:schemeClr val="accent3"/>
                    </a:solidFill>
                    <a:latin typeface="Handlee"/>
                    <a:ea typeface="Handlee"/>
                    <a:cs typeface="Handlee"/>
                    <a:sym typeface="Handlee"/>
                  </a:endParaRPr>
                </a:p>
              </p:txBody>
            </p:sp>
            <p:sp>
              <p:nvSpPr>
                <p:cNvPr id="590" name="Google Shape;590;p28"/>
                <p:cNvSpPr txBox="1"/>
                <p:nvPr/>
              </p:nvSpPr>
              <p:spPr>
                <a:xfrm>
                  <a:off x="1299046"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W</a:t>
                  </a:r>
                  <a:endParaRPr b="1" sz="1200">
                    <a:solidFill>
                      <a:schemeClr val="accent3"/>
                    </a:solidFill>
                    <a:latin typeface="Handlee"/>
                    <a:ea typeface="Handlee"/>
                    <a:cs typeface="Handlee"/>
                    <a:sym typeface="Handlee"/>
                  </a:endParaRPr>
                </a:p>
              </p:txBody>
            </p:sp>
            <p:sp>
              <p:nvSpPr>
                <p:cNvPr id="591" name="Google Shape;591;p28"/>
                <p:cNvSpPr txBox="1"/>
                <p:nvPr/>
              </p:nvSpPr>
              <p:spPr>
                <a:xfrm>
                  <a:off x="1662819"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T</a:t>
                  </a:r>
                  <a:endParaRPr b="1" sz="1200">
                    <a:solidFill>
                      <a:schemeClr val="accent3"/>
                    </a:solidFill>
                    <a:latin typeface="Handlee"/>
                    <a:ea typeface="Handlee"/>
                    <a:cs typeface="Handlee"/>
                    <a:sym typeface="Handlee"/>
                  </a:endParaRPr>
                </a:p>
              </p:txBody>
            </p:sp>
            <p:sp>
              <p:nvSpPr>
                <p:cNvPr id="592" name="Google Shape;592;p28"/>
                <p:cNvSpPr txBox="1"/>
                <p:nvPr/>
              </p:nvSpPr>
              <p:spPr>
                <a:xfrm>
                  <a:off x="2026592"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F</a:t>
                  </a:r>
                  <a:endParaRPr b="1" sz="1200">
                    <a:solidFill>
                      <a:schemeClr val="accent3"/>
                    </a:solidFill>
                    <a:latin typeface="Handlee"/>
                    <a:ea typeface="Handlee"/>
                    <a:cs typeface="Handlee"/>
                    <a:sym typeface="Handlee"/>
                  </a:endParaRPr>
                </a:p>
              </p:txBody>
            </p:sp>
            <p:sp>
              <p:nvSpPr>
                <p:cNvPr id="593" name="Google Shape;593;p28"/>
                <p:cNvSpPr txBox="1"/>
                <p:nvPr/>
              </p:nvSpPr>
              <p:spPr>
                <a:xfrm>
                  <a:off x="2390365"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S</a:t>
                  </a:r>
                  <a:endParaRPr b="1" sz="1200">
                    <a:solidFill>
                      <a:schemeClr val="accent3"/>
                    </a:solidFill>
                    <a:latin typeface="Handlee"/>
                    <a:ea typeface="Handlee"/>
                    <a:cs typeface="Handlee"/>
                    <a:sym typeface="Handlee"/>
                  </a:endParaRPr>
                </a:p>
              </p:txBody>
            </p:sp>
            <p:sp>
              <p:nvSpPr>
                <p:cNvPr id="594" name="Google Shape;594;p28"/>
                <p:cNvSpPr txBox="1"/>
                <p:nvPr/>
              </p:nvSpPr>
              <p:spPr>
                <a:xfrm>
                  <a:off x="2754138" y="1529900"/>
                  <a:ext cx="309300" cy="25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3"/>
                      </a:solidFill>
                      <a:latin typeface="Handlee"/>
                      <a:ea typeface="Handlee"/>
                      <a:cs typeface="Handlee"/>
                      <a:sym typeface="Handlee"/>
                    </a:rPr>
                    <a:t>S</a:t>
                  </a:r>
                  <a:endParaRPr b="1" sz="1200">
                    <a:solidFill>
                      <a:schemeClr val="accent3"/>
                    </a:solidFill>
                    <a:latin typeface="Handlee"/>
                    <a:ea typeface="Handlee"/>
                    <a:cs typeface="Handlee"/>
                    <a:sym typeface="Handlee"/>
                  </a:endParaRPr>
                </a:p>
              </p:txBody>
            </p:sp>
          </p:grpSp>
          <p:grpSp>
            <p:nvGrpSpPr>
              <p:cNvPr id="595" name="Google Shape;595;p28"/>
              <p:cNvGrpSpPr/>
              <p:nvPr/>
            </p:nvGrpSpPr>
            <p:grpSpPr>
              <a:xfrm>
                <a:off x="592382" y="1883656"/>
                <a:ext cx="2348037" cy="165399"/>
                <a:chOff x="643450" y="1821744"/>
                <a:chExt cx="2348037" cy="165399"/>
              </a:xfrm>
            </p:grpSpPr>
            <p:sp>
              <p:nvSpPr>
                <p:cNvPr id="596" name="Google Shape;596;p28"/>
                <p:cNvSpPr/>
                <p:nvPr/>
              </p:nvSpPr>
              <p:spPr>
                <a:xfrm>
                  <a:off x="643450"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1007223"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1370996"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1734769" y="1821744"/>
                  <a:ext cx="165399" cy="165399"/>
                </a:xfrm>
                <a:custGeom>
                  <a:rect b="b" l="l" r="r" t="t"/>
                  <a:pathLst>
                    <a:path extrusionOk="0" h="2082" w="2082">
                      <a:moveTo>
                        <a:pt x="1" y="0"/>
                      </a:moveTo>
                      <a:lnTo>
                        <a:pt x="1" y="2081"/>
                      </a:lnTo>
                      <a:lnTo>
                        <a:pt x="2081" y="2081"/>
                      </a:lnTo>
                      <a:lnTo>
                        <a:pt x="2081" y="0"/>
                      </a:lnTo>
                      <a:close/>
                    </a:path>
                  </a:pathLst>
                </a:custGeom>
                <a:solidFill>
                  <a:schemeClr val="accent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2098542"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2462315"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a:off x="2826088" y="1821744"/>
                  <a:ext cx="165399" cy="165399"/>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3" name="Google Shape;603;p28"/>
            <p:cNvSpPr/>
            <p:nvPr/>
          </p:nvSpPr>
          <p:spPr>
            <a:xfrm>
              <a:off x="457200" y="1072250"/>
              <a:ext cx="2631000" cy="3714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Date:</a:t>
              </a:r>
              <a:endParaRPr b="1" sz="1600">
                <a:solidFill>
                  <a:srgbClr val="666666"/>
                </a:solidFill>
                <a:latin typeface="Handlee"/>
                <a:ea typeface="Handlee"/>
                <a:cs typeface="Handlee"/>
                <a:sym typeface="Handlee"/>
              </a:endParaRPr>
            </a:p>
          </p:txBody>
        </p:sp>
      </p:grpSp>
      <p:grpSp>
        <p:nvGrpSpPr>
          <p:cNvPr id="604" name="Google Shape;604;p28"/>
          <p:cNvGrpSpPr/>
          <p:nvPr/>
        </p:nvGrpSpPr>
        <p:grpSpPr>
          <a:xfrm>
            <a:off x="6127214" y="877350"/>
            <a:ext cx="2561322" cy="1805060"/>
            <a:chOff x="6116200" y="877350"/>
            <a:chExt cx="2561322" cy="1805060"/>
          </a:xfrm>
        </p:grpSpPr>
        <p:sp>
          <p:nvSpPr>
            <p:cNvPr id="605" name="Google Shape;605;p28"/>
            <p:cNvSpPr/>
            <p:nvPr/>
          </p:nvSpPr>
          <p:spPr>
            <a:xfrm>
              <a:off x="6116200" y="1079251"/>
              <a:ext cx="2561322" cy="1603160"/>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txBox="1"/>
            <p:nvPr/>
          </p:nvSpPr>
          <p:spPr>
            <a:xfrm>
              <a:off x="6610938" y="877350"/>
              <a:ext cx="19530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B7E7C"/>
                  </a:solidFill>
                  <a:latin typeface="Handlee"/>
                  <a:ea typeface="Handlee"/>
                  <a:cs typeface="Handlee"/>
                  <a:sym typeface="Handlee"/>
                </a:rPr>
                <a:t>Urgent</a:t>
              </a:r>
              <a:endParaRPr b="1" sz="1600">
                <a:solidFill>
                  <a:srgbClr val="EB7E7C"/>
                </a:solidFill>
                <a:latin typeface="Handlee"/>
                <a:ea typeface="Handlee"/>
                <a:cs typeface="Handlee"/>
                <a:sym typeface="Handlee"/>
              </a:endParaRPr>
            </a:p>
          </p:txBody>
        </p:sp>
        <p:sp>
          <p:nvSpPr>
            <p:cNvPr id="607" name="Google Shape;607;p28"/>
            <p:cNvSpPr/>
            <p:nvPr/>
          </p:nvSpPr>
          <p:spPr>
            <a:xfrm>
              <a:off x="6207731" y="970287"/>
              <a:ext cx="459764" cy="249582"/>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txBox="1"/>
            <p:nvPr/>
          </p:nvSpPr>
          <p:spPr>
            <a:xfrm>
              <a:off x="6429375" y="1541875"/>
              <a:ext cx="1866900" cy="72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609" name="Google Shape;609;p28"/>
            <p:cNvGrpSpPr/>
            <p:nvPr/>
          </p:nvGrpSpPr>
          <p:grpSpPr>
            <a:xfrm>
              <a:off x="6333522" y="970287"/>
              <a:ext cx="208200" cy="249579"/>
              <a:chOff x="1285267" y="1697137"/>
              <a:chExt cx="567147" cy="679867"/>
            </a:xfrm>
          </p:grpSpPr>
          <p:sp>
            <p:nvSpPr>
              <p:cNvPr id="610" name="Google Shape;610;p28"/>
              <p:cNvSpPr/>
              <p:nvPr/>
            </p:nvSpPr>
            <p:spPr>
              <a:xfrm>
                <a:off x="1285267" y="1697137"/>
                <a:ext cx="567147" cy="679867"/>
              </a:xfrm>
              <a:custGeom>
                <a:rect b="b" l="l" r="r" t="t"/>
                <a:pathLst>
                  <a:path extrusionOk="0" h="16340" w="13644">
                    <a:moveTo>
                      <a:pt x="3370" y="296"/>
                    </a:moveTo>
                    <a:cubicBezTo>
                      <a:pt x="3656" y="296"/>
                      <a:pt x="3941" y="298"/>
                      <a:pt x="4225" y="299"/>
                    </a:cubicBezTo>
                    <a:cubicBezTo>
                      <a:pt x="5965" y="310"/>
                      <a:pt x="7705" y="360"/>
                      <a:pt x="9444" y="417"/>
                    </a:cubicBezTo>
                    <a:cubicBezTo>
                      <a:pt x="9907" y="433"/>
                      <a:pt x="10372" y="451"/>
                      <a:pt x="10836" y="467"/>
                    </a:cubicBezTo>
                    <a:cubicBezTo>
                      <a:pt x="10929" y="472"/>
                      <a:pt x="10975" y="490"/>
                      <a:pt x="10984" y="490"/>
                    </a:cubicBezTo>
                    <a:cubicBezTo>
                      <a:pt x="10985" y="490"/>
                      <a:pt x="10985" y="490"/>
                      <a:pt x="10985" y="490"/>
                    </a:cubicBezTo>
                    <a:lnTo>
                      <a:pt x="10985" y="490"/>
                    </a:lnTo>
                    <a:lnTo>
                      <a:pt x="11455" y="1063"/>
                    </a:lnTo>
                    <a:cubicBezTo>
                      <a:pt x="11982" y="1705"/>
                      <a:pt x="13075" y="2604"/>
                      <a:pt x="13075" y="3322"/>
                    </a:cubicBezTo>
                    <a:lnTo>
                      <a:pt x="13075" y="16077"/>
                    </a:lnTo>
                    <a:cubicBezTo>
                      <a:pt x="13075" y="16079"/>
                      <a:pt x="13075" y="16080"/>
                      <a:pt x="13075" y="16082"/>
                    </a:cubicBezTo>
                    <a:lnTo>
                      <a:pt x="1097" y="16082"/>
                    </a:lnTo>
                    <a:cubicBezTo>
                      <a:pt x="1096" y="16052"/>
                      <a:pt x="1093" y="16004"/>
                      <a:pt x="1094" y="15927"/>
                    </a:cubicBezTo>
                    <a:cubicBezTo>
                      <a:pt x="1095" y="15599"/>
                      <a:pt x="1088" y="15272"/>
                      <a:pt x="1079" y="14943"/>
                    </a:cubicBezTo>
                    <a:cubicBezTo>
                      <a:pt x="1054" y="14071"/>
                      <a:pt x="988" y="13202"/>
                      <a:pt x="898" y="12334"/>
                    </a:cubicBezTo>
                    <a:cubicBezTo>
                      <a:pt x="720" y="10617"/>
                      <a:pt x="409" y="8981"/>
                      <a:pt x="382" y="7247"/>
                    </a:cubicBezTo>
                    <a:cubicBezTo>
                      <a:pt x="345" y="4971"/>
                      <a:pt x="446" y="2685"/>
                      <a:pt x="612" y="414"/>
                    </a:cubicBezTo>
                    <a:lnTo>
                      <a:pt x="612" y="414"/>
                    </a:lnTo>
                    <a:cubicBezTo>
                      <a:pt x="976" y="300"/>
                      <a:pt x="1446" y="336"/>
                      <a:pt x="1806" y="322"/>
                    </a:cubicBezTo>
                    <a:cubicBezTo>
                      <a:pt x="2327" y="302"/>
                      <a:pt x="2849" y="296"/>
                      <a:pt x="3370" y="296"/>
                    </a:cubicBezTo>
                    <a:close/>
                    <a:moveTo>
                      <a:pt x="1973" y="0"/>
                    </a:moveTo>
                    <a:cubicBezTo>
                      <a:pt x="1413" y="0"/>
                      <a:pt x="853" y="44"/>
                      <a:pt x="394" y="227"/>
                    </a:cubicBezTo>
                    <a:lnTo>
                      <a:pt x="394" y="227"/>
                    </a:lnTo>
                    <a:cubicBezTo>
                      <a:pt x="365" y="236"/>
                      <a:pt x="337" y="248"/>
                      <a:pt x="314" y="264"/>
                    </a:cubicBezTo>
                    <a:lnTo>
                      <a:pt x="314" y="264"/>
                    </a:lnTo>
                    <a:cubicBezTo>
                      <a:pt x="273" y="289"/>
                      <a:pt x="254" y="318"/>
                      <a:pt x="253" y="346"/>
                    </a:cubicBezTo>
                    <a:lnTo>
                      <a:pt x="253" y="346"/>
                    </a:lnTo>
                    <a:cubicBezTo>
                      <a:pt x="251" y="351"/>
                      <a:pt x="251" y="356"/>
                      <a:pt x="250" y="361"/>
                    </a:cubicBezTo>
                    <a:cubicBezTo>
                      <a:pt x="88" y="2577"/>
                      <a:pt x="0" y="4803"/>
                      <a:pt x="13" y="7025"/>
                    </a:cubicBezTo>
                    <a:cubicBezTo>
                      <a:pt x="29" y="10117"/>
                      <a:pt x="785" y="13126"/>
                      <a:pt x="723" y="16226"/>
                    </a:cubicBezTo>
                    <a:cubicBezTo>
                      <a:pt x="721" y="16320"/>
                      <a:pt x="812" y="16339"/>
                      <a:pt x="889" y="16339"/>
                    </a:cubicBezTo>
                    <a:lnTo>
                      <a:pt x="13243" y="16339"/>
                    </a:lnTo>
                    <a:cubicBezTo>
                      <a:pt x="13312" y="16339"/>
                      <a:pt x="13443" y="16280"/>
                      <a:pt x="13443" y="16196"/>
                    </a:cubicBezTo>
                    <a:lnTo>
                      <a:pt x="13443" y="4587"/>
                    </a:lnTo>
                    <a:cubicBezTo>
                      <a:pt x="13443" y="4215"/>
                      <a:pt x="13643" y="3166"/>
                      <a:pt x="13386" y="2853"/>
                    </a:cubicBezTo>
                    <a:lnTo>
                      <a:pt x="12152" y="1349"/>
                    </a:lnTo>
                    <a:cubicBezTo>
                      <a:pt x="11940" y="1088"/>
                      <a:pt x="11538" y="340"/>
                      <a:pt x="11205" y="227"/>
                    </a:cubicBezTo>
                    <a:cubicBezTo>
                      <a:pt x="10880" y="117"/>
                      <a:pt x="10481" y="88"/>
                      <a:pt x="10069" y="88"/>
                    </a:cubicBezTo>
                    <a:cubicBezTo>
                      <a:pt x="9590" y="88"/>
                      <a:pt x="9093" y="128"/>
                      <a:pt x="8677" y="128"/>
                    </a:cubicBezTo>
                    <a:cubicBezTo>
                      <a:pt x="8621" y="128"/>
                      <a:pt x="8567" y="127"/>
                      <a:pt x="8514" y="125"/>
                    </a:cubicBezTo>
                    <a:cubicBezTo>
                      <a:pt x="6856" y="76"/>
                      <a:pt x="5197" y="37"/>
                      <a:pt x="3537" y="37"/>
                    </a:cubicBezTo>
                    <a:cubicBezTo>
                      <a:pt x="3506" y="37"/>
                      <a:pt x="3474" y="37"/>
                      <a:pt x="3443" y="37"/>
                    </a:cubicBezTo>
                    <a:cubicBezTo>
                      <a:pt x="3004" y="37"/>
                      <a:pt x="2488" y="0"/>
                      <a:pt x="19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1361627" y="1846386"/>
                <a:ext cx="358769" cy="31122"/>
              </a:xfrm>
              <a:custGeom>
                <a:rect b="b" l="l" r="r" t="t"/>
                <a:pathLst>
                  <a:path extrusionOk="0" h="748" w="8631">
                    <a:moveTo>
                      <a:pt x="3385" y="1"/>
                    </a:moveTo>
                    <a:cubicBezTo>
                      <a:pt x="2367" y="1"/>
                      <a:pt x="1352" y="53"/>
                      <a:pt x="364" y="130"/>
                    </a:cubicBezTo>
                    <a:cubicBezTo>
                      <a:pt x="277" y="137"/>
                      <a:pt x="0" y="276"/>
                      <a:pt x="171" y="276"/>
                    </a:cubicBezTo>
                    <a:cubicBezTo>
                      <a:pt x="181" y="276"/>
                      <a:pt x="193" y="275"/>
                      <a:pt x="206" y="274"/>
                    </a:cubicBezTo>
                    <a:cubicBezTo>
                      <a:pt x="1169" y="199"/>
                      <a:pt x="2159" y="148"/>
                      <a:pt x="3152" y="148"/>
                    </a:cubicBezTo>
                    <a:cubicBezTo>
                      <a:pt x="4876" y="148"/>
                      <a:pt x="6611" y="301"/>
                      <a:pt x="8237" y="745"/>
                    </a:cubicBezTo>
                    <a:cubicBezTo>
                      <a:pt x="8243" y="747"/>
                      <a:pt x="8250" y="747"/>
                      <a:pt x="8259" y="747"/>
                    </a:cubicBezTo>
                    <a:cubicBezTo>
                      <a:pt x="8364" y="747"/>
                      <a:pt x="8631" y="631"/>
                      <a:pt x="8535" y="606"/>
                    </a:cubicBezTo>
                    <a:cubicBezTo>
                      <a:pt x="6885" y="155"/>
                      <a:pt x="5130" y="1"/>
                      <a:pt x="33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1376633" y="1956315"/>
                <a:ext cx="346133" cy="16435"/>
              </a:xfrm>
              <a:custGeom>
                <a:rect b="b" l="l" r="r" t="t"/>
                <a:pathLst>
                  <a:path extrusionOk="0" h="395" w="8327">
                    <a:moveTo>
                      <a:pt x="4940" y="1"/>
                    </a:moveTo>
                    <a:cubicBezTo>
                      <a:pt x="3382" y="1"/>
                      <a:pt x="1820" y="74"/>
                      <a:pt x="277" y="128"/>
                    </a:cubicBezTo>
                    <a:cubicBezTo>
                      <a:pt x="74" y="135"/>
                      <a:pt x="0" y="394"/>
                      <a:pt x="235" y="394"/>
                    </a:cubicBezTo>
                    <a:cubicBezTo>
                      <a:pt x="238" y="394"/>
                      <a:pt x="242" y="394"/>
                      <a:pt x="245" y="394"/>
                    </a:cubicBezTo>
                    <a:cubicBezTo>
                      <a:pt x="1776" y="341"/>
                      <a:pt x="3327" y="267"/>
                      <a:pt x="4873" y="267"/>
                    </a:cubicBezTo>
                    <a:cubicBezTo>
                      <a:pt x="5908" y="267"/>
                      <a:pt x="6940" y="300"/>
                      <a:pt x="7962" y="394"/>
                    </a:cubicBezTo>
                    <a:cubicBezTo>
                      <a:pt x="7967" y="395"/>
                      <a:pt x="7972" y="395"/>
                      <a:pt x="7978" y="395"/>
                    </a:cubicBezTo>
                    <a:cubicBezTo>
                      <a:pt x="8152" y="395"/>
                      <a:pt x="8326" y="151"/>
                      <a:pt x="8088" y="129"/>
                    </a:cubicBezTo>
                    <a:cubicBezTo>
                      <a:pt x="7046" y="34"/>
                      <a:pt x="5994" y="1"/>
                      <a:pt x="49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1360754" y="2078685"/>
                <a:ext cx="396637" cy="23924"/>
              </a:xfrm>
              <a:custGeom>
                <a:rect b="b" l="l" r="r" t="t"/>
                <a:pathLst>
                  <a:path extrusionOk="0" h="575" w="9542">
                    <a:moveTo>
                      <a:pt x="7755" y="1"/>
                    </a:moveTo>
                    <a:cubicBezTo>
                      <a:pt x="6740" y="1"/>
                      <a:pt x="5699" y="118"/>
                      <a:pt x="4740" y="162"/>
                    </a:cubicBezTo>
                    <a:cubicBezTo>
                      <a:pt x="3288" y="231"/>
                      <a:pt x="1834" y="368"/>
                      <a:pt x="382" y="411"/>
                    </a:cubicBezTo>
                    <a:cubicBezTo>
                      <a:pt x="277" y="414"/>
                      <a:pt x="1" y="575"/>
                      <a:pt x="215" y="575"/>
                    </a:cubicBezTo>
                    <a:cubicBezTo>
                      <a:pt x="220" y="575"/>
                      <a:pt x="225" y="575"/>
                      <a:pt x="230" y="574"/>
                    </a:cubicBezTo>
                    <a:cubicBezTo>
                      <a:pt x="1534" y="537"/>
                      <a:pt x="2840" y="415"/>
                      <a:pt x="4143" y="350"/>
                    </a:cubicBezTo>
                    <a:cubicBezTo>
                      <a:pt x="5189" y="296"/>
                      <a:pt x="6346" y="153"/>
                      <a:pt x="7463" y="153"/>
                    </a:cubicBezTo>
                    <a:cubicBezTo>
                      <a:pt x="8038" y="153"/>
                      <a:pt x="8603" y="191"/>
                      <a:pt x="9136" y="299"/>
                    </a:cubicBezTo>
                    <a:cubicBezTo>
                      <a:pt x="9142" y="300"/>
                      <a:pt x="9148" y="300"/>
                      <a:pt x="9154" y="300"/>
                    </a:cubicBezTo>
                    <a:cubicBezTo>
                      <a:pt x="9264" y="300"/>
                      <a:pt x="9541" y="169"/>
                      <a:pt x="9432" y="147"/>
                    </a:cubicBezTo>
                    <a:cubicBezTo>
                      <a:pt x="8894" y="38"/>
                      <a:pt x="8329" y="1"/>
                      <a:pt x="77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8"/>
              <p:cNvSpPr/>
              <p:nvPr/>
            </p:nvSpPr>
            <p:spPr>
              <a:xfrm>
                <a:off x="1361128" y="2193607"/>
                <a:ext cx="412807" cy="15561"/>
              </a:xfrm>
              <a:custGeom>
                <a:rect b="b" l="l" r="r" t="t"/>
                <a:pathLst>
                  <a:path extrusionOk="0" h="374" w="9931">
                    <a:moveTo>
                      <a:pt x="7233" y="0"/>
                    </a:moveTo>
                    <a:cubicBezTo>
                      <a:pt x="6399" y="0"/>
                      <a:pt x="5563" y="43"/>
                      <a:pt x="4758" y="58"/>
                    </a:cubicBezTo>
                    <a:cubicBezTo>
                      <a:pt x="3295" y="87"/>
                      <a:pt x="1836" y="141"/>
                      <a:pt x="374" y="219"/>
                    </a:cubicBezTo>
                    <a:cubicBezTo>
                      <a:pt x="278" y="223"/>
                      <a:pt x="0" y="374"/>
                      <a:pt x="196" y="374"/>
                    </a:cubicBezTo>
                    <a:cubicBezTo>
                      <a:pt x="203" y="374"/>
                      <a:pt x="211" y="374"/>
                      <a:pt x="220" y="373"/>
                    </a:cubicBezTo>
                    <a:cubicBezTo>
                      <a:pt x="1448" y="308"/>
                      <a:pt x="2678" y="263"/>
                      <a:pt x="3907" y="229"/>
                    </a:cubicBezTo>
                    <a:cubicBezTo>
                      <a:pt x="4868" y="203"/>
                      <a:pt x="5881" y="138"/>
                      <a:pt x="6887" y="138"/>
                    </a:cubicBezTo>
                    <a:cubicBezTo>
                      <a:pt x="7788" y="138"/>
                      <a:pt x="8683" y="190"/>
                      <a:pt x="9532" y="369"/>
                    </a:cubicBezTo>
                    <a:cubicBezTo>
                      <a:pt x="9537" y="370"/>
                      <a:pt x="9543" y="370"/>
                      <a:pt x="9550" y="370"/>
                    </a:cubicBezTo>
                    <a:cubicBezTo>
                      <a:pt x="9656" y="370"/>
                      <a:pt x="9931" y="245"/>
                      <a:pt x="9828" y="223"/>
                    </a:cubicBezTo>
                    <a:cubicBezTo>
                      <a:pt x="8991" y="48"/>
                      <a:pt x="8113" y="0"/>
                      <a:pt x="72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5" name="Google Shape;615;p28"/>
          <p:cNvGrpSpPr/>
          <p:nvPr/>
        </p:nvGrpSpPr>
        <p:grpSpPr>
          <a:xfrm>
            <a:off x="6127214" y="2929988"/>
            <a:ext cx="2561322" cy="1805060"/>
            <a:chOff x="6116200" y="2929988"/>
            <a:chExt cx="2561322" cy="1805060"/>
          </a:xfrm>
        </p:grpSpPr>
        <p:sp>
          <p:nvSpPr>
            <p:cNvPr id="616" name="Google Shape;616;p28"/>
            <p:cNvSpPr/>
            <p:nvPr/>
          </p:nvSpPr>
          <p:spPr>
            <a:xfrm>
              <a:off x="6116200" y="3131888"/>
              <a:ext cx="2561322" cy="1603160"/>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8"/>
            <p:cNvSpPr txBox="1"/>
            <p:nvPr/>
          </p:nvSpPr>
          <p:spPr>
            <a:xfrm>
              <a:off x="6610938" y="2929988"/>
              <a:ext cx="19530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B7E7C"/>
                  </a:solidFill>
                  <a:latin typeface="Handlee"/>
                  <a:ea typeface="Handlee"/>
                  <a:cs typeface="Handlee"/>
                  <a:sym typeface="Handlee"/>
                </a:rPr>
                <a:t>Supplies</a:t>
              </a:r>
              <a:endParaRPr b="1" sz="1600">
                <a:solidFill>
                  <a:srgbClr val="EB7E7C"/>
                </a:solidFill>
                <a:latin typeface="Handlee"/>
                <a:ea typeface="Handlee"/>
                <a:cs typeface="Handlee"/>
                <a:sym typeface="Handlee"/>
              </a:endParaRPr>
            </a:p>
          </p:txBody>
        </p:sp>
        <p:sp>
          <p:nvSpPr>
            <p:cNvPr id="618" name="Google Shape;618;p28"/>
            <p:cNvSpPr/>
            <p:nvPr/>
          </p:nvSpPr>
          <p:spPr>
            <a:xfrm>
              <a:off x="6207731" y="3022925"/>
              <a:ext cx="459764" cy="249582"/>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8"/>
            <p:cNvSpPr txBox="1"/>
            <p:nvPr/>
          </p:nvSpPr>
          <p:spPr>
            <a:xfrm>
              <a:off x="6561811" y="3703717"/>
              <a:ext cx="1670100" cy="59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620" name="Google Shape;620;p28"/>
            <p:cNvGrpSpPr/>
            <p:nvPr/>
          </p:nvGrpSpPr>
          <p:grpSpPr>
            <a:xfrm>
              <a:off x="6276133" y="3003971"/>
              <a:ext cx="322974" cy="249599"/>
              <a:chOff x="3506561" y="4204498"/>
              <a:chExt cx="785252" cy="606853"/>
            </a:xfrm>
          </p:grpSpPr>
          <p:sp>
            <p:nvSpPr>
              <p:cNvPr id="621" name="Google Shape;621;p28"/>
              <p:cNvSpPr/>
              <p:nvPr/>
            </p:nvSpPr>
            <p:spPr>
              <a:xfrm>
                <a:off x="3506561" y="4204498"/>
                <a:ext cx="785252" cy="424313"/>
              </a:xfrm>
              <a:custGeom>
                <a:rect b="b" l="l" r="r" t="t"/>
                <a:pathLst>
                  <a:path extrusionOk="0" h="10198" w="18891">
                    <a:moveTo>
                      <a:pt x="18655" y="0"/>
                    </a:moveTo>
                    <a:cubicBezTo>
                      <a:pt x="18623" y="0"/>
                      <a:pt x="18589" y="7"/>
                      <a:pt x="18556" y="21"/>
                    </a:cubicBezTo>
                    <a:cubicBezTo>
                      <a:pt x="16934" y="751"/>
                      <a:pt x="15312" y="1481"/>
                      <a:pt x="13692" y="2211"/>
                    </a:cubicBezTo>
                    <a:cubicBezTo>
                      <a:pt x="13654" y="2228"/>
                      <a:pt x="13584" y="2269"/>
                      <a:pt x="13584" y="2319"/>
                    </a:cubicBezTo>
                    <a:lnTo>
                      <a:pt x="13584" y="9969"/>
                    </a:lnTo>
                    <a:lnTo>
                      <a:pt x="4488" y="9969"/>
                    </a:lnTo>
                    <a:cubicBezTo>
                      <a:pt x="4452" y="9969"/>
                      <a:pt x="4428" y="9971"/>
                      <a:pt x="4411" y="9973"/>
                    </a:cubicBezTo>
                    <a:lnTo>
                      <a:pt x="4411" y="9973"/>
                    </a:lnTo>
                    <a:cubicBezTo>
                      <a:pt x="4410" y="9967"/>
                      <a:pt x="4406" y="9959"/>
                      <a:pt x="4398" y="9949"/>
                    </a:cubicBezTo>
                    <a:lnTo>
                      <a:pt x="3129" y="8374"/>
                    </a:lnTo>
                    <a:lnTo>
                      <a:pt x="583" y="5211"/>
                    </a:lnTo>
                    <a:lnTo>
                      <a:pt x="13091" y="5211"/>
                    </a:lnTo>
                    <a:cubicBezTo>
                      <a:pt x="13242" y="5211"/>
                      <a:pt x="13471" y="4981"/>
                      <a:pt x="13226" y="4981"/>
                    </a:cubicBezTo>
                    <a:lnTo>
                      <a:pt x="331" y="4981"/>
                    </a:lnTo>
                    <a:cubicBezTo>
                      <a:pt x="261" y="4981"/>
                      <a:pt x="1" y="5050"/>
                      <a:pt x="96" y="5170"/>
                    </a:cubicBezTo>
                    <a:cubicBezTo>
                      <a:pt x="996" y="6288"/>
                      <a:pt x="1895" y="7405"/>
                      <a:pt x="2795" y="8523"/>
                    </a:cubicBezTo>
                    <a:cubicBezTo>
                      <a:pt x="3338" y="9197"/>
                      <a:pt x="3738" y="10198"/>
                      <a:pt x="4653" y="10198"/>
                    </a:cubicBezTo>
                    <a:lnTo>
                      <a:pt x="13698" y="10198"/>
                    </a:lnTo>
                    <a:cubicBezTo>
                      <a:pt x="13768" y="10198"/>
                      <a:pt x="13948" y="10164"/>
                      <a:pt x="13948" y="10063"/>
                    </a:cubicBezTo>
                    <a:lnTo>
                      <a:pt x="13948" y="2390"/>
                    </a:lnTo>
                    <a:cubicBezTo>
                      <a:pt x="13948" y="2370"/>
                      <a:pt x="13946" y="2354"/>
                      <a:pt x="13943" y="2342"/>
                    </a:cubicBezTo>
                    <a:lnTo>
                      <a:pt x="13943" y="2342"/>
                    </a:lnTo>
                    <a:lnTo>
                      <a:pt x="15447" y="1664"/>
                    </a:lnTo>
                    <a:lnTo>
                      <a:pt x="18706" y="198"/>
                    </a:lnTo>
                    <a:cubicBezTo>
                      <a:pt x="18891" y="115"/>
                      <a:pt x="18792" y="0"/>
                      <a:pt x="186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8"/>
              <p:cNvSpPr/>
              <p:nvPr/>
            </p:nvSpPr>
            <p:spPr>
              <a:xfrm>
                <a:off x="3615926" y="4621704"/>
                <a:ext cx="199981" cy="189647"/>
              </a:xfrm>
              <a:custGeom>
                <a:rect b="b" l="l" r="r" t="t"/>
                <a:pathLst>
                  <a:path extrusionOk="0" h="4558" w="4811">
                    <a:moveTo>
                      <a:pt x="2502" y="186"/>
                    </a:moveTo>
                    <a:cubicBezTo>
                      <a:pt x="2538" y="186"/>
                      <a:pt x="2575" y="187"/>
                      <a:pt x="2611" y="189"/>
                    </a:cubicBezTo>
                    <a:cubicBezTo>
                      <a:pt x="3698" y="247"/>
                      <a:pt x="4379" y="1276"/>
                      <a:pt x="4445" y="2267"/>
                    </a:cubicBezTo>
                    <a:lnTo>
                      <a:pt x="4445" y="2267"/>
                    </a:lnTo>
                    <a:cubicBezTo>
                      <a:pt x="4380" y="3428"/>
                      <a:pt x="3578" y="4307"/>
                      <a:pt x="2398" y="4307"/>
                    </a:cubicBezTo>
                    <a:cubicBezTo>
                      <a:pt x="2354" y="4307"/>
                      <a:pt x="2310" y="4306"/>
                      <a:pt x="2266" y="4303"/>
                    </a:cubicBezTo>
                    <a:cubicBezTo>
                      <a:pt x="1265" y="4249"/>
                      <a:pt x="591" y="3345"/>
                      <a:pt x="442" y="2436"/>
                    </a:cubicBezTo>
                    <a:cubicBezTo>
                      <a:pt x="240" y="1194"/>
                      <a:pt x="1331" y="186"/>
                      <a:pt x="2502" y="186"/>
                    </a:cubicBezTo>
                    <a:close/>
                    <a:moveTo>
                      <a:pt x="2494" y="1"/>
                    </a:moveTo>
                    <a:cubicBezTo>
                      <a:pt x="1329" y="1"/>
                      <a:pt x="146" y="770"/>
                      <a:pt x="65" y="2264"/>
                    </a:cubicBezTo>
                    <a:cubicBezTo>
                      <a:pt x="1" y="3473"/>
                      <a:pt x="1129" y="4558"/>
                      <a:pt x="2314" y="4558"/>
                    </a:cubicBezTo>
                    <a:cubicBezTo>
                      <a:pt x="2349" y="4558"/>
                      <a:pt x="2384" y="4557"/>
                      <a:pt x="2419" y="4555"/>
                    </a:cubicBezTo>
                    <a:cubicBezTo>
                      <a:pt x="3732" y="4484"/>
                      <a:pt x="4739" y="3564"/>
                      <a:pt x="4810" y="2229"/>
                    </a:cubicBezTo>
                    <a:cubicBezTo>
                      <a:pt x="4810" y="2220"/>
                      <a:pt x="4810" y="2212"/>
                      <a:pt x="4808" y="2205"/>
                    </a:cubicBezTo>
                    <a:lnTo>
                      <a:pt x="4808" y="2205"/>
                    </a:lnTo>
                    <a:cubicBezTo>
                      <a:pt x="4808" y="2203"/>
                      <a:pt x="4808" y="2201"/>
                      <a:pt x="4808" y="2198"/>
                    </a:cubicBezTo>
                    <a:cubicBezTo>
                      <a:pt x="4729" y="720"/>
                      <a:pt x="3620" y="1"/>
                      <a:pt x="24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8"/>
              <p:cNvSpPr/>
              <p:nvPr/>
            </p:nvSpPr>
            <p:spPr>
              <a:xfrm>
                <a:off x="3959358" y="4622370"/>
                <a:ext cx="200480" cy="185361"/>
              </a:xfrm>
              <a:custGeom>
                <a:rect b="b" l="l" r="r" t="t"/>
                <a:pathLst>
                  <a:path extrusionOk="0" h="4455" w="4823">
                    <a:moveTo>
                      <a:pt x="2487" y="160"/>
                    </a:moveTo>
                    <a:cubicBezTo>
                      <a:pt x="2594" y="160"/>
                      <a:pt x="2702" y="169"/>
                      <a:pt x="2810" y="187"/>
                    </a:cubicBezTo>
                    <a:cubicBezTo>
                      <a:pt x="3815" y="351"/>
                      <a:pt x="4403" y="1329"/>
                      <a:pt x="4458" y="2267"/>
                    </a:cubicBezTo>
                    <a:lnTo>
                      <a:pt x="4458" y="2267"/>
                    </a:lnTo>
                    <a:cubicBezTo>
                      <a:pt x="4393" y="3401"/>
                      <a:pt x="3617" y="4305"/>
                      <a:pt x="2470" y="4305"/>
                    </a:cubicBezTo>
                    <a:cubicBezTo>
                      <a:pt x="2349" y="4305"/>
                      <a:pt x="2223" y="4295"/>
                      <a:pt x="2093" y="4274"/>
                    </a:cubicBezTo>
                    <a:cubicBezTo>
                      <a:pt x="1177" y="4124"/>
                      <a:pt x="594" y="3273"/>
                      <a:pt x="456" y="2420"/>
                    </a:cubicBezTo>
                    <a:cubicBezTo>
                      <a:pt x="254" y="1183"/>
                      <a:pt x="1313" y="160"/>
                      <a:pt x="2487" y="160"/>
                    </a:cubicBezTo>
                    <a:close/>
                    <a:moveTo>
                      <a:pt x="2515" y="0"/>
                    </a:moveTo>
                    <a:cubicBezTo>
                      <a:pt x="1348" y="0"/>
                      <a:pt x="161" y="768"/>
                      <a:pt x="81" y="2254"/>
                    </a:cubicBezTo>
                    <a:cubicBezTo>
                      <a:pt x="1" y="3735"/>
                      <a:pt x="1111" y="4454"/>
                      <a:pt x="2278" y="4454"/>
                    </a:cubicBezTo>
                    <a:cubicBezTo>
                      <a:pt x="3480" y="4454"/>
                      <a:pt x="4742" y="3690"/>
                      <a:pt x="4822" y="2207"/>
                    </a:cubicBezTo>
                    <a:cubicBezTo>
                      <a:pt x="4822" y="2202"/>
                      <a:pt x="4822" y="2198"/>
                      <a:pt x="4822" y="2194"/>
                    </a:cubicBezTo>
                    <a:lnTo>
                      <a:pt x="4822" y="2194"/>
                    </a:lnTo>
                    <a:cubicBezTo>
                      <a:pt x="4822" y="2190"/>
                      <a:pt x="4822" y="2185"/>
                      <a:pt x="4822" y="2181"/>
                    </a:cubicBezTo>
                    <a:cubicBezTo>
                      <a:pt x="4743" y="712"/>
                      <a:pt x="3638" y="0"/>
                      <a:pt x="25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8"/>
              <p:cNvSpPr/>
              <p:nvPr/>
            </p:nvSpPr>
            <p:spPr>
              <a:xfrm>
                <a:off x="3708331" y="4410708"/>
                <a:ext cx="81098" cy="219272"/>
              </a:xfrm>
              <a:custGeom>
                <a:rect b="b" l="l" r="r" t="t"/>
                <a:pathLst>
                  <a:path extrusionOk="0" h="5270" w="1951">
                    <a:moveTo>
                      <a:pt x="246" y="0"/>
                    </a:moveTo>
                    <a:cubicBezTo>
                      <a:pt x="131" y="0"/>
                      <a:pt x="0" y="80"/>
                      <a:pt x="34" y="190"/>
                    </a:cubicBezTo>
                    <a:cubicBezTo>
                      <a:pt x="541" y="1853"/>
                      <a:pt x="1047" y="3514"/>
                      <a:pt x="1554" y="5177"/>
                    </a:cubicBezTo>
                    <a:cubicBezTo>
                      <a:pt x="1574" y="5242"/>
                      <a:pt x="1636" y="5269"/>
                      <a:pt x="1703" y="5269"/>
                    </a:cubicBezTo>
                    <a:cubicBezTo>
                      <a:pt x="1819" y="5269"/>
                      <a:pt x="1950" y="5189"/>
                      <a:pt x="1916" y="5080"/>
                    </a:cubicBezTo>
                    <a:cubicBezTo>
                      <a:pt x="1410" y="3417"/>
                      <a:pt x="903" y="1754"/>
                      <a:pt x="396" y="93"/>
                    </a:cubicBezTo>
                    <a:cubicBezTo>
                      <a:pt x="376" y="28"/>
                      <a:pt x="314" y="0"/>
                      <a:pt x="2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8"/>
              <p:cNvSpPr/>
              <p:nvPr/>
            </p:nvSpPr>
            <p:spPr>
              <a:xfrm>
                <a:off x="3891644" y="4410917"/>
                <a:ext cx="15338" cy="218855"/>
              </a:xfrm>
              <a:custGeom>
                <a:rect b="b" l="l" r="r" t="t"/>
                <a:pathLst>
                  <a:path extrusionOk="0" h="5260" w="369">
                    <a:moveTo>
                      <a:pt x="214" y="0"/>
                    </a:moveTo>
                    <a:cubicBezTo>
                      <a:pt x="113" y="0"/>
                      <a:pt x="0" y="58"/>
                      <a:pt x="0" y="150"/>
                    </a:cubicBezTo>
                    <a:lnTo>
                      <a:pt x="0" y="5137"/>
                    </a:lnTo>
                    <a:cubicBezTo>
                      <a:pt x="0" y="5222"/>
                      <a:pt x="73" y="5259"/>
                      <a:pt x="154" y="5259"/>
                    </a:cubicBezTo>
                    <a:cubicBezTo>
                      <a:pt x="255" y="5259"/>
                      <a:pt x="368" y="5202"/>
                      <a:pt x="368" y="5110"/>
                    </a:cubicBezTo>
                    <a:lnTo>
                      <a:pt x="368" y="123"/>
                    </a:lnTo>
                    <a:cubicBezTo>
                      <a:pt x="368" y="37"/>
                      <a:pt x="295" y="0"/>
                      <a:pt x="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8"/>
              <p:cNvSpPr/>
              <p:nvPr/>
            </p:nvSpPr>
            <p:spPr>
              <a:xfrm>
                <a:off x="3587909" y="4515686"/>
                <a:ext cx="503923" cy="9320"/>
              </a:xfrm>
              <a:custGeom>
                <a:rect b="b" l="l" r="r" t="t"/>
                <a:pathLst>
                  <a:path extrusionOk="0" h="224" w="12123">
                    <a:moveTo>
                      <a:pt x="382" y="0"/>
                    </a:moveTo>
                    <a:cubicBezTo>
                      <a:pt x="235" y="0"/>
                      <a:pt x="0" y="223"/>
                      <a:pt x="246" y="223"/>
                    </a:cubicBezTo>
                    <a:lnTo>
                      <a:pt x="11741" y="223"/>
                    </a:lnTo>
                    <a:cubicBezTo>
                      <a:pt x="11888" y="223"/>
                      <a:pt x="12123" y="0"/>
                      <a:pt x="118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9"/>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aphicFrame>
        <p:nvGraphicFramePr>
          <p:cNvPr descr="Slidesgo" id="632" name="Google Shape;632;p29" title="Table"/>
          <p:cNvGraphicFramePr/>
          <p:nvPr/>
        </p:nvGraphicFramePr>
        <p:xfrm>
          <a:off x="461463" y="1225634"/>
          <a:ext cx="3000000" cy="3000000"/>
        </p:xfrm>
        <a:graphic>
          <a:graphicData uri="http://schemas.openxmlformats.org/drawingml/2006/table">
            <a:tbl>
              <a:tblPr>
                <a:noFill/>
                <a:tableStyleId>{A93AA5C0-141A-430C-A3DA-89B399F56352}</a:tableStyleId>
              </a:tblPr>
              <a:tblGrid>
                <a:gridCol w="1572525"/>
                <a:gridCol w="1572525"/>
                <a:gridCol w="1572525"/>
                <a:gridCol w="1751350"/>
                <a:gridCol w="1751350"/>
              </a:tblGrid>
              <a:tr h="450500">
                <a:tc>
                  <a:txBody>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Monday</a:t>
                      </a:r>
                      <a:endParaRPr b="1" sz="1800">
                        <a:solidFill>
                          <a:srgbClr val="FFFFFF"/>
                        </a:solidFill>
                        <a:latin typeface="Handlee"/>
                        <a:ea typeface="Handlee"/>
                        <a:cs typeface="Handlee"/>
                        <a:sym typeface="Handlee"/>
                      </a:endParaRPr>
                    </a:p>
                  </a:txBody>
                  <a:tcPr marT="91425" marB="91425" marR="91425" marL="91425">
                    <a:lnL cap="flat" cmpd="sng" w="19050">
                      <a:solidFill>
                        <a:srgbClr val="EA9C68">
                          <a:alpha val="0"/>
                        </a:srgbClr>
                      </a:solidFill>
                      <a:prstDash val="solid"/>
                      <a:round/>
                      <a:headEnd len="sm" w="sm" type="none"/>
                      <a:tailEnd len="sm" w="sm" type="none"/>
                    </a:lnL>
                    <a:lnR cap="flat" cmpd="sng" w="19050">
                      <a:solidFill>
                        <a:schemeClr val="lt2">
                          <a:alpha val="0"/>
                        </a:scheme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Tuesday</a:t>
                      </a:r>
                      <a:endParaRPr b="1" sz="1800">
                        <a:solidFill>
                          <a:srgbClr val="FFFFFF"/>
                        </a:solidFill>
                        <a:latin typeface="Handlee"/>
                        <a:ea typeface="Handlee"/>
                        <a:cs typeface="Handlee"/>
                        <a:sym typeface="Handlee"/>
                      </a:endParaRPr>
                    </a:p>
                  </a:txBody>
                  <a:tcPr marT="91425" marB="91425" marR="91425" marL="91425" anchor="ctr">
                    <a:lnL cap="flat" cmpd="sng" w="19050">
                      <a:solidFill>
                        <a:schemeClr val="lt2">
                          <a:alpha val="0"/>
                        </a:schemeClr>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Wednesday</a:t>
                      </a:r>
                      <a:endParaRPr b="1" sz="1800">
                        <a:solidFill>
                          <a:srgbClr val="FFFFFF"/>
                        </a:solidFill>
                        <a:latin typeface="Handlee"/>
                        <a:ea typeface="Handlee"/>
                        <a:cs typeface="Handlee"/>
                        <a:sym typeface="Handlee"/>
                      </a:endParaRPr>
                    </a:p>
                  </a:txBody>
                  <a:tcPr marT="91425" marB="91425" marR="91425" marL="91425" anchor="ctr">
                    <a:lnL cap="flat" cmpd="sng" w="19050">
                      <a:solidFill>
                        <a:srgbClr val="EA9C68">
                          <a:alpha val="0"/>
                        </a:srgbClr>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Thursday</a:t>
                      </a:r>
                      <a:endParaRPr b="1" sz="1800">
                        <a:solidFill>
                          <a:srgbClr val="FFFFFF"/>
                        </a:solidFill>
                        <a:latin typeface="Handlee"/>
                        <a:ea typeface="Handlee"/>
                        <a:cs typeface="Handlee"/>
                        <a:sym typeface="Handlee"/>
                      </a:endParaRPr>
                    </a:p>
                  </a:txBody>
                  <a:tcPr marT="91425" marB="91425" marR="91425" marL="91425" anchor="ctr">
                    <a:lnL cap="flat" cmpd="sng" w="19050">
                      <a:solidFill>
                        <a:srgbClr val="EA9C68">
                          <a:alpha val="0"/>
                        </a:srgbClr>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Friday</a:t>
                      </a:r>
                      <a:endParaRPr b="1" sz="1800">
                        <a:solidFill>
                          <a:srgbClr val="FFFFFF"/>
                        </a:solidFill>
                        <a:latin typeface="Handlee"/>
                        <a:ea typeface="Handlee"/>
                        <a:cs typeface="Handlee"/>
                        <a:sym typeface="Handlee"/>
                      </a:endParaRPr>
                    </a:p>
                  </a:txBody>
                  <a:tcPr marT="91425" marB="91425" marR="91425" marL="91425" anchor="ctr">
                    <a:lnL cap="flat" cmpd="sng" w="19050">
                      <a:solidFill>
                        <a:srgbClr val="EA9C68">
                          <a:alpha val="0"/>
                        </a:srgbClr>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3"/>
                    </a:solidFill>
                  </a:tcPr>
                </a:tc>
              </a:tr>
              <a:tr h="420725">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19050">
                      <a:solidFill>
                        <a:srgbClr val="EA9C68">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E2D5C7"/>
                        </a:buClr>
                        <a:buSzPts val="1100"/>
                        <a:buFont typeface="Arial"/>
                        <a:buNone/>
                      </a:pPr>
                      <a:r>
                        <a:rPr lang="en" sz="1600">
                          <a:solidFill>
                            <a:srgbClr val="FFFFFF"/>
                          </a:solidFill>
                          <a:latin typeface="Baloo 2"/>
                          <a:ea typeface="Baloo 2"/>
                          <a:cs typeface="Baloo 2"/>
                          <a:sym typeface="Baloo 2"/>
                        </a:rPr>
                        <a:t>10hrs</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rgbClr val="E2D5C7"/>
                        </a:buClr>
                        <a:buSzPts val="1100"/>
                        <a:buFont typeface="Arial"/>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19050">
                      <a:solidFill>
                        <a:srgbClr val="EA9C68">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431250">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19050">
                      <a:solidFill>
                        <a:srgbClr val="EA9C68">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E2D5C7"/>
                        </a:buClr>
                        <a:buSzPts val="1100"/>
                        <a:buFont typeface="Arial"/>
                        <a:buNone/>
                      </a:pPr>
                      <a:r>
                        <a:rPr lang="en" sz="1600">
                          <a:solidFill>
                            <a:srgbClr val="FFFFFF"/>
                          </a:solidFill>
                          <a:latin typeface="Baloo 2"/>
                          <a:ea typeface="Baloo 2"/>
                          <a:cs typeface="Baloo 2"/>
                          <a:sym typeface="Baloo 2"/>
                        </a:rPr>
                        <a:t>12hrs</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Clr>
                          <a:srgbClr val="E2D5C7"/>
                        </a:buClr>
                        <a:buSzPts val="1100"/>
                        <a:buFont typeface="Arial"/>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420725">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19050">
                      <a:solidFill>
                        <a:srgbClr val="EA9C68">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600">
                          <a:solidFill>
                            <a:srgbClr val="FFFFFF"/>
                          </a:solidFill>
                          <a:latin typeface="Baloo 2"/>
                          <a:ea typeface="Baloo 2"/>
                          <a:cs typeface="Baloo 2"/>
                          <a:sym typeface="Baloo 2"/>
                        </a:rPr>
                        <a:t>15 hrs</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r>
              <a:tr h="325725">
                <a:tc>
                  <a:txBody>
                    <a:bodyPr/>
                    <a:lstStyle/>
                    <a:p>
                      <a:pPr indent="0" lvl="0" marL="0" rtl="0" algn="ctr">
                        <a:spcBef>
                          <a:spcPts val="0"/>
                        </a:spcBef>
                        <a:spcAft>
                          <a:spcPts val="0"/>
                        </a:spcAft>
                        <a:buNone/>
                      </a:pPr>
                      <a:r>
                        <a:rPr lang="en" sz="1600">
                          <a:solidFill>
                            <a:srgbClr val="FFFFFF"/>
                          </a:solidFill>
                          <a:latin typeface="Baloo 2"/>
                          <a:ea typeface="Baloo 2"/>
                          <a:cs typeface="Baloo 2"/>
                          <a:sym typeface="Baloo 2"/>
                        </a:rPr>
                        <a:t>16 hrs</a:t>
                      </a:r>
                      <a:endParaRPr sz="1600">
                        <a:solidFill>
                          <a:srgbClr val="FFFFFF"/>
                        </a:solidFill>
                        <a:latin typeface="Baloo 2"/>
                        <a:ea typeface="Baloo 2"/>
                        <a:cs typeface="Baloo 2"/>
                        <a:sym typeface="Baloo 2"/>
                      </a:endParaRPr>
                    </a:p>
                  </a:txBody>
                  <a:tcPr marT="91425" marB="91425" marR="91425" marL="91425" anchor="ctr">
                    <a:lnL cap="flat" cmpd="sng" w="19050">
                      <a:solidFill>
                        <a:srgbClr val="EA9C68">
                          <a:alpha val="0"/>
                        </a:srgb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 sz="1600">
                          <a:solidFill>
                            <a:srgbClr val="FFFFFF"/>
                          </a:solidFill>
                          <a:latin typeface="Baloo 2"/>
                          <a:ea typeface="Baloo 2"/>
                          <a:cs typeface="Baloo 2"/>
                          <a:sym typeface="Baloo 2"/>
                        </a:rPr>
                        <a:t>16 hrs</a:t>
                      </a:r>
                      <a:endParaRPr sz="1600">
                        <a:solidFill>
                          <a:srgbClr val="FFFFFF"/>
                        </a:solidFill>
                        <a:latin typeface="Baloo 2"/>
                        <a:ea typeface="Baloo 2"/>
                        <a:cs typeface="Baloo 2"/>
                        <a:sym typeface="Baloo 2"/>
                      </a:endParaRPr>
                    </a:p>
                  </a:txBody>
                  <a:tcPr marT="91425" marB="91425" marR="91425" marL="91425" anchor="ctr">
                    <a:lnL cap="flat" cmpd="sng" w="9525">
                      <a:solidFill>
                        <a:schemeClr val="lt2"/>
                      </a:solidFill>
                      <a:prstDash val="solid"/>
                      <a:round/>
                      <a:headEnd len="sm" w="sm" type="none"/>
                      <a:tailEnd len="sm" w="sm" type="none"/>
                    </a:lnL>
                    <a:lnR cap="flat" cmpd="sng" w="19050">
                      <a:solidFill>
                        <a:srgbClr val="EA9C68">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19050">
                      <a:solidFill>
                        <a:srgbClr val="EA9C68">
                          <a:alpha val="0"/>
                        </a:srgbClr>
                      </a:solidFill>
                      <a:prstDash val="solid"/>
                      <a:round/>
                      <a:headEnd len="sm" w="sm" type="none"/>
                      <a:tailEnd len="sm" w="sm" type="none"/>
                    </a:lnB>
                    <a:solidFill>
                      <a:schemeClr val="lt2"/>
                    </a:solidFill>
                  </a:tcPr>
                </a:tc>
              </a:tr>
            </a:tbl>
          </a:graphicData>
        </a:graphic>
      </p:graphicFrame>
      <p:grpSp>
        <p:nvGrpSpPr>
          <p:cNvPr id="633" name="Google Shape;633;p29"/>
          <p:cNvGrpSpPr/>
          <p:nvPr/>
        </p:nvGrpSpPr>
        <p:grpSpPr>
          <a:xfrm>
            <a:off x="6655850" y="3624864"/>
            <a:ext cx="2030100" cy="1107186"/>
            <a:chOff x="6655850" y="3624864"/>
            <a:chExt cx="2030100" cy="1107186"/>
          </a:xfrm>
        </p:grpSpPr>
        <p:sp>
          <p:nvSpPr>
            <p:cNvPr id="634" name="Google Shape;634;p29"/>
            <p:cNvSpPr txBox="1"/>
            <p:nvPr/>
          </p:nvSpPr>
          <p:spPr>
            <a:xfrm>
              <a:off x="6655850" y="4019550"/>
              <a:ext cx="2030100" cy="71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Earth is the planet where we live on</a:t>
              </a:r>
              <a:endParaRPr>
                <a:solidFill>
                  <a:schemeClr val="dk2"/>
                </a:solidFill>
                <a:latin typeface="Baloo 2"/>
                <a:ea typeface="Baloo 2"/>
                <a:cs typeface="Baloo 2"/>
                <a:sym typeface="Baloo 2"/>
              </a:endParaRPr>
            </a:p>
          </p:txBody>
        </p:sp>
        <p:grpSp>
          <p:nvGrpSpPr>
            <p:cNvPr id="635" name="Google Shape;635;p29"/>
            <p:cNvGrpSpPr/>
            <p:nvPr/>
          </p:nvGrpSpPr>
          <p:grpSpPr>
            <a:xfrm>
              <a:off x="7320369" y="3624864"/>
              <a:ext cx="701063" cy="489356"/>
              <a:chOff x="7320369" y="3624864"/>
              <a:chExt cx="701063" cy="489356"/>
            </a:xfrm>
          </p:grpSpPr>
          <p:sp>
            <p:nvSpPr>
              <p:cNvPr id="636" name="Google Shape;636;p29"/>
              <p:cNvSpPr/>
              <p:nvPr/>
            </p:nvSpPr>
            <p:spPr>
              <a:xfrm>
                <a:off x="732036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7" name="Google Shape;637;p29"/>
              <p:cNvGrpSpPr/>
              <p:nvPr/>
            </p:nvGrpSpPr>
            <p:grpSpPr>
              <a:xfrm>
                <a:off x="7515196" y="3715757"/>
                <a:ext cx="311407" cy="307570"/>
                <a:chOff x="2030618" y="2227559"/>
                <a:chExt cx="501138" cy="494963"/>
              </a:xfrm>
            </p:grpSpPr>
            <p:sp>
              <p:nvSpPr>
                <p:cNvPr id="638" name="Google Shape;638;p29"/>
                <p:cNvSpPr/>
                <p:nvPr/>
              </p:nvSpPr>
              <p:spPr>
                <a:xfrm>
                  <a:off x="2030618" y="2227559"/>
                  <a:ext cx="501138" cy="494963"/>
                </a:xfrm>
                <a:custGeom>
                  <a:rect b="b" l="l" r="r" t="t"/>
                  <a:pathLst>
                    <a:path extrusionOk="0" h="11896" w="12056">
                      <a:moveTo>
                        <a:pt x="6642" y="261"/>
                      </a:moveTo>
                      <a:lnTo>
                        <a:pt x="7288" y="373"/>
                      </a:lnTo>
                      <a:cubicBezTo>
                        <a:pt x="7474" y="405"/>
                        <a:pt x="7295" y="808"/>
                        <a:pt x="7250" y="1079"/>
                      </a:cubicBezTo>
                      <a:cubicBezTo>
                        <a:pt x="7241" y="1129"/>
                        <a:pt x="7282" y="1153"/>
                        <a:pt x="7323" y="1165"/>
                      </a:cubicBezTo>
                      <a:cubicBezTo>
                        <a:pt x="7810" y="1320"/>
                        <a:pt x="8275" y="1536"/>
                        <a:pt x="8708" y="1811"/>
                      </a:cubicBezTo>
                      <a:cubicBezTo>
                        <a:pt x="8733" y="1825"/>
                        <a:pt x="8765" y="1832"/>
                        <a:pt x="8800" y="1832"/>
                      </a:cubicBezTo>
                      <a:cubicBezTo>
                        <a:pt x="8874" y="1832"/>
                        <a:pt x="8959" y="1801"/>
                        <a:pt x="8998" y="1754"/>
                      </a:cubicBezTo>
                      <a:cubicBezTo>
                        <a:pt x="9115" y="1615"/>
                        <a:pt x="9231" y="1475"/>
                        <a:pt x="9348" y="1335"/>
                      </a:cubicBezTo>
                      <a:lnTo>
                        <a:pt x="9348" y="1335"/>
                      </a:lnTo>
                      <a:lnTo>
                        <a:pt x="9887" y="1786"/>
                      </a:lnTo>
                      <a:cubicBezTo>
                        <a:pt x="10065" y="1936"/>
                        <a:pt x="9734" y="2147"/>
                        <a:pt x="9540" y="2380"/>
                      </a:cubicBezTo>
                      <a:cubicBezTo>
                        <a:pt x="9514" y="2410"/>
                        <a:pt x="9485" y="2453"/>
                        <a:pt x="9520" y="2490"/>
                      </a:cubicBezTo>
                      <a:cubicBezTo>
                        <a:pt x="9867" y="2869"/>
                        <a:pt x="10164" y="3290"/>
                        <a:pt x="10406" y="3744"/>
                      </a:cubicBezTo>
                      <a:cubicBezTo>
                        <a:pt x="10431" y="3792"/>
                        <a:pt x="10477" y="3808"/>
                        <a:pt x="10527" y="3808"/>
                      </a:cubicBezTo>
                      <a:cubicBezTo>
                        <a:pt x="10573" y="3808"/>
                        <a:pt x="10623" y="3795"/>
                        <a:pt x="10662" y="3781"/>
                      </a:cubicBezTo>
                      <a:lnTo>
                        <a:pt x="11176" y="3591"/>
                      </a:lnTo>
                      <a:lnTo>
                        <a:pt x="11176" y="3591"/>
                      </a:lnTo>
                      <a:cubicBezTo>
                        <a:pt x="11268" y="3841"/>
                        <a:pt x="11360" y="4091"/>
                        <a:pt x="11451" y="4341"/>
                      </a:cubicBezTo>
                      <a:cubicBezTo>
                        <a:pt x="11466" y="4381"/>
                        <a:pt x="11484" y="4404"/>
                        <a:pt x="11501" y="4416"/>
                      </a:cubicBezTo>
                      <a:lnTo>
                        <a:pt x="11501" y="4416"/>
                      </a:lnTo>
                      <a:cubicBezTo>
                        <a:pt x="11482" y="4420"/>
                        <a:pt x="11459" y="4427"/>
                        <a:pt x="11428" y="4438"/>
                      </a:cubicBezTo>
                      <a:lnTo>
                        <a:pt x="10888" y="4635"/>
                      </a:lnTo>
                      <a:cubicBezTo>
                        <a:pt x="10838" y="4654"/>
                        <a:pt x="10768" y="4706"/>
                        <a:pt x="10781" y="4768"/>
                      </a:cubicBezTo>
                      <a:cubicBezTo>
                        <a:pt x="10891" y="5269"/>
                        <a:pt x="10939" y="5784"/>
                        <a:pt x="10922" y="6298"/>
                      </a:cubicBezTo>
                      <a:cubicBezTo>
                        <a:pt x="10919" y="6341"/>
                        <a:pt x="10951" y="6379"/>
                        <a:pt x="10995" y="6384"/>
                      </a:cubicBezTo>
                      <a:cubicBezTo>
                        <a:pt x="11112" y="6404"/>
                        <a:pt x="11500" y="6488"/>
                        <a:pt x="11633" y="6488"/>
                      </a:cubicBezTo>
                      <a:cubicBezTo>
                        <a:pt x="11660" y="6488"/>
                        <a:pt x="11676" y="6484"/>
                        <a:pt x="11678" y="6476"/>
                      </a:cubicBezTo>
                      <a:lnTo>
                        <a:pt x="11678" y="6476"/>
                      </a:lnTo>
                      <a:cubicBezTo>
                        <a:pt x="11627" y="6762"/>
                        <a:pt x="11578" y="7048"/>
                        <a:pt x="11529" y="7334"/>
                      </a:cubicBezTo>
                      <a:lnTo>
                        <a:pt x="11529" y="7334"/>
                      </a:lnTo>
                      <a:lnTo>
                        <a:pt x="11024" y="7247"/>
                      </a:lnTo>
                      <a:cubicBezTo>
                        <a:pt x="11006" y="7244"/>
                        <a:pt x="10986" y="7242"/>
                        <a:pt x="10966" y="7242"/>
                      </a:cubicBezTo>
                      <a:cubicBezTo>
                        <a:pt x="10872" y="7242"/>
                        <a:pt x="10763" y="7279"/>
                        <a:pt x="10733" y="7373"/>
                      </a:cubicBezTo>
                      <a:cubicBezTo>
                        <a:pt x="10577" y="7860"/>
                        <a:pt x="10361" y="8327"/>
                        <a:pt x="10088" y="8761"/>
                      </a:cubicBezTo>
                      <a:cubicBezTo>
                        <a:pt x="10073" y="8784"/>
                        <a:pt x="10065" y="8823"/>
                        <a:pt x="10091" y="8845"/>
                      </a:cubicBezTo>
                      <a:cubicBezTo>
                        <a:pt x="10177" y="8917"/>
                        <a:pt x="10543" y="9277"/>
                        <a:pt x="10652" y="9277"/>
                      </a:cubicBezTo>
                      <a:cubicBezTo>
                        <a:pt x="10662" y="9277"/>
                        <a:pt x="10670" y="9274"/>
                        <a:pt x="10675" y="9267"/>
                      </a:cubicBezTo>
                      <a:lnTo>
                        <a:pt x="10675" y="9267"/>
                      </a:lnTo>
                      <a:lnTo>
                        <a:pt x="10154" y="9891"/>
                      </a:lnTo>
                      <a:lnTo>
                        <a:pt x="10154" y="9891"/>
                      </a:lnTo>
                      <a:lnTo>
                        <a:pt x="9726" y="9532"/>
                      </a:lnTo>
                      <a:cubicBezTo>
                        <a:pt x="9693" y="9505"/>
                        <a:pt x="9651" y="9493"/>
                        <a:pt x="9608" y="9493"/>
                      </a:cubicBezTo>
                      <a:cubicBezTo>
                        <a:pt x="9536" y="9493"/>
                        <a:pt x="9460" y="9525"/>
                        <a:pt x="9411" y="9570"/>
                      </a:cubicBezTo>
                      <a:cubicBezTo>
                        <a:pt x="9048" y="9903"/>
                        <a:pt x="8642" y="10191"/>
                        <a:pt x="8206" y="10423"/>
                      </a:cubicBezTo>
                      <a:cubicBezTo>
                        <a:pt x="8165" y="10444"/>
                        <a:pt x="8077" y="10492"/>
                        <a:pt x="8100" y="10554"/>
                      </a:cubicBezTo>
                      <a:cubicBezTo>
                        <a:pt x="8170" y="10747"/>
                        <a:pt x="8241" y="11172"/>
                        <a:pt x="8396" y="11172"/>
                      </a:cubicBezTo>
                      <a:cubicBezTo>
                        <a:pt x="8406" y="11172"/>
                        <a:pt x="8417" y="11170"/>
                        <a:pt x="8428" y="11166"/>
                      </a:cubicBezTo>
                      <a:lnTo>
                        <a:pt x="8428" y="11166"/>
                      </a:lnTo>
                      <a:cubicBezTo>
                        <a:pt x="8174" y="11260"/>
                        <a:pt x="7918" y="11354"/>
                        <a:pt x="7663" y="11448"/>
                      </a:cubicBezTo>
                      <a:lnTo>
                        <a:pt x="7663" y="11448"/>
                      </a:lnTo>
                      <a:lnTo>
                        <a:pt x="7438" y="10835"/>
                      </a:lnTo>
                      <a:cubicBezTo>
                        <a:pt x="7419" y="10785"/>
                        <a:pt x="7369" y="10772"/>
                        <a:pt x="7318" y="10772"/>
                      </a:cubicBezTo>
                      <a:cubicBezTo>
                        <a:pt x="7286" y="10772"/>
                        <a:pt x="7254" y="10777"/>
                        <a:pt x="7229" y="10782"/>
                      </a:cubicBezTo>
                      <a:cubicBezTo>
                        <a:pt x="6855" y="10874"/>
                        <a:pt x="6471" y="10921"/>
                        <a:pt x="6087" y="10921"/>
                      </a:cubicBezTo>
                      <a:cubicBezTo>
                        <a:pt x="5980" y="10921"/>
                        <a:pt x="5874" y="10917"/>
                        <a:pt x="5767" y="10910"/>
                      </a:cubicBezTo>
                      <a:cubicBezTo>
                        <a:pt x="5766" y="10910"/>
                        <a:pt x="5764" y="10910"/>
                        <a:pt x="5762" y="10910"/>
                      </a:cubicBezTo>
                      <a:cubicBezTo>
                        <a:pt x="5681" y="10910"/>
                        <a:pt x="5534" y="10946"/>
                        <a:pt x="5518" y="11042"/>
                      </a:cubicBezTo>
                      <a:cubicBezTo>
                        <a:pt x="5484" y="11239"/>
                        <a:pt x="5449" y="11438"/>
                        <a:pt x="5414" y="11635"/>
                      </a:cubicBezTo>
                      <a:lnTo>
                        <a:pt x="5414" y="11635"/>
                      </a:lnTo>
                      <a:lnTo>
                        <a:pt x="4770" y="11522"/>
                      </a:lnTo>
                      <a:cubicBezTo>
                        <a:pt x="4583" y="11490"/>
                        <a:pt x="4760" y="11086"/>
                        <a:pt x="4807" y="10815"/>
                      </a:cubicBezTo>
                      <a:cubicBezTo>
                        <a:pt x="4816" y="10765"/>
                        <a:pt x="4774" y="10742"/>
                        <a:pt x="4735" y="10729"/>
                      </a:cubicBezTo>
                      <a:cubicBezTo>
                        <a:pt x="4247" y="10574"/>
                        <a:pt x="3782" y="10358"/>
                        <a:pt x="3349" y="10085"/>
                      </a:cubicBezTo>
                      <a:cubicBezTo>
                        <a:pt x="3325" y="10070"/>
                        <a:pt x="3292" y="10063"/>
                        <a:pt x="3258" y="10063"/>
                      </a:cubicBezTo>
                      <a:cubicBezTo>
                        <a:pt x="3183" y="10063"/>
                        <a:pt x="3098" y="10094"/>
                        <a:pt x="3060" y="10141"/>
                      </a:cubicBezTo>
                      <a:lnTo>
                        <a:pt x="2710" y="10560"/>
                      </a:lnTo>
                      <a:lnTo>
                        <a:pt x="2171" y="10109"/>
                      </a:lnTo>
                      <a:cubicBezTo>
                        <a:pt x="1991" y="9959"/>
                        <a:pt x="2324" y="9747"/>
                        <a:pt x="2518" y="9516"/>
                      </a:cubicBezTo>
                      <a:cubicBezTo>
                        <a:pt x="2543" y="9484"/>
                        <a:pt x="2572" y="9441"/>
                        <a:pt x="2537" y="9403"/>
                      </a:cubicBezTo>
                      <a:cubicBezTo>
                        <a:pt x="2191" y="9026"/>
                        <a:pt x="1892" y="8605"/>
                        <a:pt x="1651" y="8151"/>
                      </a:cubicBezTo>
                      <a:cubicBezTo>
                        <a:pt x="1626" y="8103"/>
                        <a:pt x="1579" y="8087"/>
                        <a:pt x="1529" y="8087"/>
                      </a:cubicBezTo>
                      <a:cubicBezTo>
                        <a:pt x="1483" y="8087"/>
                        <a:pt x="1434" y="8101"/>
                        <a:pt x="1396" y="8115"/>
                      </a:cubicBezTo>
                      <a:cubicBezTo>
                        <a:pt x="1224" y="8178"/>
                        <a:pt x="1052" y="8241"/>
                        <a:pt x="881" y="8304"/>
                      </a:cubicBezTo>
                      <a:lnTo>
                        <a:pt x="881" y="8304"/>
                      </a:lnTo>
                      <a:cubicBezTo>
                        <a:pt x="789" y="8054"/>
                        <a:pt x="697" y="7804"/>
                        <a:pt x="605" y="7554"/>
                      </a:cubicBezTo>
                      <a:cubicBezTo>
                        <a:pt x="591" y="7514"/>
                        <a:pt x="573" y="7492"/>
                        <a:pt x="556" y="7479"/>
                      </a:cubicBezTo>
                      <a:lnTo>
                        <a:pt x="556" y="7479"/>
                      </a:lnTo>
                      <a:cubicBezTo>
                        <a:pt x="574" y="7476"/>
                        <a:pt x="598" y="7469"/>
                        <a:pt x="629" y="7458"/>
                      </a:cubicBezTo>
                      <a:lnTo>
                        <a:pt x="1168" y="7261"/>
                      </a:lnTo>
                      <a:cubicBezTo>
                        <a:pt x="1218" y="7241"/>
                        <a:pt x="1288" y="7189"/>
                        <a:pt x="1274" y="7127"/>
                      </a:cubicBezTo>
                      <a:cubicBezTo>
                        <a:pt x="1167" y="6626"/>
                        <a:pt x="1120" y="6113"/>
                        <a:pt x="1137" y="5599"/>
                      </a:cubicBezTo>
                      <a:cubicBezTo>
                        <a:pt x="1140" y="5556"/>
                        <a:pt x="1106" y="5518"/>
                        <a:pt x="1064" y="5513"/>
                      </a:cubicBezTo>
                      <a:cubicBezTo>
                        <a:pt x="947" y="5493"/>
                        <a:pt x="558" y="5409"/>
                        <a:pt x="425" y="5409"/>
                      </a:cubicBezTo>
                      <a:cubicBezTo>
                        <a:pt x="398" y="5409"/>
                        <a:pt x="381" y="5413"/>
                        <a:pt x="379" y="5421"/>
                      </a:cubicBezTo>
                      <a:lnTo>
                        <a:pt x="530" y="4563"/>
                      </a:lnTo>
                      <a:lnTo>
                        <a:pt x="530" y="4563"/>
                      </a:lnTo>
                      <a:lnTo>
                        <a:pt x="1032" y="4651"/>
                      </a:lnTo>
                      <a:cubicBezTo>
                        <a:pt x="1050" y="4655"/>
                        <a:pt x="1069" y="4656"/>
                        <a:pt x="1088" y="4656"/>
                      </a:cubicBezTo>
                      <a:cubicBezTo>
                        <a:pt x="1183" y="4656"/>
                        <a:pt x="1293" y="4618"/>
                        <a:pt x="1323" y="4526"/>
                      </a:cubicBezTo>
                      <a:cubicBezTo>
                        <a:pt x="1479" y="4037"/>
                        <a:pt x="1695" y="3570"/>
                        <a:pt x="1968" y="3136"/>
                      </a:cubicBezTo>
                      <a:cubicBezTo>
                        <a:pt x="1982" y="3113"/>
                        <a:pt x="1989" y="3072"/>
                        <a:pt x="1965" y="3052"/>
                      </a:cubicBezTo>
                      <a:cubicBezTo>
                        <a:pt x="1879" y="2980"/>
                        <a:pt x="1515" y="2622"/>
                        <a:pt x="1404" y="2622"/>
                      </a:cubicBezTo>
                      <a:cubicBezTo>
                        <a:pt x="1394" y="2622"/>
                        <a:pt x="1386" y="2625"/>
                        <a:pt x="1381" y="2631"/>
                      </a:cubicBezTo>
                      <a:lnTo>
                        <a:pt x="1381" y="2631"/>
                      </a:lnTo>
                      <a:lnTo>
                        <a:pt x="1902" y="2006"/>
                      </a:lnTo>
                      <a:lnTo>
                        <a:pt x="1902" y="2006"/>
                      </a:lnTo>
                      <a:lnTo>
                        <a:pt x="2331" y="2363"/>
                      </a:lnTo>
                      <a:cubicBezTo>
                        <a:pt x="2365" y="2391"/>
                        <a:pt x="2407" y="2403"/>
                        <a:pt x="2450" y="2403"/>
                      </a:cubicBezTo>
                      <a:cubicBezTo>
                        <a:pt x="2522" y="2403"/>
                        <a:pt x="2597" y="2371"/>
                        <a:pt x="2646" y="2327"/>
                      </a:cubicBezTo>
                      <a:cubicBezTo>
                        <a:pt x="3010" y="1994"/>
                        <a:pt x="3416" y="1708"/>
                        <a:pt x="3852" y="1474"/>
                      </a:cubicBezTo>
                      <a:cubicBezTo>
                        <a:pt x="3893" y="1453"/>
                        <a:pt x="3981" y="1405"/>
                        <a:pt x="3958" y="1343"/>
                      </a:cubicBezTo>
                      <a:cubicBezTo>
                        <a:pt x="3887" y="1150"/>
                        <a:pt x="3816" y="725"/>
                        <a:pt x="3661" y="725"/>
                      </a:cubicBezTo>
                      <a:cubicBezTo>
                        <a:pt x="3650" y="725"/>
                        <a:pt x="3639" y="727"/>
                        <a:pt x="3628" y="731"/>
                      </a:cubicBezTo>
                      <a:lnTo>
                        <a:pt x="4395" y="450"/>
                      </a:lnTo>
                      <a:lnTo>
                        <a:pt x="4395" y="450"/>
                      </a:lnTo>
                      <a:cubicBezTo>
                        <a:pt x="4469" y="654"/>
                        <a:pt x="4544" y="860"/>
                        <a:pt x="4620" y="1064"/>
                      </a:cubicBezTo>
                      <a:cubicBezTo>
                        <a:pt x="4637" y="1114"/>
                        <a:pt x="4688" y="1127"/>
                        <a:pt x="4740" y="1127"/>
                      </a:cubicBezTo>
                      <a:cubicBezTo>
                        <a:pt x="4771" y="1127"/>
                        <a:pt x="4803" y="1122"/>
                        <a:pt x="4827" y="1117"/>
                      </a:cubicBezTo>
                      <a:cubicBezTo>
                        <a:pt x="5202" y="1023"/>
                        <a:pt x="5586" y="976"/>
                        <a:pt x="5971" y="976"/>
                      </a:cubicBezTo>
                      <a:cubicBezTo>
                        <a:pt x="6077" y="976"/>
                        <a:pt x="6184" y="980"/>
                        <a:pt x="6290" y="987"/>
                      </a:cubicBezTo>
                      <a:cubicBezTo>
                        <a:pt x="6292" y="987"/>
                        <a:pt x="6293" y="987"/>
                        <a:pt x="6295" y="987"/>
                      </a:cubicBezTo>
                      <a:cubicBezTo>
                        <a:pt x="6376" y="987"/>
                        <a:pt x="6522" y="951"/>
                        <a:pt x="6540" y="855"/>
                      </a:cubicBezTo>
                      <a:cubicBezTo>
                        <a:pt x="6574" y="656"/>
                        <a:pt x="6608" y="459"/>
                        <a:pt x="6642" y="261"/>
                      </a:cubicBezTo>
                      <a:close/>
                      <a:moveTo>
                        <a:pt x="6548" y="0"/>
                      </a:moveTo>
                      <a:cubicBezTo>
                        <a:pt x="6454" y="0"/>
                        <a:pt x="6325" y="35"/>
                        <a:pt x="6308" y="130"/>
                      </a:cubicBezTo>
                      <a:cubicBezTo>
                        <a:pt x="6272" y="338"/>
                        <a:pt x="6236" y="547"/>
                        <a:pt x="6200" y="756"/>
                      </a:cubicBezTo>
                      <a:lnTo>
                        <a:pt x="6200" y="756"/>
                      </a:lnTo>
                      <a:cubicBezTo>
                        <a:pt x="6149" y="756"/>
                        <a:pt x="6097" y="755"/>
                        <a:pt x="6046" y="755"/>
                      </a:cubicBezTo>
                      <a:cubicBezTo>
                        <a:pt x="5747" y="755"/>
                        <a:pt x="5448" y="771"/>
                        <a:pt x="5153" y="832"/>
                      </a:cubicBezTo>
                      <a:cubicBezTo>
                        <a:pt x="5122" y="839"/>
                        <a:pt x="5095" y="842"/>
                        <a:pt x="5070" y="842"/>
                      </a:cubicBezTo>
                      <a:cubicBezTo>
                        <a:pt x="4821" y="842"/>
                        <a:pt x="4824" y="533"/>
                        <a:pt x="4715" y="237"/>
                      </a:cubicBezTo>
                      <a:cubicBezTo>
                        <a:pt x="4697" y="188"/>
                        <a:pt x="4651" y="172"/>
                        <a:pt x="4600" y="172"/>
                      </a:cubicBezTo>
                      <a:cubicBezTo>
                        <a:pt x="4550" y="172"/>
                        <a:pt x="4495" y="188"/>
                        <a:pt x="4459" y="201"/>
                      </a:cubicBezTo>
                      <a:lnTo>
                        <a:pt x="3435" y="576"/>
                      </a:lnTo>
                      <a:cubicBezTo>
                        <a:pt x="3393" y="591"/>
                        <a:pt x="3307" y="651"/>
                        <a:pt x="3329" y="708"/>
                      </a:cubicBezTo>
                      <a:cubicBezTo>
                        <a:pt x="3423" y="964"/>
                        <a:pt x="3682" y="1314"/>
                        <a:pt x="3426" y="1452"/>
                      </a:cubicBezTo>
                      <a:cubicBezTo>
                        <a:pt x="3097" y="1627"/>
                        <a:pt x="2804" y="1853"/>
                        <a:pt x="2525" y="2096"/>
                      </a:cubicBezTo>
                      <a:lnTo>
                        <a:pt x="2525" y="2096"/>
                      </a:lnTo>
                      <a:lnTo>
                        <a:pt x="2071" y="1717"/>
                      </a:lnTo>
                      <a:cubicBezTo>
                        <a:pt x="2039" y="1690"/>
                        <a:pt x="1992" y="1678"/>
                        <a:pt x="1944" y="1678"/>
                      </a:cubicBezTo>
                      <a:cubicBezTo>
                        <a:pt x="1872" y="1678"/>
                        <a:pt x="1796" y="1705"/>
                        <a:pt x="1756" y="1753"/>
                      </a:cubicBezTo>
                      <a:cubicBezTo>
                        <a:pt x="1523" y="2032"/>
                        <a:pt x="1290" y="2312"/>
                        <a:pt x="1056" y="2590"/>
                      </a:cubicBezTo>
                      <a:cubicBezTo>
                        <a:pt x="1035" y="2618"/>
                        <a:pt x="997" y="2669"/>
                        <a:pt x="1037" y="2701"/>
                      </a:cubicBezTo>
                      <a:cubicBezTo>
                        <a:pt x="1220" y="2854"/>
                        <a:pt x="1403" y="3008"/>
                        <a:pt x="1586" y="3161"/>
                      </a:cubicBezTo>
                      <a:cubicBezTo>
                        <a:pt x="1586" y="3161"/>
                        <a:pt x="1585" y="3161"/>
                        <a:pt x="1584" y="3161"/>
                      </a:cubicBezTo>
                      <a:cubicBezTo>
                        <a:pt x="1536" y="3161"/>
                        <a:pt x="1174" y="4021"/>
                        <a:pt x="1023" y="4398"/>
                      </a:cubicBezTo>
                      <a:lnTo>
                        <a:pt x="1023" y="4398"/>
                      </a:lnTo>
                      <a:lnTo>
                        <a:pt x="487" y="4305"/>
                      </a:lnTo>
                      <a:cubicBezTo>
                        <a:pt x="471" y="4302"/>
                        <a:pt x="453" y="4300"/>
                        <a:pt x="433" y="4300"/>
                      </a:cubicBezTo>
                      <a:cubicBezTo>
                        <a:pt x="339" y="4300"/>
                        <a:pt x="212" y="4335"/>
                        <a:pt x="196" y="4430"/>
                      </a:cubicBezTo>
                      <a:lnTo>
                        <a:pt x="8" y="5506"/>
                      </a:lnTo>
                      <a:cubicBezTo>
                        <a:pt x="1" y="5549"/>
                        <a:pt x="40" y="5584"/>
                        <a:pt x="81" y="5590"/>
                      </a:cubicBezTo>
                      <a:cubicBezTo>
                        <a:pt x="572" y="5677"/>
                        <a:pt x="737" y="5557"/>
                        <a:pt x="763" y="6064"/>
                      </a:cubicBezTo>
                      <a:cubicBezTo>
                        <a:pt x="776" y="6329"/>
                        <a:pt x="988" y="7102"/>
                        <a:pt x="831" y="7159"/>
                      </a:cubicBezTo>
                      <a:lnTo>
                        <a:pt x="292" y="7358"/>
                      </a:lnTo>
                      <a:cubicBezTo>
                        <a:pt x="248" y="7373"/>
                        <a:pt x="163" y="7432"/>
                        <a:pt x="184" y="7489"/>
                      </a:cubicBezTo>
                      <a:cubicBezTo>
                        <a:pt x="310" y="7832"/>
                        <a:pt x="435" y="8172"/>
                        <a:pt x="560" y="8515"/>
                      </a:cubicBezTo>
                      <a:cubicBezTo>
                        <a:pt x="578" y="8563"/>
                        <a:pt x="624" y="8578"/>
                        <a:pt x="674" y="8578"/>
                      </a:cubicBezTo>
                      <a:cubicBezTo>
                        <a:pt x="725" y="8578"/>
                        <a:pt x="781" y="8562"/>
                        <a:pt x="816" y="8549"/>
                      </a:cubicBezTo>
                      <a:lnTo>
                        <a:pt x="1346" y="8355"/>
                      </a:lnTo>
                      <a:lnTo>
                        <a:pt x="1346" y="8355"/>
                      </a:lnTo>
                      <a:cubicBezTo>
                        <a:pt x="1534" y="8693"/>
                        <a:pt x="1750" y="9016"/>
                        <a:pt x="1991" y="9319"/>
                      </a:cubicBezTo>
                      <a:cubicBezTo>
                        <a:pt x="2241" y="9631"/>
                        <a:pt x="1989" y="9720"/>
                        <a:pt x="1724" y="10035"/>
                      </a:cubicBezTo>
                      <a:cubicBezTo>
                        <a:pt x="1703" y="10062"/>
                        <a:pt x="1665" y="10114"/>
                        <a:pt x="1704" y="10147"/>
                      </a:cubicBezTo>
                      <a:lnTo>
                        <a:pt x="2542" y="10847"/>
                      </a:lnTo>
                      <a:cubicBezTo>
                        <a:pt x="2574" y="10874"/>
                        <a:pt x="2620" y="10886"/>
                        <a:pt x="2668" y="10886"/>
                      </a:cubicBezTo>
                      <a:cubicBezTo>
                        <a:pt x="2740" y="10886"/>
                        <a:pt x="2816" y="10858"/>
                        <a:pt x="2857" y="10810"/>
                      </a:cubicBezTo>
                      <a:cubicBezTo>
                        <a:pt x="2980" y="10663"/>
                        <a:pt x="3102" y="10517"/>
                        <a:pt x="3225" y="10370"/>
                      </a:cubicBezTo>
                      <a:cubicBezTo>
                        <a:pt x="3267" y="10296"/>
                        <a:pt x="3298" y="10259"/>
                        <a:pt x="3316" y="10259"/>
                      </a:cubicBezTo>
                      <a:cubicBezTo>
                        <a:pt x="3339" y="10259"/>
                        <a:pt x="3342" y="10317"/>
                        <a:pt x="3326" y="10435"/>
                      </a:cubicBezTo>
                      <a:cubicBezTo>
                        <a:pt x="3507" y="10539"/>
                        <a:pt x="3693" y="10633"/>
                        <a:pt x="3884" y="10715"/>
                      </a:cubicBezTo>
                      <a:cubicBezTo>
                        <a:pt x="4079" y="10806"/>
                        <a:pt x="4450" y="10818"/>
                        <a:pt x="4409" y="11053"/>
                      </a:cubicBezTo>
                      <a:cubicBezTo>
                        <a:pt x="4376" y="11242"/>
                        <a:pt x="4342" y="11430"/>
                        <a:pt x="4309" y="11619"/>
                      </a:cubicBezTo>
                      <a:cubicBezTo>
                        <a:pt x="4302" y="11664"/>
                        <a:pt x="4341" y="11698"/>
                        <a:pt x="4383" y="11705"/>
                      </a:cubicBezTo>
                      <a:lnTo>
                        <a:pt x="5457" y="11892"/>
                      </a:lnTo>
                      <a:cubicBezTo>
                        <a:pt x="5472" y="11894"/>
                        <a:pt x="5490" y="11896"/>
                        <a:pt x="5509" y="11896"/>
                      </a:cubicBezTo>
                      <a:cubicBezTo>
                        <a:pt x="5603" y="11896"/>
                        <a:pt x="5731" y="11862"/>
                        <a:pt x="5748" y="11766"/>
                      </a:cubicBezTo>
                      <a:cubicBezTo>
                        <a:pt x="5785" y="11557"/>
                        <a:pt x="5821" y="11348"/>
                        <a:pt x="5858" y="11138"/>
                      </a:cubicBezTo>
                      <a:lnTo>
                        <a:pt x="5858" y="11138"/>
                      </a:lnTo>
                      <a:cubicBezTo>
                        <a:pt x="5910" y="11139"/>
                        <a:pt x="5963" y="11139"/>
                        <a:pt x="6016" y="11139"/>
                      </a:cubicBezTo>
                      <a:cubicBezTo>
                        <a:pt x="6314" y="11139"/>
                        <a:pt x="6610" y="11124"/>
                        <a:pt x="6905" y="11063"/>
                      </a:cubicBezTo>
                      <a:cubicBezTo>
                        <a:pt x="6934" y="11057"/>
                        <a:pt x="6961" y="11054"/>
                        <a:pt x="6985" y="11054"/>
                      </a:cubicBezTo>
                      <a:cubicBezTo>
                        <a:pt x="7235" y="11054"/>
                        <a:pt x="7233" y="11363"/>
                        <a:pt x="7342" y="11658"/>
                      </a:cubicBezTo>
                      <a:cubicBezTo>
                        <a:pt x="7361" y="11708"/>
                        <a:pt x="7407" y="11723"/>
                        <a:pt x="7458" y="11723"/>
                      </a:cubicBezTo>
                      <a:cubicBezTo>
                        <a:pt x="7509" y="11723"/>
                        <a:pt x="7564" y="11708"/>
                        <a:pt x="7598" y="11695"/>
                      </a:cubicBezTo>
                      <a:lnTo>
                        <a:pt x="8622" y="11319"/>
                      </a:lnTo>
                      <a:cubicBezTo>
                        <a:pt x="8664" y="11302"/>
                        <a:pt x="8749" y="11245"/>
                        <a:pt x="8728" y="11186"/>
                      </a:cubicBezTo>
                      <a:cubicBezTo>
                        <a:pt x="8634" y="10931"/>
                        <a:pt x="8375" y="10580"/>
                        <a:pt x="8631" y="10444"/>
                      </a:cubicBezTo>
                      <a:cubicBezTo>
                        <a:pt x="8960" y="10269"/>
                        <a:pt x="9254" y="10041"/>
                        <a:pt x="9533" y="9798"/>
                      </a:cubicBezTo>
                      <a:lnTo>
                        <a:pt x="9533" y="9798"/>
                      </a:lnTo>
                      <a:cubicBezTo>
                        <a:pt x="9684" y="9925"/>
                        <a:pt x="9835" y="10052"/>
                        <a:pt x="9986" y="10179"/>
                      </a:cubicBezTo>
                      <a:cubicBezTo>
                        <a:pt x="10019" y="10206"/>
                        <a:pt x="10065" y="10219"/>
                        <a:pt x="10113" y="10219"/>
                      </a:cubicBezTo>
                      <a:cubicBezTo>
                        <a:pt x="10184" y="10219"/>
                        <a:pt x="10261" y="10191"/>
                        <a:pt x="10301" y="10142"/>
                      </a:cubicBezTo>
                      <a:lnTo>
                        <a:pt x="11001" y="9304"/>
                      </a:lnTo>
                      <a:cubicBezTo>
                        <a:pt x="11022" y="9278"/>
                        <a:pt x="11060" y="9226"/>
                        <a:pt x="11021" y="9193"/>
                      </a:cubicBezTo>
                      <a:lnTo>
                        <a:pt x="10470" y="8733"/>
                      </a:lnTo>
                      <a:lnTo>
                        <a:pt x="10470" y="8733"/>
                      </a:lnTo>
                      <a:cubicBezTo>
                        <a:pt x="10470" y="8733"/>
                        <a:pt x="10471" y="8733"/>
                        <a:pt x="10472" y="8733"/>
                      </a:cubicBezTo>
                      <a:cubicBezTo>
                        <a:pt x="10521" y="8733"/>
                        <a:pt x="10883" y="7874"/>
                        <a:pt x="11033" y="7497"/>
                      </a:cubicBezTo>
                      <a:lnTo>
                        <a:pt x="11033" y="7497"/>
                      </a:lnTo>
                      <a:lnTo>
                        <a:pt x="11556" y="7588"/>
                      </a:lnTo>
                      <a:lnTo>
                        <a:pt x="11556" y="7588"/>
                      </a:lnTo>
                      <a:cubicBezTo>
                        <a:pt x="11574" y="7594"/>
                        <a:pt x="11595" y="7596"/>
                        <a:pt x="11617" y="7596"/>
                      </a:cubicBezTo>
                      <a:cubicBezTo>
                        <a:pt x="11718" y="7596"/>
                        <a:pt x="11848" y="7543"/>
                        <a:pt x="11861" y="7464"/>
                      </a:cubicBezTo>
                      <a:cubicBezTo>
                        <a:pt x="11923" y="7106"/>
                        <a:pt x="11985" y="6747"/>
                        <a:pt x="12047" y="6390"/>
                      </a:cubicBezTo>
                      <a:cubicBezTo>
                        <a:pt x="12055" y="6344"/>
                        <a:pt x="12016" y="6311"/>
                        <a:pt x="11975" y="6304"/>
                      </a:cubicBezTo>
                      <a:cubicBezTo>
                        <a:pt x="11484" y="6219"/>
                        <a:pt x="11321" y="6337"/>
                        <a:pt x="11295" y="5830"/>
                      </a:cubicBezTo>
                      <a:cubicBezTo>
                        <a:pt x="11281" y="5565"/>
                        <a:pt x="11069" y="4792"/>
                        <a:pt x="11225" y="4735"/>
                      </a:cubicBezTo>
                      <a:lnTo>
                        <a:pt x="11766" y="4538"/>
                      </a:lnTo>
                      <a:cubicBezTo>
                        <a:pt x="11808" y="4521"/>
                        <a:pt x="11893" y="4464"/>
                        <a:pt x="11872" y="4405"/>
                      </a:cubicBezTo>
                      <a:cubicBezTo>
                        <a:pt x="11748" y="4064"/>
                        <a:pt x="11622" y="3722"/>
                        <a:pt x="11498" y="3381"/>
                      </a:cubicBezTo>
                      <a:cubicBezTo>
                        <a:pt x="11480" y="3332"/>
                        <a:pt x="11433" y="3316"/>
                        <a:pt x="11382" y="3316"/>
                      </a:cubicBezTo>
                      <a:cubicBezTo>
                        <a:pt x="11332" y="3316"/>
                        <a:pt x="11277" y="3332"/>
                        <a:pt x="11242" y="3345"/>
                      </a:cubicBezTo>
                      <a:cubicBezTo>
                        <a:pt x="11064" y="3409"/>
                        <a:pt x="10886" y="3474"/>
                        <a:pt x="10709" y="3539"/>
                      </a:cubicBezTo>
                      <a:lnTo>
                        <a:pt x="10709" y="3539"/>
                      </a:lnTo>
                      <a:cubicBezTo>
                        <a:pt x="10522" y="3200"/>
                        <a:pt x="10306" y="2879"/>
                        <a:pt x="10065" y="2577"/>
                      </a:cubicBezTo>
                      <a:cubicBezTo>
                        <a:pt x="9815" y="2265"/>
                        <a:pt x="10068" y="2175"/>
                        <a:pt x="10332" y="1859"/>
                      </a:cubicBezTo>
                      <a:cubicBezTo>
                        <a:pt x="10354" y="1833"/>
                        <a:pt x="10391" y="1780"/>
                        <a:pt x="10351" y="1748"/>
                      </a:cubicBezTo>
                      <a:lnTo>
                        <a:pt x="9516" y="1049"/>
                      </a:lnTo>
                      <a:cubicBezTo>
                        <a:pt x="9483" y="1022"/>
                        <a:pt x="9436" y="1010"/>
                        <a:pt x="9388" y="1010"/>
                      </a:cubicBezTo>
                      <a:cubicBezTo>
                        <a:pt x="9316" y="1010"/>
                        <a:pt x="9240" y="1037"/>
                        <a:pt x="9201" y="1085"/>
                      </a:cubicBezTo>
                      <a:lnTo>
                        <a:pt x="8833" y="1526"/>
                      </a:lnTo>
                      <a:cubicBezTo>
                        <a:pt x="8790" y="1600"/>
                        <a:pt x="8759" y="1637"/>
                        <a:pt x="8741" y="1637"/>
                      </a:cubicBezTo>
                      <a:cubicBezTo>
                        <a:pt x="8718" y="1637"/>
                        <a:pt x="8715" y="1578"/>
                        <a:pt x="8731" y="1461"/>
                      </a:cubicBezTo>
                      <a:cubicBezTo>
                        <a:pt x="8551" y="1356"/>
                        <a:pt x="8365" y="1262"/>
                        <a:pt x="8174" y="1181"/>
                      </a:cubicBezTo>
                      <a:cubicBezTo>
                        <a:pt x="7978" y="1090"/>
                        <a:pt x="7607" y="1076"/>
                        <a:pt x="7648" y="843"/>
                      </a:cubicBezTo>
                      <a:cubicBezTo>
                        <a:pt x="7680" y="654"/>
                        <a:pt x="7713" y="466"/>
                        <a:pt x="7747" y="276"/>
                      </a:cubicBezTo>
                      <a:cubicBezTo>
                        <a:pt x="7754" y="233"/>
                        <a:pt x="7715" y="198"/>
                        <a:pt x="7673" y="192"/>
                      </a:cubicBezTo>
                      <a:lnTo>
                        <a:pt x="6599" y="4"/>
                      </a:lnTo>
                      <a:cubicBezTo>
                        <a:pt x="6584" y="1"/>
                        <a:pt x="6567" y="0"/>
                        <a:pt x="654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2187743" y="2395074"/>
                  <a:ext cx="186929" cy="159024"/>
                </a:xfrm>
                <a:custGeom>
                  <a:rect b="b" l="l" r="r" t="t"/>
                  <a:pathLst>
                    <a:path extrusionOk="0" h="3822" w="4497">
                      <a:moveTo>
                        <a:pt x="2269" y="238"/>
                      </a:moveTo>
                      <a:cubicBezTo>
                        <a:pt x="2277" y="238"/>
                        <a:pt x="2285" y="238"/>
                        <a:pt x="2293" y="238"/>
                      </a:cubicBezTo>
                      <a:cubicBezTo>
                        <a:pt x="4356" y="258"/>
                        <a:pt x="4322" y="3598"/>
                        <a:pt x="2253" y="3598"/>
                      </a:cubicBezTo>
                      <a:cubicBezTo>
                        <a:pt x="2183" y="3598"/>
                        <a:pt x="2110" y="3594"/>
                        <a:pt x="2036" y="3586"/>
                      </a:cubicBezTo>
                      <a:lnTo>
                        <a:pt x="2036" y="3586"/>
                      </a:lnTo>
                      <a:cubicBezTo>
                        <a:pt x="182" y="3146"/>
                        <a:pt x="185" y="238"/>
                        <a:pt x="2269" y="238"/>
                      </a:cubicBezTo>
                      <a:close/>
                      <a:moveTo>
                        <a:pt x="2289" y="1"/>
                      </a:moveTo>
                      <a:cubicBezTo>
                        <a:pt x="1498" y="1"/>
                        <a:pt x="659" y="518"/>
                        <a:pt x="400" y="1260"/>
                      </a:cubicBezTo>
                      <a:cubicBezTo>
                        <a:pt x="1" y="2415"/>
                        <a:pt x="652" y="3528"/>
                        <a:pt x="1830" y="3801"/>
                      </a:cubicBezTo>
                      <a:cubicBezTo>
                        <a:pt x="1839" y="3803"/>
                        <a:pt x="1849" y="3804"/>
                        <a:pt x="1859" y="3804"/>
                      </a:cubicBezTo>
                      <a:lnTo>
                        <a:pt x="1859" y="3804"/>
                      </a:lnTo>
                      <a:cubicBezTo>
                        <a:pt x="1863" y="3805"/>
                        <a:pt x="1867" y="3805"/>
                        <a:pt x="1871" y="3806"/>
                      </a:cubicBezTo>
                      <a:cubicBezTo>
                        <a:pt x="1961" y="3816"/>
                        <a:pt x="2052" y="3822"/>
                        <a:pt x="2144" y="3822"/>
                      </a:cubicBezTo>
                      <a:cubicBezTo>
                        <a:pt x="2961" y="3822"/>
                        <a:pt x="3812" y="3399"/>
                        <a:pt x="4095" y="2583"/>
                      </a:cubicBezTo>
                      <a:cubicBezTo>
                        <a:pt x="4497" y="1428"/>
                        <a:pt x="3844" y="313"/>
                        <a:pt x="2666" y="42"/>
                      </a:cubicBezTo>
                      <a:cubicBezTo>
                        <a:pt x="2543" y="14"/>
                        <a:pt x="2417" y="1"/>
                        <a:pt x="228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40" name="Google Shape;640;p29"/>
          <p:cNvGrpSpPr/>
          <p:nvPr/>
        </p:nvGrpSpPr>
        <p:grpSpPr>
          <a:xfrm>
            <a:off x="2528283" y="3617673"/>
            <a:ext cx="2030100" cy="1114377"/>
            <a:chOff x="2528283" y="3617673"/>
            <a:chExt cx="2030100" cy="1114377"/>
          </a:xfrm>
        </p:grpSpPr>
        <p:sp>
          <p:nvSpPr>
            <p:cNvPr id="641" name="Google Shape;641;p29"/>
            <p:cNvSpPr txBox="1"/>
            <p:nvPr/>
          </p:nvSpPr>
          <p:spPr>
            <a:xfrm>
              <a:off x="2528283" y="4019550"/>
              <a:ext cx="2030100" cy="71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It’s the farthest planet from the Sun</a:t>
              </a:r>
              <a:endParaRPr>
                <a:solidFill>
                  <a:schemeClr val="dk2"/>
                </a:solidFill>
                <a:latin typeface="Baloo 2"/>
                <a:ea typeface="Baloo 2"/>
                <a:cs typeface="Baloo 2"/>
                <a:sym typeface="Baloo 2"/>
              </a:endParaRPr>
            </a:p>
          </p:txBody>
        </p:sp>
        <p:grpSp>
          <p:nvGrpSpPr>
            <p:cNvPr id="642" name="Google Shape;642;p29"/>
            <p:cNvGrpSpPr/>
            <p:nvPr/>
          </p:nvGrpSpPr>
          <p:grpSpPr>
            <a:xfrm>
              <a:off x="3192802" y="3617673"/>
              <a:ext cx="701063" cy="489356"/>
              <a:chOff x="3192802" y="3617673"/>
              <a:chExt cx="701063" cy="489356"/>
            </a:xfrm>
          </p:grpSpPr>
          <p:sp>
            <p:nvSpPr>
              <p:cNvPr id="643" name="Google Shape;643;p29"/>
              <p:cNvSpPr/>
              <p:nvPr/>
            </p:nvSpPr>
            <p:spPr>
              <a:xfrm>
                <a:off x="3192802"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 name="Google Shape;644;p29"/>
              <p:cNvGrpSpPr/>
              <p:nvPr/>
            </p:nvGrpSpPr>
            <p:grpSpPr>
              <a:xfrm>
                <a:off x="3377750" y="3742809"/>
                <a:ext cx="331167" cy="239083"/>
                <a:chOff x="2879637" y="4160679"/>
                <a:chExt cx="532937" cy="384749"/>
              </a:xfrm>
            </p:grpSpPr>
            <p:sp>
              <p:nvSpPr>
                <p:cNvPr id="645" name="Google Shape;645;p29"/>
                <p:cNvSpPr/>
                <p:nvPr/>
              </p:nvSpPr>
              <p:spPr>
                <a:xfrm>
                  <a:off x="3079079" y="4427970"/>
                  <a:ext cx="128444" cy="117458"/>
                </a:xfrm>
                <a:custGeom>
                  <a:rect b="b" l="l" r="r" t="t"/>
                  <a:pathLst>
                    <a:path extrusionOk="0" h="2823" w="3090">
                      <a:moveTo>
                        <a:pt x="1568" y="199"/>
                      </a:moveTo>
                      <a:cubicBezTo>
                        <a:pt x="1627" y="199"/>
                        <a:pt x="1687" y="203"/>
                        <a:pt x="1747" y="213"/>
                      </a:cubicBezTo>
                      <a:cubicBezTo>
                        <a:pt x="2346" y="311"/>
                        <a:pt x="2689" y="891"/>
                        <a:pt x="2724" y="1448"/>
                      </a:cubicBezTo>
                      <a:lnTo>
                        <a:pt x="2724" y="1448"/>
                      </a:lnTo>
                      <a:cubicBezTo>
                        <a:pt x="2684" y="2094"/>
                        <a:pt x="2253" y="2632"/>
                        <a:pt x="1598" y="2632"/>
                      </a:cubicBezTo>
                      <a:cubicBezTo>
                        <a:pt x="1532" y="2632"/>
                        <a:pt x="1463" y="2626"/>
                        <a:pt x="1393" y="2615"/>
                      </a:cubicBezTo>
                      <a:cubicBezTo>
                        <a:pt x="846" y="2526"/>
                        <a:pt x="505" y="2018"/>
                        <a:pt x="422" y="1511"/>
                      </a:cubicBezTo>
                      <a:cubicBezTo>
                        <a:pt x="308" y="808"/>
                        <a:pt x="897" y="199"/>
                        <a:pt x="1568" y="199"/>
                      </a:cubicBezTo>
                      <a:close/>
                      <a:moveTo>
                        <a:pt x="1628" y="1"/>
                      </a:moveTo>
                      <a:cubicBezTo>
                        <a:pt x="874" y="1"/>
                        <a:pt x="101" y="494"/>
                        <a:pt x="51" y="1434"/>
                      </a:cubicBezTo>
                      <a:cubicBezTo>
                        <a:pt x="0" y="2371"/>
                        <a:pt x="705" y="2822"/>
                        <a:pt x="1449" y="2822"/>
                      </a:cubicBezTo>
                      <a:cubicBezTo>
                        <a:pt x="2222" y="2822"/>
                        <a:pt x="3038" y="2334"/>
                        <a:pt x="3089" y="1394"/>
                      </a:cubicBezTo>
                      <a:cubicBezTo>
                        <a:pt x="3089" y="1386"/>
                        <a:pt x="3089" y="1379"/>
                        <a:pt x="3087" y="1372"/>
                      </a:cubicBezTo>
                      <a:lnTo>
                        <a:pt x="3087" y="1372"/>
                      </a:lnTo>
                      <a:cubicBezTo>
                        <a:pt x="3087" y="1370"/>
                        <a:pt x="3087" y="1368"/>
                        <a:pt x="3087" y="1366"/>
                      </a:cubicBezTo>
                      <a:cubicBezTo>
                        <a:pt x="3038" y="443"/>
                        <a:pt x="2342" y="1"/>
                        <a:pt x="162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3000475" y="4327611"/>
                  <a:ext cx="315373" cy="107805"/>
                </a:xfrm>
                <a:custGeom>
                  <a:rect b="b" l="l" r="r" t="t"/>
                  <a:pathLst>
                    <a:path extrusionOk="0" h="2591" w="7587">
                      <a:moveTo>
                        <a:pt x="3811" y="0"/>
                      </a:moveTo>
                      <a:cubicBezTo>
                        <a:pt x="2224" y="0"/>
                        <a:pt x="636" y="843"/>
                        <a:pt x="17" y="2513"/>
                      </a:cubicBezTo>
                      <a:cubicBezTo>
                        <a:pt x="0" y="2559"/>
                        <a:pt x="48" y="2579"/>
                        <a:pt x="114" y="2579"/>
                      </a:cubicBezTo>
                      <a:cubicBezTo>
                        <a:pt x="213" y="2579"/>
                        <a:pt x="352" y="2534"/>
                        <a:pt x="377" y="2465"/>
                      </a:cubicBezTo>
                      <a:cubicBezTo>
                        <a:pt x="939" y="950"/>
                        <a:pt x="2305" y="222"/>
                        <a:pt x="3689" y="222"/>
                      </a:cubicBezTo>
                      <a:cubicBezTo>
                        <a:pt x="5135" y="222"/>
                        <a:pt x="6601" y="1016"/>
                        <a:pt x="7195" y="2537"/>
                      </a:cubicBezTo>
                      <a:cubicBezTo>
                        <a:pt x="7210" y="2575"/>
                        <a:pt x="7255" y="2590"/>
                        <a:pt x="7308" y="2590"/>
                      </a:cubicBezTo>
                      <a:cubicBezTo>
                        <a:pt x="7426" y="2590"/>
                        <a:pt x="7586" y="2515"/>
                        <a:pt x="7557" y="2440"/>
                      </a:cubicBezTo>
                      <a:cubicBezTo>
                        <a:pt x="6920" y="809"/>
                        <a:pt x="5366" y="0"/>
                        <a:pt x="381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2930516" y="4244478"/>
                  <a:ext cx="443193" cy="150910"/>
                </a:xfrm>
                <a:custGeom>
                  <a:rect b="b" l="l" r="r" t="t"/>
                  <a:pathLst>
                    <a:path extrusionOk="0" h="3627" w="10662">
                      <a:moveTo>
                        <a:pt x="5454" y="0"/>
                      </a:moveTo>
                      <a:cubicBezTo>
                        <a:pt x="5283" y="0"/>
                        <a:pt x="5114" y="6"/>
                        <a:pt x="4947" y="18"/>
                      </a:cubicBezTo>
                      <a:cubicBezTo>
                        <a:pt x="2852" y="165"/>
                        <a:pt x="799" y="1608"/>
                        <a:pt x="15" y="3574"/>
                      </a:cubicBezTo>
                      <a:cubicBezTo>
                        <a:pt x="0" y="3610"/>
                        <a:pt x="43" y="3626"/>
                        <a:pt x="105" y="3626"/>
                      </a:cubicBezTo>
                      <a:cubicBezTo>
                        <a:pt x="203" y="3626"/>
                        <a:pt x="349" y="3585"/>
                        <a:pt x="375" y="3519"/>
                      </a:cubicBezTo>
                      <a:lnTo>
                        <a:pt x="375" y="3519"/>
                      </a:lnTo>
                      <a:lnTo>
                        <a:pt x="374" y="3521"/>
                      </a:lnTo>
                      <a:cubicBezTo>
                        <a:pt x="1188" y="1482"/>
                        <a:pt x="3248" y="216"/>
                        <a:pt x="5395" y="166"/>
                      </a:cubicBezTo>
                      <a:cubicBezTo>
                        <a:pt x="5434" y="165"/>
                        <a:pt x="5474" y="165"/>
                        <a:pt x="5513" y="165"/>
                      </a:cubicBezTo>
                      <a:cubicBezTo>
                        <a:pt x="7409" y="165"/>
                        <a:pt x="9576" y="1194"/>
                        <a:pt x="10274" y="3066"/>
                      </a:cubicBezTo>
                      <a:cubicBezTo>
                        <a:pt x="10286" y="3098"/>
                        <a:pt x="10326" y="3111"/>
                        <a:pt x="10374" y="3111"/>
                      </a:cubicBezTo>
                      <a:cubicBezTo>
                        <a:pt x="10491" y="3111"/>
                        <a:pt x="10662" y="3036"/>
                        <a:pt x="10636" y="2968"/>
                      </a:cubicBezTo>
                      <a:cubicBezTo>
                        <a:pt x="9858" y="882"/>
                        <a:pt x="7535" y="0"/>
                        <a:pt x="545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2879637" y="4160679"/>
                  <a:ext cx="532937" cy="164100"/>
                </a:xfrm>
                <a:custGeom>
                  <a:rect b="b" l="l" r="r" t="t"/>
                  <a:pathLst>
                    <a:path extrusionOk="0" h="3944" w="12821">
                      <a:moveTo>
                        <a:pt x="6459" y="1"/>
                      </a:moveTo>
                      <a:cubicBezTo>
                        <a:pt x="6388" y="1"/>
                        <a:pt x="6318" y="1"/>
                        <a:pt x="6248" y="3"/>
                      </a:cubicBezTo>
                      <a:cubicBezTo>
                        <a:pt x="3780" y="48"/>
                        <a:pt x="1110" y="1513"/>
                        <a:pt x="42" y="3813"/>
                      </a:cubicBezTo>
                      <a:cubicBezTo>
                        <a:pt x="0" y="3903"/>
                        <a:pt x="73" y="3943"/>
                        <a:pt x="163" y="3943"/>
                      </a:cubicBezTo>
                      <a:cubicBezTo>
                        <a:pt x="251" y="3943"/>
                        <a:pt x="355" y="3906"/>
                        <a:pt x="385" y="3842"/>
                      </a:cubicBezTo>
                      <a:cubicBezTo>
                        <a:pt x="1367" y="1728"/>
                        <a:pt x="3662" y="472"/>
                        <a:pt x="5900" y="262"/>
                      </a:cubicBezTo>
                      <a:cubicBezTo>
                        <a:pt x="6134" y="240"/>
                        <a:pt x="6378" y="228"/>
                        <a:pt x="6631" y="228"/>
                      </a:cubicBezTo>
                      <a:cubicBezTo>
                        <a:pt x="8761" y="228"/>
                        <a:pt x="11423" y="1035"/>
                        <a:pt x="12414" y="2960"/>
                      </a:cubicBezTo>
                      <a:cubicBezTo>
                        <a:pt x="12439" y="3008"/>
                        <a:pt x="12495" y="3028"/>
                        <a:pt x="12557" y="3028"/>
                      </a:cubicBezTo>
                      <a:cubicBezTo>
                        <a:pt x="12679" y="3028"/>
                        <a:pt x="12821" y="2950"/>
                        <a:pt x="12776" y="2863"/>
                      </a:cubicBezTo>
                      <a:cubicBezTo>
                        <a:pt x="11647" y="668"/>
                        <a:pt x="8720" y="1"/>
                        <a:pt x="645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49" name="Google Shape;649;p29"/>
          <p:cNvGrpSpPr/>
          <p:nvPr/>
        </p:nvGrpSpPr>
        <p:grpSpPr>
          <a:xfrm>
            <a:off x="4592067" y="3617673"/>
            <a:ext cx="2030100" cy="1114377"/>
            <a:chOff x="4592067" y="3617673"/>
            <a:chExt cx="2030100" cy="1114377"/>
          </a:xfrm>
        </p:grpSpPr>
        <p:sp>
          <p:nvSpPr>
            <p:cNvPr id="650" name="Google Shape;650;p29"/>
            <p:cNvSpPr txBox="1"/>
            <p:nvPr/>
          </p:nvSpPr>
          <p:spPr>
            <a:xfrm>
              <a:off x="4592067" y="4019550"/>
              <a:ext cx="2030100" cy="71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is the ringed one and a gas giant</a:t>
              </a:r>
              <a:endParaRPr>
                <a:solidFill>
                  <a:schemeClr val="dk2"/>
                </a:solidFill>
                <a:latin typeface="Baloo 2"/>
                <a:ea typeface="Baloo 2"/>
                <a:cs typeface="Baloo 2"/>
                <a:sym typeface="Baloo 2"/>
              </a:endParaRPr>
            </a:p>
          </p:txBody>
        </p:sp>
        <p:grpSp>
          <p:nvGrpSpPr>
            <p:cNvPr id="651" name="Google Shape;651;p29"/>
            <p:cNvGrpSpPr/>
            <p:nvPr/>
          </p:nvGrpSpPr>
          <p:grpSpPr>
            <a:xfrm>
              <a:off x="5256585" y="3617673"/>
              <a:ext cx="701063" cy="489356"/>
              <a:chOff x="5256585" y="3617673"/>
              <a:chExt cx="701063" cy="489356"/>
            </a:xfrm>
          </p:grpSpPr>
          <p:sp>
            <p:nvSpPr>
              <p:cNvPr id="652" name="Google Shape;652;p29"/>
              <p:cNvSpPr/>
              <p:nvPr/>
            </p:nvSpPr>
            <p:spPr>
              <a:xfrm>
                <a:off x="5256585"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3" name="Google Shape;653;p29"/>
              <p:cNvGrpSpPr/>
              <p:nvPr/>
            </p:nvGrpSpPr>
            <p:grpSpPr>
              <a:xfrm>
                <a:off x="5435567" y="3695456"/>
                <a:ext cx="343100" cy="333789"/>
                <a:chOff x="5073413" y="4430092"/>
                <a:chExt cx="470128" cy="457308"/>
              </a:xfrm>
            </p:grpSpPr>
            <p:sp>
              <p:nvSpPr>
                <p:cNvPr id="654" name="Google Shape;654;p29"/>
                <p:cNvSpPr/>
                <p:nvPr/>
              </p:nvSpPr>
              <p:spPr>
                <a:xfrm>
                  <a:off x="5117018" y="4470827"/>
                  <a:ext cx="383086" cy="375924"/>
                </a:xfrm>
                <a:custGeom>
                  <a:rect b="b" l="l" r="r" t="t"/>
                  <a:pathLst>
                    <a:path extrusionOk="0" h="9035" w="9216">
                      <a:moveTo>
                        <a:pt x="4735" y="268"/>
                      </a:moveTo>
                      <a:cubicBezTo>
                        <a:pt x="4781" y="268"/>
                        <a:pt x="4827" y="269"/>
                        <a:pt x="4873" y="270"/>
                      </a:cubicBezTo>
                      <a:cubicBezTo>
                        <a:pt x="7138" y="345"/>
                        <a:pt x="8780" y="2377"/>
                        <a:pt x="8849" y="4533"/>
                      </a:cubicBezTo>
                      <a:cubicBezTo>
                        <a:pt x="8772" y="6916"/>
                        <a:pt x="6969" y="8768"/>
                        <a:pt x="4572" y="8768"/>
                      </a:cubicBezTo>
                      <a:cubicBezTo>
                        <a:pt x="4523" y="8768"/>
                        <a:pt x="4473" y="8768"/>
                        <a:pt x="4423" y="8766"/>
                      </a:cubicBezTo>
                      <a:cubicBezTo>
                        <a:pt x="2157" y="8692"/>
                        <a:pt x="514" y="6659"/>
                        <a:pt x="446" y="4503"/>
                      </a:cubicBezTo>
                      <a:cubicBezTo>
                        <a:pt x="367" y="2114"/>
                        <a:pt x="2442" y="268"/>
                        <a:pt x="4735" y="268"/>
                      </a:cubicBezTo>
                      <a:close/>
                      <a:moveTo>
                        <a:pt x="4803" y="0"/>
                      </a:moveTo>
                      <a:cubicBezTo>
                        <a:pt x="4757" y="0"/>
                        <a:pt x="4710" y="1"/>
                        <a:pt x="4664" y="2"/>
                      </a:cubicBezTo>
                      <a:cubicBezTo>
                        <a:pt x="2142" y="84"/>
                        <a:pt x="161" y="1992"/>
                        <a:pt x="78" y="4533"/>
                      </a:cubicBezTo>
                      <a:cubicBezTo>
                        <a:pt x="1" y="6921"/>
                        <a:pt x="2139" y="9035"/>
                        <a:pt x="4501" y="9035"/>
                      </a:cubicBezTo>
                      <a:cubicBezTo>
                        <a:pt x="4544" y="9035"/>
                        <a:pt x="4587" y="9034"/>
                        <a:pt x="4630" y="9032"/>
                      </a:cubicBezTo>
                      <a:cubicBezTo>
                        <a:pt x="7148" y="8951"/>
                        <a:pt x="9126" y="7051"/>
                        <a:pt x="9215" y="4517"/>
                      </a:cubicBezTo>
                      <a:lnTo>
                        <a:pt x="9215" y="4517"/>
                      </a:lnTo>
                      <a:cubicBezTo>
                        <a:pt x="9216" y="4513"/>
                        <a:pt x="9216" y="4508"/>
                        <a:pt x="9216" y="4503"/>
                      </a:cubicBezTo>
                      <a:lnTo>
                        <a:pt x="9216" y="4503"/>
                      </a:lnTo>
                      <a:cubicBezTo>
                        <a:pt x="9216" y="4503"/>
                        <a:pt x="9216" y="4503"/>
                        <a:pt x="9216" y="4503"/>
                      </a:cubicBezTo>
                      <a:cubicBezTo>
                        <a:pt x="9216" y="4497"/>
                        <a:pt x="9216" y="4491"/>
                        <a:pt x="9215" y="4485"/>
                      </a:cubicBezTo>
                      <a:lnTo>
                        <a:pt x="9215" y="4485"/>
                      </a:lnTo>
                      <a:cubicBezTo>
                        <a:pt x="9129" y="2111"/>
                        <a:pt x="7259" y="0"/>
                        <a:pt x="480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5073413" y="4430092"/>
                  <a:ext cx="470128" cy="457308"/>
                </a:xfrm>
                <a:custGeom>
                  <a:rect b="b" l="l" r="r" t="t"/>
                  <a:pathLst>
                    <a:path extrusionOk="0" h="10991" w="11310">
                      <a:moveTo>
                        <a:pt x="5733" y="167"/>
                      </a:moveTo>
                      <a:cubicBezTo>
                        <a:pt x="6045" y="167"/>
                        <a:pt x="6360" y="195"/>
                        <a:pt x="6676" y="253"/>
                      </a:cubicBezTo>
                      <a:cubicBezTo>
                        <a:pt x="9199" y="718"/>
                        <a:pt x="10883" y="3073"/>
                        <a:pt x="10948" y="5546"/>
                      </a:cubicBezTo>
                      <a:cubicBezTo>
                        <a:pt x="10870" y="8496"/>
                        <a:pt x="8587" y="10834"/>
                        <a:pt x="5712" y="10834"/>
                      </a:cubicBezTo>
                      <a:cubicBezTo>
                        <a:pt x="5387" y="10834"/>
                        <a:pt x="5054" y="10804"/>
                        <a:pt x="4716" y="10741"/>
                      </a:cubicBezTo>
                      <a:cubicBezTo>
                        <a:pt x="2193" y="10276"/>
                        <a:pt x="509" y="7920"/>
                        <a:pt x="444" y="5449"/>
                      </a:cubicBezTo>
                      <a:cubicBezTo>
                        <a:pt x="366" y="2471"/>
                        <a:pt x="2905" y="167"/>
                        <a:pt x="5733" y="167"/>
                      </a:cubicBezTo>
                      <a:close/>
                      <a:moveTo>
                        <a:pt x="5679" y="1"/>
                      </a:moveTo>
                      <a:cubicBezTo>
                        <a:pt x="5521" y="1"/>
                        <a:pt x="5361" y="7"/>
                        <a:pt x="5201" y="20"/>
                      </a:cubicBezTo>
                      <a:cubicBezTo>
                        <a:pt x="2323" y="245"/>
                        <a:pt x="156" y="2717"/>
                        <a:pt x="82" y="5546"/>
                      </a:cubicBezTo>
                      <a:cubicBezTo>
                        <a:pt x="0" y="8698"/>
                        <a:pt x="2771" y="10991"/>
                        <a:pt x="5740" y="10991"/>
                      </a:cubicBezTo>
                      <a:cubicBezTo>
                        <a:pt x="5890" y="10991"/>
                        <a:pt x="6041" y="10985"/>
                        <a:pt x="6191" y="10973"/>
                      </a:cubicBezTo>
                      <a:cubicBezTo>
                        <a:pt x="9067" y="10748"/>
                        <a:pt x="11233" y="8280"/>
                        <a:pt x="11309" y="5454"/>
                      </a:cubicBezTo>
                      <a:lnTo>
                        <a:pt x="11309" y="5454"/>
                      </a:lnTo>
                      <a:cubicBezTo>
                        <a:pt x="11310" y="5452"/>
                        <a:pt x="11310" y="5450"/>
                        <a:pt x="11310" y="5449"/>
                      </a:cubicBezTo>
                      <a:lnTo>
                        <a:pt x="11310" y="5449"/>
                      </a:lnTo>
                      <a:cubicBezTo>
                        <a:pt x="11310" y="5449"/>
                        <a:pt x="11310" y="5449"/>
                        <a:pt x="11310" y="5449"/>
                      </a:cubicBezTo>
                      <a:cubicBezTo>
                        <a:pt x="11310" y="5448"/>
                        <a:pt x="11310" y="5448"/>
                        <a:pt x="11310" y="5447"/>
                      </a:cubicBezTo>
                      <a:lnTo>
                        <a:pt x="11310" y="5447"/>
                      </a:lnTo>
                      <a:cubicBezTo>
                        <a:pt x="11227" y="2308"/>
                        <a:pt x="8725" y="1"/>
                        <a:pt x="567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9"/>
                <p:cNvSpPr/>
                <p:nvPr/>
              </p:nvSpPr>
              <p:spPr>
                <a:xfrm>
                  <a:off x="5235985" y="4550007"/>
                  <a:ext cx="150516" cy="202004"/>
                </a:xfrm>
                <a:custGeom>
                  <a:rect b="b" l="l" r="r" t="t"/>
                  <a:pathLst>
                    <a:path extrusionOk="0" h="4855" w="3621">
                      <a:moveTo>
                        <a:pt x="1647" y="0"/>
                      </a:moveTo>
                      <a:cubicBezTo>
                        <a:pt x="1103" y="0"/>
                        <a:pt x="615" y="233"/>
                        <a:pt x="420" y="843"/>
                      </a:cubicBezTo>
                      <a:cubicBezTo>
                        <a:pt x="205" y="1519"/>
                        <a:pt x="2071" y="2430"/>
                        <a:pt x="2391" y="2795"/>
                      </a:cubicBezTo>
                      <a:cubicBezTo>
                        <a:pt x="2906" y="3381"/>
                        <a:pt x="3130" y="4626"/>
                        <a:pt x="1993" y="4626"/>
                      </a:cubicBezTo>
                      <a:cubicBezTo>
                        <a:pt x="1901" y="4626"/>
                        <a:pt x="1800" y="4618"/>
                        <a:pt x="1689" y="4600"/>
                      </a:cubicBezTo>
                      <a:cubicBezTo>
                        <a:pt x="1232" y="4528"/>
                        <a:pt x="416" y="4027"/>
                        <a:pt x="372" y="3500"/>
                      </a:cubicBezTo>
                      <a:cubicBezTo>
                        <a:pt x="368" y="3454"/>
                        <a:pt x="320" y="3435"/>
                        <a:pt x="261" y="3435"/>
                      </a:cubicBezTo>
                      <a:cubicBezTo>
                        <a:pt x="151" y="3435"/>
                        <a:pt x="1" y="3502"/>
                        <a:pt x="9" y="3596"/>
                      </a:cubicBezTo>
                      <a:cubicBezTo>
                        <a:pt x="70" y="4320"/>
                        <a:pt x="1086" y="4854"/>
                        <a:pt x="1951" y="4854"/>
                      </a:cubicBezTo>
                      <a:cubicBezTo>
                        <a:pt x="2507" y="4854"/>
                        <a:pt x="3002" y="4633"/>
                        <a:pt x="3140" y="4099"/>
                      </a:cubicBezTo>
                      <a:cubicBezTo>
                        <a:pt x="3360" y="3248"/>
                        <a:pt x="2703" y="2502"/>
                        <a:pt x="2051" y="2050"/>
                      </a:cubicBezTo>
                      <a:cubicBezTo>
                        <a:pt x="1717" y="1817"/>
                        <a:pt x="1376" y="1610"/>
                        <a:pt x="1069" y="1336"/>
                      </a:cubicBezTo>
                      <a:cubicBezTo>
                        <a:pt x="424" y="759"/>
                        <a:pt x="1248" y="295"/>
                        <a:pt x="1957" y="295"/>
                      </a:cubicBezTo>
                      <a:cubicBezTo>
                        <a:pt x="2132" y="295"/>
                        <a:pt x="2300" y="323"/>
                        <a:pt x="2438" y="385"/>
                      </a:cubicBezTo>
                      <a:cubicBezTo>
                        <a:pt x="2734" y="516"/>
                        <a:pt x="3010" y="763"/>
                        <a:pt x="3213" y="1019"/>
                      </a:cubicBezTo>
                      <a:cubicBezTo>
                        <a:pt x="3234" y="1045"/>
                        <a:pt x="3273" y="1057"/>
                        <a:pt x="3317" y="1057"/>
                      </a:cubicBezTo>
                      <a:cubicBezTo>
                        <a:pt x="3446" y="1057"/>
                        <a:pt x="3620" y="963"/>
                        <a:pt x="3549" y="874"/>
                      </a:cubicBezTo>
                      <a:cubicBezTo>
                        <a:pt x="3170" y="400"/>
                        <a:pt x="2360" y="0"/>
                        <a:pt x="164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9"/>
                <p:cNvSpPr/>
                <p:nvPr/>
              </p:nvSpPr>
              <p:spPr>
                <a:xfrm>
                  <a:off x="5281210" y="4526873"/>
                  <a:ext cx="15214" cy="263875"/>
                </a:xfrm>
                <a:custGeom>
                  <a:rect b="b" l="l" r="r" t="t"/>
                  <a:pathLst>
                    <a:path extrusionOk="0" h="6342" w="366">
                      <a:moveTo>
                        <a:pt x="221" y="1"/>
                      </a:moveTo>
                      <a:cubicBezTo>
                        <a:pt x="119" y="1"/>
                        <a:pt x="0" y="58"/>
                        <a:pt x="0" y="144"/>
                      </a:cubicBezTo>
                      <a:lnTo>
                        <a:pt x="0" y="6230"/>
                      </a:lnTo>
                      <a:cubicBezTo>
                        <a:pt x="0" y="6308"/>
                        <a:pt x="68" y="6341"/>
                        <a:pt x="145" y="6341"/>
                      </a:cubicBezTo>
                      <a:cubicBezTo>
                        <a:pt x="247" y="6341"/>
                        <a:pt x="365" y="6284"/>
                        <a:pt x="365" y="6198"/>
                      </a:cubicBezTo>
                      <a:lnTo>
                        <a:pt x="365" y="111"/>
                      </a:lnTo>
                      <a:cubicBezTo>
                        <a:pt x="365" y="33"/>
                        <a:pt x="298" y="1"/>
                        <a:pt x="22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9"/>
                <p:cNvSpPr/>
                <p:nvPr/>
              </p:nvSpPr>
              <p:spPr>
                <a:xfrm>
                  <a:off x="5313799" y="4527123"/>
                  <a:ext cx="15214" cy="263417"/>
                </a:xfrm>
                <a:custGeom>
                  <a:rect b="b" l="l" r="r" t="t"/>
                  <a:pathLst>
                    <a:path extrusionOk="0" h="6331" w="366">
                      <a:moveTo>
                        <a:pt x="226" y="0"/>
                      </a:moveTo>
                      <a:cubicBezTo>
                        <a:pt x="123" y="0"/>
                        <a:pt x="1" y="57"/>
                        <a:pt x="1" y="139"/>
                      </a:cubicBezTo>
                      <a:lnTo>
                        <a:pt x="1" y="6227"/>
                      </a:lnTo>
                      <a:cubicBezTo>
                        <a:pt x="1" y="6300"/>
                        <a:pt x="66" y="6330"/>
                        <a:pt x="141" y="6330"/>
                      </a:cubicBezTo>
                      <a:cubicBezTo>
                        <a:pt x="244" y="6330"/>
                        <a:pt x="366" y="6273"/>
                        <a:pt x="366" y="6191"/>
                      </a:cubicBezTo>
                      <a:lnTo>
                        <a:pt x="366" y="103"/>
                      </a:lnTo>
                      <a:cubicBezTo>
                        <a:pt x="366" y="30"/>
                        <a:pt x="301" y="0"/>
                        <a:pt x="22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659" name="Google Shape;659;p29"/>
          <p:cNvGrpSpPr/>
          <p:nvPr/>
        </p:nvGrpSpPr>
        <p:grpSpPr>
          <a:xfrm>
            <a:off x="461500" y="3624864"/>
            <a:ext cx="2033100" cy="1107186"/>
            <a:chOff x="461500" y="3624864"/>
            <a:chExt cx="2033100" cy="1107186"/>
          </a:xfrm>
        </p:grpSpPr>
        <p:sp>
          <p:nvSpPr>
            <p:cNvPr id="660" name="Google Shape;660;p29"/>
            <p:cNvSpPr txBox="1"/>
            <p:nvPr/>
          </p:nvSpPr>
          <p:spPr>
            <a:xfrm>
              <a:off x="461500" y="4019550"/>
              <a:ext cx="2033100" cy="712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It’s a gas giant and the biggest planet</a:t>
              </a:r>
              <a:endParaRPr>
                <a:solidFill>
                  <a:schemeClr val="dk2"/>
                </a:solidFill>
                <a:latin typeface="Baloo 2"/>
                <a:ea typeface="Baloo 2"/>
                <a:cs typeface="Baloo 2"/>
                <a:sym typeface="Baloo 2"/>
              </a:endParaRPr>
            </a:p>
          </p:txBody>
        </p:sp>
        <p:grpSp>
          <p:nvGrpSpPr>
            <p:cNvPr id="661" name="Google Shape;661;p29"/>
            <p:cNvGrpSpPr/>
            <p:nvPr/>
          </p:nvGrpSpPr>
          <p:grpSpPr>
            <a:xfrm>
              <a:off x="1127519" y="3624864"/>
              <a:ext cx="701063" cy="489356"/>
              <a:chOff x="1127519" y="3624864"/>
              <a:chExt cx="701063" cy="489356"/>
            </a:xfrm>
          </p:grpSpPr>
          <p:sp>
            <p:nvSpPr>
              <p:cNvPr id="662" name="Google Shape;662;p29"/>
              <p:cNvSpPr/>
              <p:nvPr/>
            </p:nvSpPr>
            <p:spPr>
              <a:xfrm>
                <a:off x="112751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3" name="Google Shape;663;p29"/>
              <p:cNvGrpSpPr/>
              <p:nvPr/>
            </p:nvGrpSpPr>
            <p:grpSpPr>
              <a:xfrm>
                <a:off x="1306486" y="3753857"/>
                <a:ext cx="343129" cy="223148"/>
                <a:chOff x="814056" y="3256948"/>
                <a:chExt cx="949443" cy="617455"/>
              </a:xfrm>
            </p:grpSpPr>
            <p:sp>
              <p:nvSpPr>
                <p:cNvPr id="664" name="Google Shape;664;p29"/>
                <p:cNvSpPr/>
                <p:nvPr/>
              </p:nvSpPr>
              <p:spPr>
                <a:xfrm>
                  <a:off x="814056" y="3256948"/>
                  <a:ext cx="949443" cy="617455"/>
                </a:xfrm>
                <a:custGeom>
                  <a:rect b="b" l="l" r="r" t="t"/>
                  <a:pathLst>
                    <a:path extrusionOk="0" h="14840" w="22841">
                      <a:moveTo>
                        <a:pt x="8037" y="180"/>
                      </a:moveTo>
                      <a:cubicBezTo>
                        <a:pt x="9262" y="180"/>
                        <a:pt x="10456" y="760"/>
                        <a:pt x="10894" y="2071"/>
                      </a:cubicBezTo>
                      <a:cubicBezTo>
                        <a:pt x="10902" y="2093"/>
                        <a:pt x="10930" y="2102"/>
                        <a:pt x="10967" y="2102"/>
                      </a:cubicBezTo>
                      <a:cubicBezTo>
                        <a:pt x="11068" y="2102"/>
                        <a:pt x="11237" y="2038"/>
                        <a:pt x="11253" y="1991"/>
                      </a:cubicBezTo>
                      <a:cubicBezTo>
                        <a:pt x="11702" y="722"/>
                        <a:pt x="13121" y="240"/>
                        <a:pt x="14500" y="240"/>
                      </a:cubicBezTo>
                      <a:cubicBezTo>
                        <a:pt x="15268" y="240"/>
                        <a:pt x="16023" y="389"/>
                        <a:pt x="16591" y="635"/>
                      </a:cubicBezTo>
                      <a:cubicBezTo>
                        <a:pt x="17668" y="1103"/>
                        <a:pt x="18196" y="2374"/>
                        <a:pt x="17981" y="3493"/>
                      </a:cubicBezTo>
                      <a:cubicBezTo>
                        <a:pt x="17976" y="3523"/>
                        <a:pt x="18000" y="3534"/>
                        <a:pt x="18037" y="3534"/>
                      </a:cubicBezTo>
                      <a:cubicBezTo>
                        <a:pt x="18121" y="3534"/>
                        <a:pt x="18275" y="3477"/>
                        <a:pt x="18298" y="3464"/>
                      </a:cubicBezTo>
                      <a:cubicBezTo>
                        <a:pt x="18823" y="3179"/>
                        <a:pt x="19373" y="3017"/>
                        <a:pt x="19880" y="3017"/>
                      </a:cubicBezTo>
                      <a:cubicBezTo>
                        <a:pt x="20713" y="3017"/>
                        <a:pt x="21432" y="3451"/>
                        <a:pt x="21748" y="4480"/>
                      </a:cubicBezTo>
                      <a:cubicBezTo>
                        <a:pt x="22107" y="5657"/>
                        <a:pt x="21387" y="6870"/>
                        <a:pt x="20294" y="7327"/>
                      </a:cubicBezTo>
                      <a:cubicBezTo>
                        <a:pt x="20280" y="7333"/>
                        <a:pt x="20180" y="7385"/>
                        <a:pt x="20227" y="7411"/>
                      </a:cubicBezTo>
                      <a:cubicBezTo>
                        <a:pt x="21386" y="8069"/>
                        <a:pt x="22014" y="9310"/>
                        <a:pt x="21402" y="10574"/>
                      </a:cubicBezTo>
                      <a:cubicBezTo>
                        <a:pt x="20927" y="11556"/>
                        <a:pt x="19724" y="12136"/>
                        <a:pt x="18577" y="12136"/>
                      </a:cubicBezTo>
                      <a:cubicBezTo>
                        <a:pt x="17959" y="12136"/>
                        <a:pt x="17356" y="11968"/>
                        <a:pt x="16893" y="11604"/>
                      </a:cubicBezTo>
                      <a:cubicBezTo>
                        <a:pt x="16875" y="11590"/>
                        <a:pt x="16849" y="11584"/>
                        <a:pt x="16821" y="11584"/>
                      </a:cubicBezTo>
                      <a:cubicBezTo>
                        <a:pt x="16730" y="11584"/>
                        <a:pt x="16604" y="11642"/>
                        <a:pt x="16558" y="11680"/>
                      </a:cubicBezTo>
                      <a:cubicBezTo>
                        <a:pt x="15925" y="12200"/>
                        <a:pt x="15196" y="12469"/>
                        <a:pt x="14484" y="12469"/>
                      </a:cubicBezTo>
                      <a:cubicBezTo>
                        <a:pt x="13754" y="12469"/>
                        <a:pt x="13043" y="12186"/>
                        <a:pt x="12472" y="11604"/>
                      </a:cubicBezTo>
                      <a:cubicBezTo>
                        <a:pt x="12460" y="11591"/>
                        <a:pt x="12435" y="11585"/>
                        <a:pt x="12403" y="11585"/>
                      </a:cubicBezTo>
                      <a:cubicBezTo>
                        <a:pt x="12298" y="11585"/>
                        <a:pt x="12122" y="11649"/>
                        <a:pt x="12119" y="11713"/>
                      </a:cubicBezTo>
                      <a:cubicBezTo>
                        <a:pt x="12063" y="13611"/>
                        <a:pt x="10705" y="14691"/>
                        <a:pt x="8902" y="14691"/>
                      </a:cubicBezTo>
                      <a:cubicBezTo>
                        <a:pt x="8825" y="14691"/>
                        <a:pt x="8747" y="14689"/>
                        <a:pt x="8668" y="14686"/>
                      </a:cubicBezTo>
                      <a:lnTo>
                        <a:pt x="8668" y="14686"/>
                      </a:lnTo>
                      <a:cubicBezTo>
                        <a:pt x="8676" y="14686"/>
                        <a:pt x="8684" y="14686"/>
                        <a:pt x="8693" y="14686"/>
                      </a:cubicBezTo>
                      <a:cubicBezTo>
                        <a:pt x="9275" y="14686"/>
                        <a:pt x="10070" y="13684"/>
                        <a:pt x="10133" y="13102"/>
                      </a:cubicBezTo>
                      <a:cubicBezTo>
                        <a:pt x="10189" y="12571"/>
                        <a:pt x="10046" y="12037"/>
                        <a:pt x="9712" y="11616"/>
                      </a:cubicBezTo>
                      <a:cubicBezTo>
                        <a:pt x="9697" y="11597"/>
                        <a:pt x="9671" y="11589"/>
                        <a:pt x="9638" y="11589"/>
                      </a:cubicBezTo>
                      <a:cubicBezTo>
                        <a:pt x="9603" y="11589"/>
                        <a:pt x="9561" y="11598"/>
                        <a:pt x="9520" y="11612"/>
                      </a:cubicBezTo>
                      <a:lnTo>
                        <a:pt x="9520" y="11612"/>
                      </a:lnTo>
                      <a:cubicBezTo>
                        <a:pt x="9442" y="11627"/>
                        <a:pt x="9367" y="11656"/>
                        <a:pt x="9353" y="11696"/>
                      </a:cubicBezTo>
                      <a:cubicBezTo>
                        <a:pt x="9138" y="12280"/>
                        <a:pt x="8606" y="12489"/>
                        <a:pt x="8002" y="12489"/>
                      </a:cubicBezTo>
                      <a:cubicBezTo>
                        <a:pt x="7207" y="12489"/>
                        <a:pt x="6289" y="12128"/>
                        <a:pt x="5806" y="11786"/>
                      </a:cubicBezTo>
                      <a:cubicBezTo>
                        <a:pt x="5256" y="11395"/>
                        <a:pt x="4893" y="10641"/>
                        <a:pt x="4917" y="9964"/>
                      </a:cubicBezTo>
                      <a:cubicBezTo>
                        <a:pt x="4918" y="9944"/>
                        <a:pt x="4900" y="9937"/>
                        <a:pt x="4871" y="9937"/>
                      </a:cubicBezTo>
                      <a:cubicBezTo>
                        <a:pt x="4783" y="9937"/>
                        <a:pt x="4595" y="10010"/>
                        <a:pt x="4573" y="10027"/>
                      </a:cubicBezTo>
                      <a:cubicBezTo>
                        <a:pt x="3969" y="10509"/>
                        <a:pt x="3294" y="10797"/>
                        <a:pt x="2675" y="10797"/>
                      </a:cubicBezTo>
                      <a:cubicBezTo>
                        <a:pt x="1951" y="10797"/>
                        <a:pt x="1304" y="10403"/>
                        <a:pt x="936" y="9463"/>
                      </a:cubicBezTo>
                      <a:cubicBezTo>
                        <a:pt x="551" y="8478"/>
                        <a:pt x="1146" y="7385"/>
                        <a:pt x="1997" y="6873"/>
                      </a:cubicBezTo>
                      <a:cubicBezTo>
                        <a:pt x="2013" y="6864"/>
                        <a:pt x="2066" y="6829"/>
                        <a:pt x="2031" y="6808"/>
                      </a:cubicBezTo>
                      <a:cubicBezTo>
                        <a:pt x="1381" y="6431"/>
                        <a:pt x="831" y="5833"/>
                        <a:pt x="715" y="5074"/>
                      </a:cubicBezTo>
                      <a:cubicBezTo>
                        <a:pt x="531" y="3880"/>
                        <a:pt x="1872" y="2873"/>
                        <a:pt x="3060" y="2873"/>
                      </a:cubicBezTo>
                      <a:cubicBezTo>
                        <a:pt x="3554" y="2873"/>
                        <a:pt x="4022" y="3047"/>
                        <a:pt x="4342" y="3455"/>
                      </a:cubicBezTo>
                      <a:cubicBezTo>
                        <a:pt x="4355" y="3473"/>
                        <a:pt x="4388" y="3480"/>
                        <a:pt x="4429" y="3480"/>
                      </a:cubicBezTo>
                      <a:cubicBezTo>
                        <a:pt x="4541" y="3480"/>
                        <a:pt x="4713" y="3424"/>
                        <a:pt x="4704" y="3359"/>
                      </a:cubicBezTo>
                      <a:lnTo>
                        <a:pt x="4704" y="3359"/>
                      </a:lnTo>
                      <a:lnTo>
                        <a:pt x="4705" y="3358"/>
                      </a:lnTo>
                      <a:cubicBezTo>
                        <a:pt x="4705" y="3357"/>
                        <a:pt x="4704" y="3357"/>
                        <a:pt x="4703" y="3356"/>
                      </a:cubicBezTo>
                      <a:lnTo>
                        <a:pt x="4703" y="3356"/>
                      </a:lnTo>
                      <a:cubicBezTo>
                        <a:pt x="4431" y="1389"/>
                        <a:pt x="6268" y="180"/>
                        <a:pt x="8037" y="180"/>
                      </a:cubicBezTo>
                      <a:close/>
                      <a:moveTo>
                        <a:pt x="8171" y="0"/>
                      </a:moveTo>
                      <a:cubicBezTo>
                        <a:pt x="6324" y="0"/>
                        <a:pt x="4370" y="1141"/>
                        <a:pt x="4317" y="2987"/>
                      </a:cubicBezTo>
                      <a:lnTo>
                        <a:pt x="4317" y="2987"/>
                      </a:lnTo>
                      <a:cubicBezTo>
                        <a:pt x="3976" y="2746"/>
                        <a:pt x="3572" y="2635"/>
                        <a:pt x="3160" y="2635"/>
                      </a:cubicBezTo>
                      <a:cubicBezTo>
                        <a:pt x="2641" y="2635"/>
                        <a:pt x="2110" y="2811"/>
                        <a:pt x="1681" y="3125"/>
                      </a:cubicBezTo>
                      <a:cubicBezTo>
                        <a:pt x="819" y="3753"/>
                        <a:pt x="44" y="4612"/>
                        <a:pt x="509" y="5722"/>
                      </a:cubicBezTo>
                      <a:cubicBezTo>
                        <a:pt x="611" y="5968"/>
                        <a:pt x="1313" y="6893"/>
                        <a:pt x="1638" y="6893"/>
                      </a:cubicBezTo>
                      <a:cubicBezTo>
                        <a:pt x="1664" y="6893"/>
                        <a:pt x="1687" y="6887"/>
                        <a:pt x="1708" y="6875"/>
                      </a:cubicBezTo>
                      <a:lnTo>
                        <a:pt x="1708" y="6875"/>
                      </a:lnTo>
                      <a:cubicBezTo>
                        <a:pt x="257" y="7747"/>
                        <a:pt x="0" y="9847"/>
                        <a:pt x="1519" y="10825"/>
                      </a:cubicBezTo>
                      <a:cubicBezTo>
                        <a:pt x="1775" y="10990"/>
                        <a:pt x="2068" y="11059"/>
                        <a:pt x="2376" y="11059"/>
                      </a:cubicBezTo>
                      <a:cubicBezTo>
                        <a:pt x="3122" y="11059"/>
                        <a:pt x="3955" y="10657"/>
                        <a:pt x="4556" y="10251"/>
                      </a:cubicBezTo>
                      <a:lnTo>
                        <a:pt x="4556" y="10251"/>
                      </a:lnTo>
                      <a:cubicBezTo>
                        <a:pt x="4621" y="11698"/>
                        <a:pt x="6079" y="12415"/>
                        <a:pt x="7366" y="12590"/>
                      </a:cubicBezTo>
                      <a:cubicBezTo>
                        <a:pt x="7487" y="12606"/>
                        <a:pt x="7619" y="12615"/>
                        <a:pt x="7758" y="12615"/>
                      </a:cubicBezTo>
                      <a:cubicBezTo>
                        <a:pt x="8381" y="12615"/>
                        <a:pt x="9133" y="12435"/>
                        <a:pt x="9521" y="11959"/>
                      </a:cubicBezTo>
                      <a:lnTo>
                        <a:pt x="9521" y="11959"/>
                      </a:lnTo>
                      <a:cubicBezTo>
                        <a:pt x="10178" y="13053"/>
                        <a:pt x="9470" y="14143"/>
                        <a:pt x="8382" y="14749"/>
                      </a:cubicBezTo>
                      <a:cubicBezTo>
                        <a:pt x="8317" y="14785"/>
                        <a:pt x="8338" y="14820"/>
                        <a:pt x="8402" y="14825"/>
                      </a:cubicBezTo>
                      <a:cubicBezTo>
                        <a:pt x="8532" y="14835"/>
                        <a:pt x="8661" y="14840"/>
                        <a:pt x="8789" y="14840"/>
                      </a:cubicBezTo>
                      <a:cubicBezTo>
                        <a:pt x="10598" y="14840"/>
                        <a:pt x="12197" y="13853"/>
                        <a:pt x="12450" y="12013"/>
                      </a:cubicBezTo>
                      <a:lnTo>
                        <a:pt x="12450" y="12013"/>
                      </a:lnTo>
                      <a:cubicBezTo>
                        <a:pt x="13015" y="12458"/>
                        <a:pt x="13655" y="12654"/>
                        <a:pt x="14302" y="12654"/>
                      </a:cubicBezTo>
                      <a:cubicBezTo>
                        <a:pt x="15125" y="12654"/>
                        <a:pt x="15961" y="12338"/>
                        <a:pt x="16674" y="11815"/>
                      </a:cubicBezTo>
                      <a:lnTo>
                        <a:pt x="16674" y="11815"/>
                      </a:lnTo>
                      <a:cubicBezTo>
                        <a:pt x="17156" y="12146"/>
                        <a:pt x="17742" y="12289"/>
                        <a:pt x="18342" y="12289"/>
                      </a:cubicBezTo>
                      <a:cubicBezTo>
                        <a:pt x="19239" y="12289"/>
                        <a:pt x="20169" y="11970"/>
                        <a:pt x="20831" y="11484"/>
                      </a:cubicBezTo>
                      <a:cubicBezTo>
                        <a:pt x="21669" y="10869"/>
                        <a:pt x="22161" y="10056"/>
                        <a:pt x="21967" y="9001"/>
                      </a:cubicBezTo>
                      <a:cubicBezTo>
                        <a:pt x="21885" y="8555"/>
                        <a:pt x="21613" y="8175"/>
                        <a:pt x="21321" y="7845"/>
                      </a:cubicBezTo>
                      <a:cubicBezTo>
                        <a:pt x="21195" y="7703"/>
                        <a:pt x="20852" y="7349"/>
                        <a:pt x="20600" y="7349"/>
                      </a:cubicBezTo>
                      <a:cubicBezTo>
                        <a:pt x="20569" y="7349"/>
                        <a:pt x="20541" y="7354"/>
                        <a:pt x="20513" y="7365"/>
                      </a:cubicBezTo>
                      <a:cubicBezTo>
                        <a:pt x="20577" y="7338"/>
                        <a:pt x="20639" y="7308"/>
                        <a:pt x="20700" y="7274"/>
                      </a:cubicBezTo>
                      <a:cubicBezTo>
                        <a:pt x="22184" y="6469"/>
                        <a:pt x="22841" y="4415"/>
                        <a:pt x="21384" y="3186"/>
                      </a:cubicBezTo>
                      <a:cubicBezTo>
                        <a:pt x="21069" y="2919"/>
                        <a:pt x="20663" y="2816"/>
                        <a:pt x="20231" y="2816"/>
                      </a:cubicBezTo>
                      <a:cubicBezTo>
                        <a:pt x="19596" y="2816"/>
                        <a:pt x="18904" y="3038"/>
                        <a:pt x="18363" y="3287"/>
                      </a:cubicBezTo>
                      <a:lnTo>
                        <a:pt x="18363" y="3287"/>
                      </a:lnTo>
                      <a:cubicBezTo>
                        <a:pt x="18641" y="1410"/>
                        <a:pt x="17122" y="316"/>
                        <a:pt x="15386" y="139"/>
                      </a:cubicBezTo>
                      <a:cubicBezTo>
                        <a:pt x="15197" y="119"/>
                        <a:pt x="14993" y="109"/>
                        <a:pt x="14780" y="109"/>
                      </a:cubicBezTo>
                      <a:cubicBezTo>
                        <a:pt x="13471" y="109"/>
                        <a:pt x="11818" y="499"/>
                        <a:pt x="11111" y="1615"/>
                      </a:cubicBezTo>
                      <a:lnTo>
                        <a:pt x="11111" y="1615"/>
                      </a:lnTo>
                      <a:cubicBezTo>
                        <a:pt x="10562" y="497"/>
                        <a:pt x="9390" y="0"/>
                        <a:pt x="81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p:nvPr/>
              </p:nvSpPr>
              <p:spPr>
                <a:xfrm>
                  <a:off x="1073106" y="3516167"/>
                  <a:ext cx="69501" cy="61829"/>
                </a:xfrm>
                <a:custGeom>
                  <a:rect b="b" l="l" r="r" t="t"/>
                  <a:pathLst>
                    <a:path extrusionOk="0" h="1486" w="1672">
                      <a:moveTo>
                        <a:pt x="830" y="229"/>
                      </a:moveTo>
                      <a:cubicBezTo>
                        <a:pt x="837" y="229"/>
                        <a:pt x="845" y="229"/>
                        <a:pt x="852" y="230"/>
                      </a:cubicBezTo>
                      <a:cubicBezTo>
                        <a:pt x="1133" y="244"/>
                        <a:pt x="1287" y="532"/>
                        <a:pt x="1305" y="778"/>
                      </a:cubicBezTo>
                      <a:lnTo>
                        <a:pt x="1305" y="778"/>
                      </a:lnTo>
                      <a:cubicBezTo>
                        <a:pt x="1286" y="1029"/>
                        <a:pt x="1143" y="1261"/>
                        <a:pt x="871" y="1261"/>
                      </a:cubicBezTo>
                      <a:cubicBezTo>
                        <a:pt x="863" y="1261"/>
                        <a:pt x="855" y="1261"/>
                        <a:pt x="846" y="1261"/>
                      </a:cubicBezTo>
                      <a:cubicBezTo>
                        <a:pt x="589" y="1247"/>
                        <a:pt x="431" y="991"/>
                        <a:pt x="395" y="766"/>
                      </a:cubicBezTo>
                      <a:cubicBezTo>
                        <a:pt x="351" y="496"/>
                        <a:pt x="562" y="229"/>
                        <a:pt x="830" y="229"/>
                      </a:cubicBezTo>
                      <a:close/>
                      <a:moveTo>
                        <a:pt x="904" y="1"/>
                      </a:moveTo>
                      <a:cubicBezTo>
                        <a:pt x="488" y="1"/>
                        <a:pt x="54" y="268"/>
                        <a:pt x="27" y="763"/>
                      </a:cubicBezTo>
                      <a:cubicBezTo>
                        <a:pt x="0" y="1253"/>
                        <a:pt x="374" y="1486"/>
                        <a:pt x="771" y="1486"/>
                      </a:cubicBezTo>
                      <a:cubicBezTo>
                        <a:pt x="1194" y="1486"/>
                        <a:pt x="1644" y="1223"/>
                        <a:pt x="1671" y="726"/>
                      </a:cubicBezTo>
                      <a:cubicBezTo>
                        <a:pt x="1672" y="718"/>
                        <a:pt x="1671" y="709"/>
                        <a:pt x="1670" y="702"/>
                      </a:cubicBezTo>
                      <a:lnTo>
                        <a:pt x="1670" y="702"/>
                      </a:lnTo>
                      <a:cubicBezTo>
                        <a:pt x="1670" y="700"/>
                        <a:pt x="1670" y="698"/>
                        <a:pt x="1670" y="696"/>
                      </a:cubicBezTo>
                      <a:cubicBezTo>
                        <a:pt x="1644" y="222"/>
                        <a:pt x="1282" y="1"/>
                        <a:pt x="90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9"/>
                <p:cNvSpPr/>
                <p:nvPr/>
              </p:nvSpPr>
              <p:spPr>
                <a:xfrm>
                  <a:off x="1245944" y="3515543"/>
                  <a:ext cx="69501" cy="64117"/>
                </a:xfrm>
                <a:custGeom>
                  <a:rect b="b" l="l" r="r" t="t"/>
                  <a:pathLst>
                    <a:path extrusionOk="0" h="1541" w="1672">
                      <a:moveTo>
                        <a:pt x="834" y="262"/>
                      </a:moveTo>
                      <a:cubicBezTo>
                        <a:pt x="841" y="262"/>
                        <a:pt x="848" y="262"/>
                        <a:pt x="856" y="263"/>
                      </a:cubicBezTo>
                      <a:cubicBezTo>
                        <a:pt x="1115" y="278"/>
                        <a:pt x="1289" y="531"/>
                        <a:pt x="1301" y="772"/>
                      </a:cubicBezTo>
                      <a:cubicBezTo>
                        <a:pt x="1288" y="1026"/>
                        <a:pt x="1136" y="1257"/>
                        <a:pt x="863" y="1257"/>
                      </a:cubicBezTo>
                      <a:cubicBezTo>
                        <a:pt x="855" y="1257"/>
                        <a:pt x="846" y="1257"/>
                        <a:pt x="837" y="1256"/>
                      </a:cubicBezTo>
                      <a:cubicBezTo>
                        <a:pt x="577" y="1243"/>
                        <a:pt x="404" y="988"/>
                        <a:pt x="391" y="749"/>
                      </a:cubicBezTo>
                      <a:cubicBezTo>
                        <a:pt x="377" y="493"/>
                        <a:pt x="578" y="262"/>
                        <a:pt x="834" y="262"/>
                      </a:cubicBezTo>
                      <a:close/>
                      <a:moveTo>
                        <a:pt x="866" y="1"/>
                      </a:moveTo>
                      <a:cubicBezTo>
                        <a:pt x="461" y="1"/>
                        <a:pt x="50" y="263"/>
                        <a:pt x="23" y="772"/>
                      </a:cubicBezTo>
                      <a:cubicBezTo>
                        <a:pt x="1" y="1189"/>
                        <a:pt x="392" y="1540"/>
                        <a:pt x="795" y="1540"/>
                      </a:cubicBezTo>
                      <a:cubicBezTo>
                        <a:pt x="808" y="1540"/>
                        <a:pt x="820" y="1540"/>
                        <a:pt x="833" y="1539"/>
                      </a:cubicBezTo>
                      <a:cubicBezTo>
                        <a:pt x="1277" y="1515"/>
                        <a:pt x="1645" y="1205"/>
                        <a:pt x="1670" y="749"/>
                      </a:cubicBezTo>
                      <a:cubicBezTo>
                        <a:pt x="1671" y="733"/>
                        <a:pt x="1669" y="719"/>
                        <a:pt x="1666" y="706"/>
                      </a:cubicBezTo>
                      <a:lnTo>
                        <a:pt x="1666" y="706"/>
                      </a:lnTo>
                      <a:cubicBezTo>
                        <a:pt x="1620" y="231"/>
                        <a:pt x="1246" y="1"/>
                        <a:pt x="8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9"/>
                <p:cNvSpPr/>
                <p:nvPr/>
              </p:nvSpPr>
              <p:spPr>
                <a:xfrm>
                  <a:off x="1418617" y="3516666"/>
                  <a:ext cx="69335" cy="60872"/>
                </a:xfrm>
                <a:custGeom>
                  <a:rect b="b" l="l" r="r" t="t"/>
                  <a:pathLst>
                    <a:path extrusionOk="0" h="1463" w="1668">
                      <a:moveTo>
                        <a:pt x="812" y="205"/>
                      </a:moveTo>
                      <a:cubicBezTo>
                        <a:pt x="832" y="205"/>
                        <a:pt x="853" y="207"/>
                        <a:pt x="874" y="210"/>
                      </a:cubicBezTo>
                      <a:cubicBezTo>
                        <a:pt x="1143" y="253"/>
                        <a:pt x="1286" y="522"/>
                        <a:pt x="1304" y="767"/>
                      </a:cubicBezTo>
                      <a:lnTo>
                        <a:pt x="1304" y="767"/>
                      </a:lnTo>
                      <a:cubicBezTo>
                        <a:pt x="1286" y="1011"/>
                        <a:pt x="1151" y="1261"/>
                        <a:pt x="892" y="1261"/>
                      </a:cubicBezTo>
                      <a:cubicBezTo>
                        <a:pt x="869" y="1261"/>
                        <a:pt x="846" y="1259"/>
                        <a:pt x="821" y="1255"/>
                      </a:cubicBezTo>
                      <a:cubicBezTo>
                        <a:pt x="574" y="1216"/>
                        <a:pt x="430" y="978"/>
                        <a:pt x="392" y="754"/>
                      </a:cubicBezTo>
                      <a:cubicBezTo>
                        <a:pt x="350" y="490"/>
                        <a:pt x="546" y="205"/>
                        <a:pt x="812" y="205"/>
                      </a:cubicBezTo>
                      <a:close/>
                      <a:moveTo>
                        <a:pt x="907" y="0"/>
                      </a:moveTo>
                      <a:cubicBezTo>
                        <a:pt x="490" y="0"/>
                        <a:pt x="52" y="267"/>
                        <a:pt x="26" y="754"/>
                      </a:cubicBezTo>
                      <a:cubicBezTo>
                        <a:pt x="0" y="1236"/>
                        <a:pt x="368" y="1462"/>
                        <a:pt x="762" y="1462"/>
                      </a:cubicBezTo>
                      <a:cubicBezTo>
                        <a:pt x="1186" y="1462"/>
                        <a:pt x="1640" y="1200"/>
                        <a:pt x="1667" y="711"/>
                      </a:cubicBezTo>
                      <a:cubicBezTo>
                        <a:pt x="1667" y="706"/>
                        <a:pt x="1667" y="701"/>
                        <a:pt x="1667" y="697"/>
                      </a:cubicBezTo>
                      <a:lnTo>
                        <a:pt x="1667" y="697"/>
                      </a:lnTo>
                      <a:cubicBezTo>
                        <a:pt x="1667" y="693"/>
                        <a:pt x="1667" y="688"/>
                        <a:pt x="1667" y="684"/>
                      </a:cubicBezTo>
                      <a:cubicBezTo>
                        <a:pt x="1642" y="217"/>
                        <a:pt x="1283" y="0"/>
                        <a:pt x="90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0"/>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673" name="Google Shape;673;p30"/>
          <p:cNvGrpSpPr/>
          <p:nvPr/>
        </p:nvGrpSpPr>
        <p:grpSpPr>
          <a:xfrm>
            <a:off x="1415675" y="2577096"/>
            <a:ext cx="1846850" cy="1054304"/>
            <a:chOff x="1415675" y="2577096"/>
            <a:chExt cx="1846850" cy="1054304"/>
          </a:xfrm>
        </p:grpSpPr>
        <p:sp>
          <p:nvSpPr>
            <p:cNvPr id="674" name="Google Shape;674;p30"/>
            <p:cNvSpPr/>
            <p:nvPr/>
          </p:nvSpPr>
          <p:spPr>
            <a:xfrm>
              <a:off x="1415675" y="2987700"/>
              <a:ext cx="1846850" cy="643700"/>
            </a:xfrm>
            <a:custGeom>
              <a:rect b="b" l="l" r="r" t="t"/>
              <a:pathLst>
                <a:path extrusionOk="0" h="25748" w="73874">
                  <a:moveTo>
                    <a:pt x="0" y="22612"/>
                  </a:moveTo>
                  <a:lnTo>
                    <a:pt x="0" y="0"/>
                  </a:lnTo>
                  <a:lnTo>
                    <a:pt x="73874" y="0"/>
                  </a:lnTo>
                  <a:lnTo>
                    <a:pt x="73866" y="25748"/>
                  </a:lnTo>
                </a:path>
              </a:pathLst>
            </a:custGeom>
            <a:noFill/>
            <a:ln cap="flat" cmpd="sng" w="9525">
              <a:solidFill>
                <a:schemeClr val="accent5"/>
              </a:solidFill>
              <a:prstDash val="solid"/>
              <a:round/>
              <a:headEnd len="med" w="med" type="none"/>
              <a:tailEnd len="med" w="med" type="none"/>
            </a:ln>
          </p:spPr>
        </p:sp>
        <p:cxnSp>
          <p:nvCxnSpPr>
            <p:cNvPr id="675" name="Google Shape;675;p30"/>
            <p:cNvCxnSpPr/>
            <p:nvPr/>
          </p:nvCxnSpPr>
          <p:spPr>
            <a:xfrm>
              <a:off x="2343728" y="2577096"/>
              <a:ext cx="0" cy="408300"/>
            </a:xfrm>
            <a:prstGeom prst="straightConnector1">
              <a:avLst/>
            </a:prstGeom>
            <a:noFill/>
            <a:ln cap="flat" cmpd="sng" w="9525">
              <a:solidFill>
                <a:schemeClr val="accent5"/>
              </a:solidFill>
              <a:prstDash val="solid"/>
              <a:round/>
              <a:headEnd len="med" w="med" type="none"/>
              <a:tailEnd len="med" w="med" type="none"/>
            </a:ln>
          </p:spPr>
        </p:cxnSp>
      </p:grpSp>
      <p:grpSp>
        <p:nvGrpSpPr>
          <p:cNvPr id="676" name="Google Shape;676;p30"/>
          <p:cNvGrpSpPr/>
          <p:nvPr/>
        </p:nvGrpSpPr>
        <p:grpSpPr>
          <a:xfrm>
            <a:off x="5844768" y="2577096"/>
            <a:ext cx="1902894" cy="1015710"/>
            <a:chOff x="5844768" y="2577096"/>
            <a:chExt cx="1902894" cy="1015710"/>
          </a:xfrm>
        </p:grpSpPr>
        <p:cxnSp>
          <p:nvCxnSpPr>
            <p:cNvPr id="677" name="Google Shape;677;p30"/>
            <p:cNvCxnSpPr/>
            <p:nvPr/>
          </p:nvCxnSpPr>
          <p:spPr>
            <a:xfrm>
              <a:off x="6796215" y="2577096"/>
              <a:ext cx="0" cy="408300"/>
            </a:xfrm>
            <a:prstGeom prst="straightConnector1">
              <a:avLst/>
            </a:prstGeom>
            <a:noFill/>
            <a:ln cap="flat" cmpd="sng" w="9525">
              <a:solidFill>
                <a:schemeClr val="dk2"/>
              </a:solidFill>
              <a:prstDash val="solid"/>
              <a:round/>
              <a:headEnd len="med" w="med" type="none"/>
              <a:tailEnd len="med" w="med" type="none"/>
            </a:ln>
          </p:spPr>
        </p:cxnSp>
        <p:sp>
          <p:nvSpPr>
            <p:cNvPr id="678" name="Google Shape;678;p30"/>
            <p:cNvSpPr/>
            <p:nvPr/>
          </p:nvSpPr>
          <p:spPr>
            <a:xfrm>
              <a:off x="5844768" y="2987700"/>
              <a:ext cx="1902894" cy="605106"/>
            </a:xfrm>
            <a:custGeom>
              <a:rect b="b" l="l" r="r" t="t"/>
              <a:pathLst>
                <a:path extrusionOk="0" h="14632" w="69171">
                  <a:moveTo>
                    <a:pt x="0" y="14632"/>
                  </a:moveTo>
                  <a:lnTo>
                    <a:pt x="0" y="0"/>
                  </a:lnTo>
                  <a:lnTo>
                    <a:pt x="69171" y="0"/>
                  </a:lnTo>
                  <a:lnTo>
                    <a:pt x="69171" y="13746"/>
                  </a:lnTo>
                </a:path>
              </a:pathLst>
            </a:custGeom>
            <a:noFill/>
            <a:ln cap="flat" cmpd="sng" w="9525">
              <a:solidFill>
                <a:schemeClr val="dk2"/>
              </a:solidFill>
              <a:prstDash val="solid"/>
              <a:round/>
              <a:headEnd len="med" w="med" type="none"/>
              <a:tailEnd len="med" w="med" type="none"/>
            </a:ln>
          </p:spPr>
        </p:sp>
      </p:grpSp>
      <p:grpSp>
        <p:nvGrpSpPr>
          <p:cNvPr id="679" name="Google Shape;679;p30"/>
          <p:cNvGrpSpPr/>
          <p:nvPr/>
        </p:nvGrpSpPr>
        <p:grpSpPr>
          <a:xfrm>
            <a:off x="534202" y="3552999"/>
            <a:ext cx="1737300" cy="1069220"/>
            <a:chOff x="534202" y="3552999"/>
            <a:chExt cx="1737300" cy="1069220"/>
          </a:xfrm>
        </p:grpSpPr>
        <p:sp>
          <p:nvSpPr>
            <p:cNvPr id="680" name="Google Shape;680;p30"/>
            <p:cNvSpPr txBox="1"/>
            <p:nvPr/>
          </p:nvSpPr>
          <p:spPr>
            <a:xfrm>
              <a:off x="535102" y="3552999"/>
              <a:ext cx="1735500" cy="408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accent5"/>
                  </a:solidFill>
                  <a:latin typeface="Handlee"/>
                  <a:ea typeface="Handlee"/>
                  <a:cs typeface="Handlee"/>
                  <a:sym typeface="Handlee"/>
                </a:rPr>
                <a:t>Mercury</a:t>
              </a:r>
              <a:endParaRPr b="1" sz="1800">
                <a:solidFill>
                  <a:schemeClr val="accent5"/>
                </a:solidFill>
                <a:latin typeface="Handlee"/>
                <a:ea typeface="Handlee"/>
                <a:cs typeface="Handlee"/>
                <a:sym typeface="Handlee"/>
              </a:endParaRPr>
            </a:p>
          </p:txBody>
        </p:sp>
        <p:sp>
          <p:nvSpPr>
            <p:cNvPr id="681" name="Google Shape;681;p30"/>
            <p:cNvSpPr txBox="1"/>
            <p:nvPr/>
          </p:nvSpPr>
          <p:spPr>
            <a:xfrm>
              <a:off x="534202" y="3955018"/>
              <a:ext cx="1737300" cy="66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Mercury is the smallest planet </a:t>
              </a:r>
              <a:endParaRPr>
                <a:solidFill>
                  <a:schemeClr val="dk2"/>
                </a:solidFill>
                <a:latin typeface="Baloo 2"/>
                <a:ea typeface="Baloo 2"/>
                <a:cs typeface="Baloo 2"/>
                <a:sym typeface="Baloo 2"/>
              </a:endParaRPr>
            </a:p>
          </p:txBody>
        </p:sp>
      </p:grpSp>
      <p:grpSp>
        <p:nvGrpSpPr>
          <p:cNvPr id="682" name="Google Shape;682;p30"/>
          <p:cNvGrpSpPr/>
          <p:nvPr/>
        </p:nvGrpSpPr>
        <p:grpSpPr>
          <a:xfrm>
            <a:off x="2375932" y="3552999"/>
            <a:ext cx="1737300" cy="1069220"/>
            <a:chOff x="2375932" y="3552999"/>
            <a:chExt cx="1737300" cy="1069220"/>
          </a:xfrm>
        </p:grpSpPr>
        <p:sp>
          <p:nvSpPr>
            <p:cNvPr id="683" name="Google Shape;683;p30"/>
            <p:cNvSpPr txBox="1"/>
            <p:nvPr/>
          </p:nvSpPr>
          <p:spPr>
            <a:xfrm>
              <a:off x="2376832" y="3552999"/>
              <a:ext cx="1735500" cy="408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accent5"/>
                  </a:solidFill>
                  <a:latin typeface="Handlee"/>
                  <a:ea typeface="Handlee"/>
                  <a:cs typeface="Handlee"/>
                  <a:sym typeface="Handlee"/>
                </a:rPr>
                <a:t>Venus</a:t>
              </a:r>
              <a:endParaRPr b="1" sz="1800">
                <a:solidFill>
                  <a:schemeClr val="accent5"/>
                </a:solidFill>
                <a:latin typeface="Handlee"/>
                <a:ea typeface="Handlee"/>
                <a:cs typeface="Handlee"/>
                <a:sym typeface="Handlee"/>
              </a:endParaRPr>
            </a:p>
          </p:txBody>
        </p:sp>
        <p:sp>
          <p:nvSpPr>
            <p:cNvPr id="684" name="Google Shape;684;p30"/>
            <p:cNvSpPr txBox="1"/>
            <p:nvPr/>
          </p:nvSpPr>
          <p:spPr>
            <a:xfrm>
              <a:off x="2375932" y="3955018"/>
              <a:ext cx="1737300" cy="66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is the second planet from the Sun</a:t>
              </a:r>
              <a:endParaRPr>
                <a:solidFill>
                  <a:schemeClr val="dk2"/>
                </a:solidFill>
                <a:latin typeface="Baloo 2"/>
                <a:ea typeface="Baloo 2"/>
                <a:cs typeface="Baloo 2"/>
                <a:sym typeface="Baloo 2"/>
              </a:endParaRPr>
            </a:p>
          </p:txBody>
        </p:sp>
      </p:grpSp>
      <p:grpSp>
        <p:nvGrpSpPr>
          <p:cNvPr id="685" name="Google Shape;685;p30"/>
          <p:cNvGrpSpPr/>
          <p:nvPr/>
        </p:nvGrpSpPr>
        <p:grpSpPr>
          <a:xfrm>
            <a:off x="5003214" y="3552999"/>
            <a:ext cx="1737300" cy="1069211"/>
            <a:chOff x="5003214" y="3552999"/>
            <a:chExt cx="1737300" cy="1069211"/>
          </a:xfrm>
        </p:grpSpPr>
        <p:sp>
          <p:nvSpPr>
            <p:cNvPr id="686" name="Google Shape;686;p30"/>
            <p:cNvSpPr txBox="1"/>
            <p:nvPr/>
          </p:nvSpPr>
          <p:spPr>
            <a:xfrm>
              <a:off x="5004114" y="3552999"/>
              <a:ext cx="1735500" cy="40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1"/>
                  </a:solidFill>
                  <a:latin typeface="Handlee"/>
                  <a:ea typeface="Handlee"/>
                  <a:cs typeface="Handlee"/>
                  <a:sym typeface="Handlee"/>
                </a:rPr>
                <a:t>Saturn</a:t>
              </a:r>
              <a:endParaRPr b="1" sz="1800">
                <a:solidFill>
                  <a:schemeClr val="lt1"/>
                </a:solidFill>
                <a:latin typeface="Handlee"/>
                <a:ea typeface="Handlee"/>
                <a:cs typeface="Handlee"/>
                <a:sym typeface="Handlee"/>
              </a:endParaRPr>
            </a:p>
          </p:txBody>
        </p:sp>
        <p:sp>
          <p:nvSpPr>
            <p:cNvPr id="687" name="Google Shape;687;p30"/>
            <p:cNvSpPr txBox="1"/>
            <p:nvPr/>
          </p:nvSpPr>
          <p:spPr>
            <a:xfrm>
              <a:off x="5003214" y="3955010"/>
              <a:ext cx="1737300" cy="66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is a gas giant and the ringed one</a:t>
              </a:r>
              <a:endParaRPr>
                <a:solidFill>
                  <a:schemeClr val="dk2"/>
                </a:solidFill>
                <a:latin typeface="Baloo 2"/>
                <a:ea typeface="Baloo 2"/>
                <a:cs typeface="Baloo 2"/>
                <a:sym typeface="Baloo 2"/>
              </a:endParaRPr>
            </a:p>
          </p:txBody>
        </p:sp>
      </p:grpSp>
      <p:grpSp>
        <p:nvGrpSpPr>
          <p:cNvPr id="688" name="Google Shape;688;p30"/>
          <p:cNvGrpSpPr/>
          <p:nvPr/>
        </p:nvGrpSpPr>
        <p:grpSpPr>
          <a:xfrm>
            <a:off x="6872498" y="3552999"/>
            <a:ext cx="1737300" cy="1069211"/>
            <a:chOff x="6872498" y="3552999"/>
            <a:chExt cx="1737300" cy="1069211"/>
          </a:xfrm>
        </p:grpSpPr>
        <p:sp>
          <p:nvSpPr>
            <p:cNvPr id="689" name="Google Shape;689;p30"/>
            <p:cNvSpPr txBox="1"/>
            <p:nvPr/>
          </p:nvSpPr>
          <p:spPr>
            <a:xfrm>
              <a:off x="6872498" y="3955010"/>
              <a:ext cx="1737300" cy="667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dk2"/>
                  </a:solidFill>
                  <a:latin typeface="Baloo 2"/>
                  <a:ea typeface="Baloo 2"/>
                  <a:cs typeface="Baloo 2"/>
                  <a:sym typeface="Baloo 2"/>
                </a:rPr>
                <a:t>It is the farthest planet from the Sun</a:t>
              </a:r>
              <a:endParaRPr>
                <a:solidFill>
                  <a:schemeClr val="dk2"/>
                </a:solidFill>
                <a:latin typeface="Baloo 2"/>
                <a:ea typeface="Baloo 2"/>
                <a:cs typeface="Baloo 2"/>
                <a:sym typeface="Baloo 2"/>
              </a:endParaRPr>
            </a:p>
          </p:txBody>
        </p:sp>
        <p:sp>
          <p:nvSpPr>
            <p:cNvPr id="690" name="Google Shape;690;p30"/>
            <p:cNvSpPr txBox="1"/>
            <p:nvPr/>
          </p:nvSpPr>
          <p:spPr>
            <a:xfrm>
              <a:off x="6873398" y="3552999"/>
              <a:ext cx="1735500" cy="40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1"/>
                  </a:solidFill>
                  <a:latin typeface="Handlee"/>
                  <a:ea typeface="Handlee"/>
                  <a:cs typeface="Handlee"/>
                  <a:sym typeface="Handlee"/>
                </a:rPr>
                <a:t>Neptune</a:t>
              </a:r>
              <a:endParaRPr b="1" sz="1800">
                <a:solidFill>
                  <a:schemeClr val="lt1"/>
                </a:solidFill>
                <a:latin typeface="Handlee"/>
                <a:ea typeface="Handlee"/>
                <a:cs typeface="Handlee"/>
                <a:sym typeface="Handlee"/>
              </a:endParaRPr>
            </a:p>
          </p:txBody>
        </p:sp>
      </p:grpSp>
      <p:cxnSp>
        <p:nvCxnSpPr>
          <p:cNvPr id="691" name="Google Shape;691;p30"/>
          <p:cNvCxnSpPr/>
          <p:nvPr/>
        </p:nvCxnSpPr>
        <p:spPr>
          <a:xfrm flipH="1">
            <a:off x="4589536" y="1768769"/>
            <a:ext cx="2700" cy="605100"/>
          </a:xfrm>
          <a:prstGeom prst="straightConnector1">
            <a:avLst/>
          </a:prstGeom>
          <a:noFill/>
          <a:ln cap="flat" cmpd="sng" w="9525">
            <a:solidFill>
              <a:schemeClr val="dk2"/>
            </a:solidFill>
            <a:prstDash val="solid"/>
            <a:round/>
            <a:headEnd len="med" w="med" type="none"/>
            <a:tailEnd len="med" w="med" type="none"/>
          </a:ln>
        </p:spPr>
      </p:cxnSp>
      <p:cxnSp>
        <p:nvCxnSpPr>
          <p:cNvPr id="692" name="Google Shape;692;p30"/>
          <p:cNvCxnSpPr/>
          <p:nvPr/>
        </p:nvCxnSpPr>
        <p:spPr>
          <a:xfrm rot="10800000">
            <a:off x="3308868" y="2370400"/>
            <a:ext cx="2535900" cy="0"/>
          </a:xfrm>
          <a:prstGeom prst="straightConnector1">
            <a:avLst/>
          </a:prstGeom>
          <a:noFill/>
          <a:ln cap="flat" cmpd="sng" w="9525">
            <a:solidFill>
              <a:schemeClr val="dk2"/>
            </a:solidFill>
            <a:prstDash val="solid"/>
            <a:round/>
            <a:headEnd len="med" w="med" type="none"/>
            <a:tailEnd len="med" w="med" type="none"/>
          </a:ln>
        </p:spPr>
      </p:cxnSp>
      <p:sp>
        <p:nvSpPr>
          <p:cNvPr id="693" name="Google Shape;693;p30"/>
          <p:cNvSpPr txBox="1"/>
          <p:nvPr/>
        </p:nvSpPr>
        <p:spPr>
          <a:xfrm>
            <a:off x="3411293" y="1259575"/>
            <a:ext cx="2361900" cy="521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lt1"/>
                </a:solidFill>
                <a:latin typeface="Handlee"/>
                <a:ea typeface="Handlee"/>
                <a:cs typeface="Handlee"/>
                <a:sym typeface="Handlee"/>
              </a:rPr>
              <a:t>Solar System</a:t>
            </a:r>
            <a:endParaRPr b="1" sz="1800">
              <a:solidFill>
                <a:schemeClr val="lt1"/>
              </a:solidFill>
              <a:latin typeface="Handlee"/>
              <a:ea typeface="Handlee"/>
              <a:cs typeface="Handlee"/>
              <a:sym typeface="Handlee"/>
            </a:endParaRPr>
          </a:p>
        </p:txBody>
      </p:sp>
      <p:sp>
        <p:nvSpPr>
          <p:cNvPr id="694" name="Google Shape;694;p30"/>
          <p:cNvSpPr txBox="1"/>
          <p:nvPr/>
        </p:nvSpPr>
        <p:spPr>
          <a:xfrm>
            <a:off x="1369343" y="2109850"/>
            <a:ext cx="1939500" cy="521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lt1"/>
                </a:solidFill>
                <a:latin typeface="Handlee"/>
                <a:ea typeface="Handlee"/>
                <a:cs typeface="Handlee"/>
                <a:sym typeface="Handlee"/>
              </a:rPr>
              <a:t>Closest Planets</a:t>
            </a:r>
            <a:endParaRPr b="1" sz="1800">
              <a:solidFill>
                <a:schemeClr val="lt1"/>
              </a:solidFill>
              <a:latin typeface="Handlee"/>
              <a:ea typeface="Handlee"/>
              <a:cs typeface="Handlee"/>
              <a:sym typeface="Handlee"/>
            </a:endParaRPr>
          </a:p>
        </p:txBody>
      </p:sp>
      <p:sp>
        <p:nvSpPr>
          <p:cNvPr id="695" name="Google Shape;695;p30"/>
          <p:cNvSpPr txBox="1"/>
          <p:nvPr/>
        </p:nvSpPr>
        <p:spPr>
          <a:xfrm>
            <a:off x="5844768" y="2109850"/>
            <a:ext cx="1939500" cy="521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lt1"/>
                </a:solidFill>
                <a:latin typeface="Handlee"/>
                <a:ea typeface="Handlee"/>
                <a:cs typeface="Handlee"/>
                <a:sym typeface="Handlee"/>
              </a:rPr>
              <a:t>Farthest Planets</a:t>
            </a:r>
            <a:endParaRPr b="1" sz="1800">
              <a:solidFill>
                <a:schemeClr val="lt1"/>
              </a:solidFill>
              <a:latin typeface="Handlee"/>
              <a:ea typeface="Handlee"/>
              <a:cs typeface="Handlee"/>
              <a:sym typeface="Handle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1"/>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701" name="Google Shape;701;p31"/>
          <p:cNvGrpSpPr/>
          <p:nvPr/>
        </p:nvGrpSpPr>
        <p:grpSpPr>
          <a:xfrm>
            <a:off x="458724" y="1313250"/>
            <a:ext cx="2011800" cy="996900"/>
            <a:chOff x="458725" y="1313250"/>
            <a:chExt cx="2011800" cy="996900"/>
          </a:xfrm>
        </p:grpSpPr>
        <p:sp>
          <p:nvSpPr>
            <p:cNvPr id="702" name="Google Shape;702;p31"/>
            <p:cNvSpPr txBox="1"/>
            <p:nvPr/>
          </p:nvSpPr>
          <p:spPr>
            <a:xfrm>
              <a:off x="458725" y="1760550"/>
              <a:ext cx="2011800" cy="54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Despite being red, Mars is a very cold place</a:t>
              </a:r>
              <a:endParaRPr>
                <a:solidFill>
                  <a:schemeClr val="dk2"/>
                </a:solidFill>
                <a:latin typeface="Baloo 2"/>
                <a:ea typeface="Baloo 2"/>
                <a:cs typeface="Baloo 2"/>
                <a:sym typeface="Baloo 2"/>
              </a:endParaRPr>
            </a:p>
          </p:txBody>
        </p:sp>
        <p:sp>
          <p:nvSpPr>
            <p:cNvPr id="703" name="Google Shape;703;p31"/>
            <p:cNvSpPr txBox="1"/>
            <p:nvPr/>
          </p:nvSpPr>
          <p:spPr>
            <a:xfrm>
              <a:off x="458725" y="1313250"/>
              <a:ext cx="2011800" cy="450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Mars</a:t>
              </a:r>
              <a:endParaRPr b="1" sz="1800">
                <a:solidFill>
                  <a:schemeClr val="dk2"/>
                </a:solidFill>
                <a:latin typeface="Handlee"/>
                <a:ea typeface="Handlee"/>
                <a:cs typeface="Handlee"/>
                <a:sym typeface="Handlee"/>
              </a:endParaRPr>
            </a:p>
          </p:txBody>
        </p:sp>
      </p:grpSp>
      <p:grpSp>
        <p:nvGrpSpPr>
          <p:cNvPr id="704" name="Google Shape;704;p31"/>
          <p:cNvGrpSpPr/>
          <p:nvPr/>
        </p:nvGrpSpPr>
        <p:grpSpPr>
          <a:xfrm>
            <a:off x="1109650" y="2673150"/>
            <a:ext cx="6921776" cy="704100"/>
            <a:chOff x="1109650" y="2673150"/>
            <a:chExt cx="6921776" cy="704100"/>
          </a:xfrm>
        </p:grpSpPr>
        <p:cxnSp>
          <p:nvCxnSpPr>
            <p:cNvPr id="705" name="Google Shape;705;p31"/>
            <p:cNvCxnSpPr/>
            <p:nvPr/>
          </p:nvCxnSpPr>
          <p:spPr>
            <a:xfrm>
              <a:off x="1109650" y="3025200"/>
              <a:ext cx="6921300" cy="0"/>
            </a:xfrm>
            <a:prstGeom prst="straightConnector1">
              <a:avLst/>
            </a:prstGeom>
            <a:noFill/>
            <a:ln cap="flat" cmpd="sng" w="9525">
              <a:solidFill>
                <a:schemeClr val="dk2"/>
              </a:solidFill>
              <a:prstDash val="solid"/>
              <a:round/>
              <a:headEnd len="med" w="med" type="none"/>
              <a:tailEnd len="med" w="med" type="none"/>
            </a:ln>
          </p:spPr>
        </p:cxnSp>
        <p:sp>
          <p:nvSpPr>
            <p:cNvPr id="706" name="Google Shape;706;p31"/>
            <p:cNvSpPr/>
            <p:nvPr/>
          </p:nvSpPr>
          <p:spPr>
            <a:xfrm>
              <a:off x="1114075" y="2674500"/>
              <a:ext cx="701100" cy="701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1"/>
            <p:cNvSpPr/>
            <p:nvPr/>
          </p:nvSpPr>
          <p:spPr>
            <a:xfrm>
              <a:off x="3184158" y="2673150"/>
              <a:ext cx="704100" cy="704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1"/>
            <p:cNvSpPr/>
            <p:nvPr/>
          </p:nvSpPr>
          <p:spPr>
            <a:xfrm>
              <a:off x="5255742" y="2673150"/>
              <a:ext cx="704100" cy="704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1"/>
            <p:cNvSpPr/>
            <p:nvPr/>
          </p:nvSpPr>
          <p:spPr>
            <a:xfrm>
              <a:off x="7327326" y="2673150"/>
              <a:ext cx="704100" cy="704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0" name="Google Shape;710;p31"/>
            <p:cNvGrpSpPr/>
            <p:nvPr/>
          </p:nvGrpSpPr>
          <p:grpSpPr>
            <a:xfrm>
              <a:off x="7504175" y="2892756"/>
              <a:ext cx="350401" cy="264888"/>
              <a:chOff x="3962775" y="1990700"/>
              <a:chExt cx="296975" cy="224500"/>
            </a:xfrm>
          </p:grpSpPr>
          <p:sp>
            <p:nvSpPr>
              <p:cNvPr id="711" name="Google Shape;711;p31"/>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1"/>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1"/>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31"/>
            <p:cNvGrpSpPr/>
            <p:nvPr/>
          </p:nvGrpSpPr>
          <p:grpSpPr>
            <a:xfrm>
              <a:off x="7328844" y="2773331"/>
              <a:ext cx="701063" cy="503738"/>
              <a:chOff x="4275298" y="1100616"/>
              <a:chExt cx="701063" cy="503738"/>
            </a:xfrm>
          </p:grpSpPr>
          <p:sp>
            <p:nvSpPr>
              <p:cNvPr id="716" name="Google Shape;716;p31"/>
              <p:cNvSpPr/>
              <p:nvPr/>
            </p:nvSpPr>
            <p:spPr>
              <a:xfrm>
                <a:off x="42752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7" name="Google Shape;717;p31"/>
              <p:cNvGrpSpPr/>
              <p:nvPr/>
            </p:nvGrpSpPr>
            <p:grpSpPr>
              <a:xfrm>
                <a:off x="4438183" y="1100616"/>
                <a:ext cx="343095" cy="489365"/>
                <a:chOff x="5096385" y="1574713"/>
                <a:chExt cx="442761" cy="597078"/>
              </a:xfrm>
            </p:grpSpPr>
            <p:sp>
              <p:nvSpPr>
                <p:cNvPr id="718" name="Google Shape;718;p31"/>
                <p:cNvSpPr/>
                <p:nvPr/>
              </p:nvSpPr>
              <p:spPr>
                <a:xfrm>
                  <a:off x="5142032" y="1697177"/>
                  <a:ext cx="319645" cy="474614"/>
                </a:xfrm>
                <a:custGeom>
                  <a:rect b="b" l="l" r="r" t="t"/>
                  <a:pathLst>
                    <a:path extrusionOk="0" h="22884" w="15412">
                      <a:moveTo>
                        <a:pt x="8573" y="8379"/>
                      </a:moveTo>
                      <a:cubicBezTo>
                        <a:pt x="8715" y="8379"/>
                        <a:pt x="8826" y="8506"/>
                        <a:pt x="8974" y="8506"/>
                      </a:cubicBezTo>
                      <a:cubicBezTo>
                        <a:pt x="8979" y="8504"/>
                        <a:pt x="8983" y="8503"/>
                        <a:pt x="8987" y="8503"/>
                      </a:cubicBezTo>
                      <a:cubicBezTo>
                        <a:pt x="9035" y="8503"/>
                        <a:pt x="9004" y="8673"/>
                        <a:pt x="8974" y="8673"/>
                      </a:cubicBezTo>
                      <a:cubicBezTo>
                        <a:pt x="8673" y="8673"/>
                        <a:pt x="8740" y="8907"/>
                        <a:pt x="8740" y="9040"/>
                      </a:cubicBezTo>
                      <a:cubicBezTo>
                        <a:pt x="8807" y="9540"/>
                        <a:pt x="8774" y="10007"/>
                        <a:pt x="8673" y="10474"/>
                      </a:cubicBezTo>
                      <a:cubicBezTo>
                        <a:pt x="8673" y="10608"/>
                        <a:pt x="8707" y="10741"/>
                        <a:pt x="8740" y="10875"/>
                      </a:cubicBezTo>
                      <a:cubicBezTo>
                        <a:pt x="8740" y="12042"/>
                        <a:pt x="8673" y="13276"/>
                        <a:pt x="8774" y="14511"/>
                      </a:cubicBezTo>
                      <a:cubicBezTo>
                        <a:pt x="8807" y="14878"/>
                        <a:pt x="8907" y="15311"/>
                        <a:pt x="8907" y="15711"/>
                      </a:cubicBezTo>
                      <a:cubicBezTo>
                        <a:pt x="8907" y="15878"/>
                        <a:pt x="8907" y="16078"/>
                        <a:pt x="8707" y="16112"/>
                      </a:cubicBezTo>
                      <a:cubicBezTo>
                        <a:pt x="8686" y="16116"/>
                        <a:pt x="8666" y="16118"/>
                        <a:pt x="8647" y="16118"/>
                      </a:cubicBezTo>
                      <a:cubicBezTo>
                        <a:pt x="8516" y="16118"/>
                        <a:pt x="8436" y="16020"/>
                        <a:pt x="8407" y="15845"/>
                      </a:cubicBezTo>
                      <a:cubicBezTo>
                        <a:pt x="8240" y="15211"/>
                        <a:pt x="8073" y="14577"/>
                        <a:pt x="7840" y="13977"/>
                      </a:cubicBezTo>
                      <a:cubicBezTo>
                        <a:pt x="7473" y="13110"/>
                        <a:pt x="7139" y="12242"/>
                        <a:pt x="6805" y="11408"/>
                      </a:cubicBezTo>
                      <a:cubicBezTo>
                        <a:pt x="6605" y="10875"/>
                        <a:pt x="6138" y="10474"/>
                        <a:pt x="6072" y="9874"/>
                      </a:cubicBezTo>
                      <a:cubicBezTo>
                        <a:pt x="6072" y="9841"/>
                        <a:pt x="6005" y="9774"/>
                        <a:pt x="5972" y="9740"/>
                      </a:cubicBezTo>
                      <a:cubicBezTo>
                        <a:pt x="5905" y="9540"/>
                        <a:pt x="5471" y="9507"/>
                        <a:pt x="5638" y="9340"/>
                      </a:cubicBezTo>
                      <a:cubicBezTo>
                        <a:pt x="5838" y="9140"/>
                        <a:pt x="6105" y="9040"/>
                        <a:pt x="6372" y="9007"/>
                      </a:cubicBezTo>
                      <a:cubicBezTo>
                        <a:pt x="7072" y="8940"/>
                        <a:pt x="7773" y="8773"/>
                        <a:pt x="8407" y="8440"/>
                      </a:cubicBezTo>
                      <a:cubicBezTo>
                        <a:pt x="8468" y="8396"/>
                        <a:pt x="8523" y="8379"/>
                        <a:pt x="8573" y="8379"/>
                      </a:cubicBezTo>
                      <a:close/>
                      <a:moveTo>
                        <a:pt x="7083" y="920"/>
                      </a:moveTo>
                      <a:cubicBezTo>
                        <a:pt x="7166" y="920"/>
                        <a:pt x="7251" y="924"/>
                        <a:pt x="7339" y="934"/>
                      </a:cubicBezTo>
                      <a:cubicBezTo>
                        <a:pt x="7588" y="934"/>
                        <a:pt x="7840" y="929"/>
                        <a:pt x="8092" y="929"/>
                      </a:cubicBezTo>
                      <a:cubicBezTo>
                        <a:pt x="8784" y="929"/>
                        <a:pt x="9481" y="965"/>
                        <a:pt x="10141" y="1234"/>
                      </a:cubicBezTo>
                      <a:cubicBezTo>
                        <a:pt x="11008" y="1501"/>
                        <a:pt x="11776" y="2102"/>
                        <a:pt x="12276" y="2869"/>
                      </a:cubicBezTo>
                      <a:cubicBezTo>
                        <a:pt x="12610" y="3403"/>
                        <a:pt x="13143" y="3870"/>
                        <a:pt x="13410" y="4437"/>
                      </a:cubicBezTo>
                      <a:cubicBezTo>
                        <a:pt x="13677" y="5004"/>
                        <a:pt x="14211" y="5537"/>
                        <a:pt x="14077" y="6271"/>
                      </a:cubicBezTo>
                      <a:cubicBezTo>
                        <a:pt x="14077" y="6271"/>
                        <a:pt x="14077" y="6305"/>
                        <a:pt x="14111" y="6338"/>
                      </a:cubicBezTo>
                      <a:cubicBezTo>
                        <a:pt x="14411" y="6705"/>
                        <a:pt x="14478" y="7205"/>
                        <a:pt x="14311" y="7672"/>
                      </a:cubicBezTo>
                      <a:cubicBezTo>
                        <a:pt x="14277" y="7739"/>
                        <a:pt x="14177" y="8106"/>
                        <a:pt x="14444" y="8273"/>
                      </a:cubicBezTo>
                      <a:cubicBezTo>
                        <a:pt x="14478" y="8284"/>
                        <a:pt x="14478" y="8284"/>
                        <a:pt x="14462" y="8284"/>
                      </a:cubicBezTo>
                      <a:cubicBezTo>
                        <a:pt x="14429" y="8284"/>
                        <a:pt x="14333" y="8284"/>
                        <a:pt x="14311" y="8373"/>
                      </a:cubicBezTo>
                      <a:cubicBezTo>
                        <a:pt x="14211" y="8706"/>
                        <a:pt x="14144" y="9040"/>
                        <a:pt x="14111" y="9374"/>
                      </a:cubicBezTo>
                      <a:cubicBezTo>
                        <a:pt x="14011" y="9640"/>
                        <a:pt x="14011" y="9941"/>
                        <a:pt x="14077" y="10207"/>
                      </a:cubicBezTo>
                      <a:cubicBezTo>
                        <a:pt x="14177" y="10574"/>
                        <a:pt x="13944" y="10875"/>
                        <a:pt x="13844" y="11208"/>
                      </a:cubicBezTo>
                      <a:cubicBezTo>
                        <a:pt x="13677" y="11508"/>
                        <a:pt x="13577" y="11875"/>
                        <a:pt x="13477" y="12209"/>
                      </a:cubicBezTo>
                      <a:cubicBezTo>
                        <a:pt x="13343" y="12876"/>
                        <a:pt x="13010" y="13443"/>
                        <a:pt x="12776" y="14044"/>
                      </a:cubicBezTo>
                      <a:cubicBezTo>
                        <a:pt x="12743" y="14210"/>
                        <a:pt x="12643" y="14310"/>
                        <a:pt x="12510" y="14344"/>
                      </a:cubicBezTo>
                      <a:cubicBezTo>
                        <a:pt x="12376" y="14410"/>
                        <a:pt x="12276" y="14511"/>
                        <a:pt x="12276" y="14677"/>
                      </a:cubicBezTo>
                      <a:cubicBezTo>
                        <a:pt x="12309" y="15244"/>
                        <a:pt x="11842" y="15445"/>
                        <a:pt x="11442" y="15545"/>
                      </a:cubicBezTo>
                      <a:cubicBezTo>
                        <a:pt x="11075" y="15645"/>
                        <a:pt x="10608" y="15578"/>
                        <a:pt x="10241" y="15745"/>
                      </a:cubicBezTo>
                      <a:cubicBezTo>
                        <a:pt x="10185" y="15775"/>
                        <a:pt x="10138" y="15789"/>
                        <a:pt x="10097" y="15789"/>
                      </a:cubicBezTo>
                      <a:cubicBezTo>
                        <a:pt x="9873" y="15789"/>
                        <a:pt x="9864" y="15376"/>
                        <a:pt x="9808" y="15178"/>
                      </a:cubicBezTo>
                      <a:cubicBezTo>
                        <a:pt x="9607" y="14544"/>
                        <a:pt x="9774" y="13843"/>
                        <a:pt x="9607" y="13176"/>
                      </a:cubicBezTo>
                      <a:cubicBezTo>
                        <a:pt x="9574" y="13076"/>
                        <a:pt x="9641" y="12809"/>
                        <a:pt x="9641" y="12609"/>
                      </a:cubicBezTo>
                      <a:cubicBezTo>
                        <a:pt x="9607" y="11909"/>
                        <a:pt x="9641" y="11208"/>
                        <a:pt x="9708" y="10508"/>
                      </a:cubicBezTo>
                      <a:cubicBezTo>
                        <a:pt x="9708" y="9974"/>
                        <a:pt x="9774" y="9440"/>
                        <a:pt x="9874" y="8907"/>
                      </a:cubicBezTo>
                      <a:cubicBezTo>
                        <a:pt x="9974" y="8440"/>
                        <a:pt x="9908" y="7973"/>
                        <a:pt x="9741" y="7539"/>
                      </a:cubicBezTo>
                      <a:cubicBezTo>
                        <a:pt x="9674" y="7439"/>
                        <a:pt x="9574" y="7372"/>
                        <a:pt x="9474" y="7372"/>
                      </a:cubicBezTo>
                      <a:cubicBezTo>
                        <a:pt x="9412" y="7368"/>
                        <a:pt x="9349" y="7366"/>
                        <a:pt x="9287" y="7366"/>
                      </a:cubicBezTo>
                      <a:cubicBezTo>
                        <a:pt x="8850" y="7366"/>
                        <a:pt x="8419" y="7468"/>
                        <a:pt x="8040" y="7672"/>
                      </a:cubicBezTo>
                      <a:cubicBezTo>
                        <a:pt x="7739" y="7872"/>
                        <a:pt x="7406" y="7973"/>
                        <a:pt x="7072" y="7973"/>
                      </a:cubicBezTo>
                      <a:cubicBezTo>
                        <a:pt x="7039" y="7971"/>
                        <a:pt x="7007" y="7970"/>
                        <a:pt x="6974" y="7970"/>
                      </a:cubicBezTo>
                      <a:cubicBezTo>
                        <a:pt x="6376" y="7970"/>
                        <a:pt x="5807" y="8248"/>
                        <a:pt x="5238" y="8406"/>
                      </a:cubicBezTo>
                      <a:cubicBezTo>
                        <a:pt x="4404" y="8573"/>
                        <a:pt x="4304" y="9307"/>
                        <a:pt x="5004" y="9907"/>
                      </a:cubicBezTo>
                      <a:cubicBezTo>
                        <a:pt x="5404" y="10374"/>
                        <a:pt x="5705" y="10875"/>
                        <a:pt x="5938" y="11475"/>
                      </a:cubicBezTo>
                      <a:cubicBezTo>
                        <a:pt x="6238" y="12109"/>
                        <a:pt x="6572" y="12776"/>
                        <a:pt x="6839" y="13476"/>
                      </a:cubicBezTo>
                      <a:cubicBezTo>
                        <a:pt x="7139" y="14244"/>
                        <a:pt x="7373" y="15078"/>
                        <a:pt x="7606" y="15912"/>
                      </a:cubicBezTo>
                      <a:cubicBezTo>
                        <a:pt x="7661" y="16132"/>
                        <a:pt x="7693" y="16420"/>
                        <a:pt x="7421" y="16420"/>
                      </a:cubicBezTo>
                      <a:cubicBezTo>
                        <a:pt x="7364" y="16420"/>
                        <a:pt x="7293" y="16408"/>
                        <a:pt x="7206" y="16379"/>
                      </a:cubicBezTo>
                      <a:lnTo>
                        <a:pt x="7172" y="16379"/>
                      </a:lnTo>
                      <a:cubicBezTo>
                        <a:pt x="6839" y="16512"/>
                        <a:pt x="6338" y="16445"/>
                        <a:pt x="6038" y="16879"/>
                      </a:cubicBezTo>
                      <a:cubicBezTo>
                        <a:pt x="6010" y="16935"/>
                        <a:pt x="5982" y="16956"/>
                        <a:pt x="5954" y="16956"/>
                      </a:cubicBezTo>
                      <a:cubicBezTo>
                        <a:pt x="5915" y="16956"/>
                        <a:pt x="5877" y="16917"/>
                        <a:pt x="5838" y="16879"/>
                      </a:cubicBezTo>
                      <a:cubicBezTo>
                        <a:pt x="5238" y="16112"/>
                        <a:pt x="4437" y="15611"/>
                        <a:pt x="3770" y="14944"/>
                      </a:cubicBezTo>
                      <a:cubicBezTo>
                        <a:pt x="3170" y="14344"/>
                        <a:pt x="2602" y="13677"/>
                        <a:pt x="2102" y="13043"/>
                      </a:cubicBezTo>
                      <a:cubicBezTo>
                        <a:pt x="1668" y="12409"/>
                        <a:pt x="1368" y="11775"/>
                        <a:pt x="1168" y="11075"/>
                      </a:cubicBezTo>
                      <a:cubicBezTo>
                        <a:pt x="734" y="9707"/>
                        <a:pt x="601" y="8273"/>
                        <a:pt x="835" y="6905"/>
                      </a:cubicBezTo>
                      <a:cubicBezTo>
                        <a:pt x="968" y="5904"/>
                        <a:pt x="1302" y="4937"/>
                        <a:pt x="1869" y="4103"/>
                      </a:cubicBezTo>
                      <a:cubicBezTo>
                        <a:pt x="2269" y="3536"/>
                        <a:pt x="2703" y="3036"/>
                        <a:pt x="3170" y="2569"/>
                      </a:cubicBezTo>
                      <a:cubicBezTo>
                        <a:pt x="3603" y="2135"/>
                        <a:pt x="4137" y="1801"/>
                        <a:pt x="4737" y="1568"/>
                      </a:cubicBezTo>
                      <a:cubicBezTo>
                        <a:pt x="5304" y="1334"/>
                        <a:pt x="5871" y="1134"/>
                        <a:pt x="6505" y="968"/>
                      </a:cubicBezTo>
                      <a:cubicBezTo>
                        <a:pt x="6694" y="944"/>
                        <a:pt x="6883" y="920"/>
                        <a:pt x="7083" y="920"/>
                      </a:cubicBezTo>
                      <a:close/>
                      <a:moveTo>
                        <a:pt x="11565" y="16193"/>
                      </a:moveTo>
                      <a:cubicBezTo>
                        <a:pt x="11774" y="16193"/>
                        <a:pt x="11902" y="16324"/>
                        <a:pt x="11976" y="16545"/>
                      </a:cubicBezTo>
                      <a:cubicBezTo>
                        <a:pt x="12043" y="16746"/>
                        <a:pt x="12043" y="17012"/>
                        <a:pt x="11976" y="17213"/>
                      </a:cubicBezTo>
                      <a:cubicBezTo>
                        <a:pt x="12276" y="17780"/>
                        <a:pt x="12243" y="18380"/>
                        <a:pt x="12376" y="19014"/>
                      </a:cubicBezTo>
                      <a:cubicBezTo>
                        <a:pt x="12409" y="19181"/>
                        <a:pt x="12209" y="19181"/>
                        <a:pt x="12109" y="19181"/>
                      </a:cubicBezTo>
                      <a:cubicBezTo>
                        <a:pt x="11409" y="19214"/>
                        <a:pt x="10708" y="19347"/>
                        <a:pt x="10041" y="19581"/>
                      </a:cubicBezTo>
                      <a:cubicBezTo>
                        <a:pt x="9274" y="19814"/>
                        <a:pt x="8473" y="19948"/>
                        <a:pt x="7706" y="20215"/>
                      </a:cubicBezTo>
                      <a:cubicBezTo>
                        <a:pt x="7402" y="20320"/>
                        <a:pt x="7177" y="20378"/>
                        <a:pt x="7008" y="20378"/>
                      </a:cubicBezTo>
                      <a:cubicBezTo>
                        <a:pt x="6640" y="20378"/>
                        <a:pt x="6540" y="20100"/>
                        <a:pt x="6472" y="19414"/>
                      </a:cubicBezTo>
                      <a:cubicBezTo>
                        <a:pt x="6439" y="19181"/>
                        <a:pt x="6572" y="18980"/>
                        <a:pt x="6805" y="18980"/>
                      </a:cubicBezTo>
                      <a:cubicBezTo>
                        <a:pt x="7439" y="18880"/>
                        <a:pt x="8040" y="18747"/>
                        <a:pt x="8673" y="18580"/>
                      </a:cubicBezTo>
                      <a:cubicBezTo>
                        <a:pt x="9407" y="18380"/>
                        <a:pt x="10141" y="18180"/>
                        <a:pt x="10842" y="17913"/>
                      </a:cubicBezTo>
                      <a:cubicBezTo>
                        <a:pt x="11008" y="17813"/>
                        <a:pt x="11175" y="17746"/>
                        <a:pt x="11342" y="17713"/>
                      </a:cubicBezTo>
                      <a:cubicBezTo>
                        <a:pt x="11609" y="17680"/>
                        <a:pt x="11842" y="17513"/>
                        <a:pt x="11942" y="17279"/>
                      </a:cubicBezTo>
                      <a:cubicBezTo>
                        <a:pt x="11576" y="17279"/>
                        <a:pt x="11242" y="17346"/>
                        <a:pt x="10875" y="17413"/>
                      </a:cubicBezTo>
                      <a:cubicBezTo>
                        <a:pt x="9808" y="17613"/>
                        <a:pt x="8740" y="17880"/>
                        <a:pt x="7739" y="18247"/>
                      </a:cubicBezTo>
                      <a:cubicBezTo>
                        <a:pt x="7306" y="18380"/>
                        <a:pt x="6805" y="18180"/>
                        <a:pt x="6472" y="18580"/>
                      </a:cubicBezTo>
                      <a:cubicBezTo>
                        <a:pt x="6272" y="18247"/>
                        <a:pt x="6205" y="17880"/>
                        <a:pt x="6205" y="17513"/>
                      </a:cubicBezTo>
                      <a:cubicBezTo>
                        <a:pt x="6205" y="17279"/>
                        <a:pt x="6338" y="17246"/>
                        <a:pt x="6472" y="17246"/>
                      </a:cubicBezTo>
                      <a:cubicBezTo>
                        <a:pt x="7373" y="17179"/>
                        <a:pt x="8273" y="17046"/>
                        <a:pt x="9174" y="16812"/>
                      </a:cubicBezTo>
                      <a:cubicBezTo>
                        <a:pt x="9908" y="16679"/>
                        <a:pt x="10608" y="16479"/>
                        <a:pt x="11309" y="16245"/>
                      </a:cubicBezTo>
                      <a:cubicBezTo>
                        <a:pt x="11405" y="16210"/>
                        <a:pt x="11490" y="16193"/>
                        <a:pt x="11565" y="16193"/>
                      </a:cubicBezTo>
                      <a:close/>
                      <a:moveTo>
                        <a:pt x="12379" y="19588"/>
                      </a:moveTo>
                      <a:cubicBezTo>
                        <a:pt x="12537" y="19588"/>
                        <a:pt x="12659" y="19828"/>
                        <a:pt x="12843" y="19881"/>
                      </a:cubicBezTo>
                      <a:cubicBezTo>
                        <a:pt x="12977" y="19881"/>
                        <a:pt x="12810" y="20148"/>
                        <a:pt x="12676" y="20215"/>
                      </a:cubicBezTo>
                      <a:cubicBezTo>
                        <a:pt x="12209" y="20415"/>
                        <a:pt x="12009" y="20848"/>
                        <a:pt x="11676" y="21182"/>
                      </a:cubicBezTo>
                      <a:cubicBezTo>
                        <a:pt x="11175" y="21616"/>
                        <a:pt x="10608" y="21916"/>
                        <a:pt x="9974" y="22083"/>
                      </a:cubicBezTo>
                      <a:lnTo>
                        <a:pt x="9941" y="22083"/>
                      </a:lnTo>
                      <a:cubicBezTo>
                        <a:pt x="9586" y="22098"/>
                        <a:pt x="9274" y="22121"/>
                        <a:pt x="8992" y="22121"/>
                      </a:cubicBezTo>
                      <a:cubicBezTo>
                        <a:pt x="8664" y="22121"/>
                        <a:pt x="8375" y="22090"/>
                        <a:pt x="8106" y="21983"/>
                      </a:cubicBezTo>
                      <a:cubicBezTo>
                        <a:pt x="7673" y="21782"/>
                        <a:pt x="7139" y="21749"/>
                        <a:pt x="6906" y="21249"/>
                      </a:cubicBezTo>
                      <a:cubicBezTo>
                        <a:pt x="6872" y="21149"/>
                        <a:pt x="6772" y="21149"/>
                        <a:pt x="6839" y="21015"/>
                      </a:cubicBezTo>
                      <a:cubicBezTo>
                        <a:pt x="6875" y="20967"/>
                        <a:pt x="6906" y="20949"/>
                        <a:pt x="6935" y="20949"/>
                      </a:cubicBezTo>
                      <a:cubicBezTo>
                        <a:pt x="6987" y="20949"/>
                        <a:pt x="7030" y="21006"/>
                        <a:pt x="7072" y="21049"/>
                      </a:cubicBezTo>
                      <a:cubicBezTo>
                        <a:pt x="7118" y="21071"/>
                        <a:pt x="7161" y="21080"/>
                        <a:pt x="7203" y="21080"/>
                      </a:cubicBezTo>
                      <a:cubicBezTo>
                        <a:pt x="7348" y="21080"/>
                        <a:pt x="7477" y="20974"/>
                        <a:pt x="7606" y="20949"/>
                      </a:cubicBezTo>
                      <a:cubicBezTo>
                        <a:pt x="8473" y="20848"/>
                        <a:pt x="9341" y="20682"/>
                        <a:pt x="10208" y="20448"/>
                      </a:cubicBezTo>
                      <a:cubicBezTo>
                        <a:pt x="10875" y="20248"/>
                        <a:pt x="11642" y="20148"/>
                        <a:pt x="12243" y="19648"/>
                      </a:cubicBezTo>
                      <a:cubicBezTo>
                        <a:pt x="12292" y="19605"/>
                        <a:pt x="12336" y="19588"/>
                        <a:pt x="12379" y="19588"/>
                      </a:cubicBezTo>
                      <a:close/>
                      <a:moveTo>
                        <a:pt x="7906" y="0"/>
                      </a:moveTo>
                      <a:cubicBezTo>
                        <a:pt x="7439" y="0"/>
                        <a:pt x="6972" y="45"/>
                        <a:pt x="6505" y="134"/>
                      </a:cubicBezTo>
                      <a:cubicBezTo>
                        <a:pt x="5838" y="267"/>
                        <a:pt x="5104" y="200"/>
                        <a:pt x="4537" y="767"/>
                      </a:cubicBezTo>
                      <a:cubicBezTo>
                        <a:pt x="4470" y="801"/>
                        <a:pt x="4404" y="801"/>
                        <a:pt x="4370" y="801"/>
                      </a:cubicBezTo>
                      <a:cubicBezTo>
                        <a:pt x="3737" y="968"/>
                        <a:pt x="3303" y="1401"/>
                        <a:pt x="2803" y="1768"/>
                      </a:cubicBezTo>
                      <a:cubicBezTo>
                        <a:pt x="2469" y="2102"/>
                        <a:pt x="2169" y="2469"/>
                        <a:pt x="1869" y="2836"/>
                      </a:cubicBezTo>
                      <a:cubicBezTo>
                        <a:pt x="1502" y="3202"/>
                        <a:pt x="1201" y="3636"/>
                        <a:pt x="968" y="4136"/>
                      </a:cubicBezTo>
                      <a:cubicBezTo>
                        <a:pt x="768" y="4603"/>
                        <a:pt x="601" y="5070"/>
                        <a:pt x="468" y="5537"/>
                      </a:cubicBezTo>
                      <a:cubicBezTo>
                        <a:pt x="167" y="6405"/>
                        <a:pt x="1" y="7305"/>
                        <a:pt x="1" y="8206"/>
                      </a:cubicBezTo>
                      <a:cubicBezTo>
                        <a:pt x="1" y="8773"/>
                        <a:pt x="201" y="9307"/>
                        <a:pt x="67" y="9874"/>
                      </a:cubicBezTo>
                      <a:cubicBezTo>
                        <a:pt x="67" y="9941"/>
                        <a:pt x="134" y="10041"/>
                        <a:pt x="167" y="10107"/>
                      </a:cubicBezTo>
                      <a:cubicBezTo>
                        <a:pt x="267" y="10274"/>
                        <a:pt x="334" y="10441"/>
                        <a:pt x="334" y="10608"/>
                      </a:cubicBezTo>
                      <a:cubicBezTo>
                        <a:pt x="334" y="11475"/>
                        <a:pt x="768" y="12209"/>
                        <a:pt x="1101" y="12943"/>
                      </a:cubicBezTo>
                      <a:cubicBezTo>
                        <a:pt x="1535" y="13943"/>
                        <a:pt x="2369" y="14711"/>
                        <a:pt x="3170" y="15511"/>
                      </a:cubicBezTo>
                      <a:cubicBezTo>
                        <a:pt x="3503" y="15812"/>
                        <a:pt x="3937" y="15978"/>
                        <a:pt x="4170" y="16412"/>
                      </a:cubicBezTo>
                      <a:cubicBezTo>
                        <a:pt x="4337" y="16712"/>
                        <a:pt x="4571" y="16946"/>
                        <a:pt x="4871" y="17079"/>
                      </a:cubicBezTo>
                      <a:cubicBezTo>
                        <a:pt x="5104" y="17213"/>
                        <a:pt x="5271" y="17413"/>
                        <a:pt x="5371" y="17646"/>
                      </a:cubicBezTo>
                      <a:cubicBezTo>
                        <a:pt x="5505" y="18180"/>
                        <a:pt x="5605" y="18714"/>
                        <a:pt x="5605" y="19247"/>
                      </a:cubicBezTo>
                      <a:cubicBezTo>
                        <a:pt x="5404" y="19481"/>
                        <a:pt x="5871" y="19447"/>
                        <a:pt x="5805" y="19514"/>
                      </a:cubicBezTo>
                      <a:cubicBezTo>
                        <a:pt x="5571" y="19848"/>
                        <a:pt x="5838" y="20148"/>
                        <a:pt x="5838" y="20448"/>
                      </a:cubicBezTo>
                      <a:cubicBezTo>
                        <a:pt x="5771" y="21015"/>
                        <a:pt x="6038" y="21582"/>
                        <a:pt x="6472" y="21983"/>
                      </a:cubicBezTo>
                      <a:cubicBezTo>
                        <a:pt x="7373" y="22716"/>
                        <a:pt x="8507" y="22883"/>
                        <a:pt x="9607" y="22883"/>
                      </a:cubicBezTo>
                      <a:cubicBezTo>
                        <a:pt x="10308" y="22817"/>
                        <a:pt x="10975" y="22650"/>
                        <a:pt x="11609" y="22350"/>
                      </a:cubicBezTo>
                      <a:cubicBezTo>
                        <a:pt x="11742" y="22283"/>
                        <a:pt x="11842" y="22183"/>
                        <a:pt x="11942" y="22049"/>
                      </a:cubicBezTo>
                      <a:cubicBezTo>
                        <a:pt x="12176" y="21782"/>
                        <a:pt x="12443" y="21516"/>
                        <a:pt x="12710" y="21315"/>
                      </a:cubicBezTo>
                      <a:cubicBezTo>
                        <a:pt x="12977" y="21082"/>
                        <a:pt x="13310" y="20782"/>
                        <a:pt x="13310" y="20415"/>
                      </a:cubicBezTo>
                      <a:cubicBezTo>
                        <a:pt x="13277" y="19748"/>
                        <a:pt x="13210" y="19114"/>
                        <a:pt x="13110" y="18447"/>
                      </a:cubicBezTo>
                      <a:cubicBezTo>
                        <a:pt x="13077" y="18280"/>
                        <a:pt x="13210" y="18147"/>
                        <a:pt x="13043" y="17946"/>
                      </a:cubicBezTo>
                      <a:cubicBezTo>
                        <a:pt x="12843" y="17746"/>
                        <a:pt x="13110" y="17313"/>
                        <a:pt x="12743" y="17112"/>
                      </a:cubicBezTo>
                      <a:cubicBezTo>
                        <a:pt x="12943" y="16846"/>
                        <a:pt x="12776" y="16512"/>
                        <a:pt x="12710" y="16345"/>
                      </a:cubicBezTo>
                      <a:cubicBezTo>
                        <a:pt x="12476" y="16012"/>
                        <a:pt x="12543" y="15578"/>
                        <a:pt x="12876" y="15345"/>
                      </a:cubicBezTo>
                      <a:cubicBezTo>
                        <a:pt x="13343" y="14844"/>
                        <a:pt x="13677" y="14277"/>
                        <a:pt x="13911" y="13610"/>
                      </a:cubicBezTo>
                      <a:cubicBezTo>
                        <a:pt x="14344" y="12743"/>
                        <a:pt x="14678" y="11775"/>
                        <a:pt x="14878" y="10808"/>
                      </a:cubicBezTo>
                      <a:cubicBezTo>
                        <a:pt x="15078" y="9740"/>
                        <a:pt x="15412" y="8673"/>
                        <a:pt x="15345" y="7539"/>
                      </a:cubicBezTo>
                      <a:cubicBezTo>
                        <a:pt x="15345" y="6972"/>
                        <a:pt x="15245" y="6438"/>
                        <a:pt x="15211" y="5871"/>
                      </a:cubicBezTo>
                      <a:cubicBezTo>
                        <a:pt x="15111" y="5404"/>
                        <a:pt x="14911" y="4937"/>
                        <a:pt x="14644" y="4537"/>
                      </a:cubicBezTo>
                      <a:cubicBezTo>
                        <a:pt x="14444" y="4070"/>
                        <a:pt x="14277" y="3536"/>
                        <a:pt x="13810" y="3169"/>
                      </a:cubicBezTo>
                      <a:cubicBezTo>
                        <a:pt x="13343" y="2836"/>
                        <a:pt x="13143" y="2202"/>
                        <a:pt x="12676" y="1768"/>
                      </a:cubicBezTo>
                      <a:cubicBezTo>
                        <a:pt x="12343" y="1501"/>
                        <a:pt x="11976" y="1201"/>
                        <a:pt x="11642" y="934"/>
                      </a:cubicBezTo>
                      <a:cubicBezTo>
                        <a:pt x="10742" y="200"/>
                        <a:pt x="9641" y="100"/>
                        <a:pt x="8607" y="34"/>
                      </a:cubicBezTo>
                      <a:cubicBezTo>
                        <a:pt x="8373" y="11"/>
                        <a:pt x="8140" y="0"/>
                        <a:pt x="79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
                <p:cNvSpPr/>
                <p:nvPr/>
              </p:nvSpPr>
              <p:spPr>
                <a:xfrm>
                  <a:off x="5258938" y="1574713"/>
                  <a:ext cx="26319" cy="93454"/>
                </a:xfrm>
                <a:custGeom>
                  <a:rect b="b" l="l" r="r" t="t"/>
                  <a:pathLst>
                    <a:path extrusionOk="0" h="4506" w="1269">
                      <a:moveTo>
                        <a:pt x="268" y="1"/>
                      </a:moveTo>
                      <a:cubicBezTo>
                        <a:pt x="168" y="134"/>
                        <a:pt x="1" y="234"/>
                        <a:pt x="34" y="368"/>
                      </a:cubicBezTo>
                      <a:cubicBezTo>
                        <a:pt x="101" y="535"/>
                        <a:pt x="34" y="668"/>
                        <a:pt x="34" y="835"/>
                      </a:cubicBezTo>
                      <a:cubicBezTo>
                        <a:pt x="134" y="1435"/>
                        <a:pt x="168" y="2069"/>
                        <a:pt x="201" y="2636"/>
                      </a:cubicBezTo>
                      <a:cubicBezTo>
                        <a:pt x="201" y="3237"/>
                        <a:pt x="368" y="3870"/>
                        <a:pt x="701" y="4404"/>
                      </a:cubicBezTo>
                      <a:cubicBezTo>
                        <a:pt x="745" y="4469"/>
                        <a:pt x="843" y="4506"/>
                        <a:pt x="908" y="4506"/>
                      </a:cubicBezTo>
                      <a:cubicBezTo>
                        <a:pt x="943" y="4506"/>
                        <a:pt x="968" y="4494"/>
                        <a:pt x="968" y="4471"/>
                      </a:cubicBezTo>
                      <a:cubicBezTo>
                        <a:pt x="1002" y="4237"/>
                        <a:pt x="1269" y="4104"/>
                        <a:pt x="1202" y="3804"/>
                      </a:cubicBezTo>
                      <a:cubicBezTo>
                        <a:pt x="935" y="2703"/>
                        <a:pt x="968" y="1535"/>
                        <a:pt x="701" y="401"/>
                      </a:cubicBezTo>
                      <a:cubicBezTo>
                        <a:pt x="635" y="134"/>
                        <a:pt x="301" y="234"/>
                        <a:pt x="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1"/>
                <p:cNvSpPr/>
                <p:nvPr/>
              </p:nvSpPr>
              <p:spPr>
                <a:xfrm>
                  <a:off x="5131662" y="2014007"/>
                  <a:ext cx="47059" cy="83976"/>
                </a:xfrm>
                <a:custGeom>
                  <a:rect b="b" l="l" r="r" t="t"/>
                  <a:pathLst>
                    <a:path extrusionOk="0" h="4049" w="2269">
                      <a:moveTo>
                        <a:pt x="1802" y="1"/>
                      </a:moveTo>
                      <a:cubicBezTo>
                        <a:pt x="1401" y="168"/>
                        <a:pt x="1101" y="535"/>
                        <a:pt x="934" y="968"/>
                      </a:cubicBezTo>
                      <a:cubicBezTo>
                        <a:pt x="734" y="1368"/>
                        <a:pt x="567" y="1769"/>
                        <a:pt x="401" y="2202"/>
                      </a:cubicBezTo>
                      <a:cubicBezTo>
                        <a:pt x="267" y="2636"/>
                        <a:pt x="167" y="3070"/>
                        <a:pt x="67" y="3537"/>
                      </a:cubicBezTo>
                      <a:cubicBezTo>
                        <a:pt x="0" y="3737"/>
                        <a:pt x="100" y="3937"/>
                        <a:pt x="267" y="4037"/>
                      </a:cubicBezTo>
                      <a:cubicBezTo>
                        <a:pt x="287" y="4045"/>
                        <a:pt x="308" y="4049"/>
                        <a:pt x="328" y="4049"/>
                      </a:cubicBezTo>
                      <a:cubicBezTo>
                        <a:pt x="472" y="4049"/>
                        <a:pt x="601" y="3858"/>
                        <a:pt x="601" y="3770"/>
                      </a:cubicBezTo>
                      <a:cubicBezTo>
                        <a:pt x="701" y="3470"/>
                        <a:pt x="968" y="3270"/>
                        <a:pt x="1034" y="2936"/>
                      </a:cubicBezTo>
                      <a:cubicBezTo>
                        <a:pt x="1101" y="2569"/>
                        <a:pt x="1234" y="2236"/>
                        <a:pt x="1435" y="1936"/>
                      </a:cubicBezTo>
                      <a:cubicBezTo>
                        <a:pt x="1802" y="1302"/>
                        <a:pt x="2269" y="735"/>
                        <a:pt x="1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1"/>
                <p:cNvSpPr/>
                <p:nvPr/>
              </p:nvSpPr>
              <p:spPr>
                <a:xfrm>
                  <a:off x="5449882" y="1981489"/>
                  <a:ext cx="56060" cy="72403"/>
                </a:xfrm>
                <a:custGeom>
                  <a:rect b="b" l="l" r="r" t="t"/>
                  <a:pathLst>
                    <a:path extrusionOk="0" h="3491" w="2703">
                      <a:moveTo>
                        <a:pt x="601" y="1"/>
                      </a:moveTo>
                      <a:cubicBezTo>
                        <a:pt x="434" y="1"/>
                        <a:pt x="301" y="34"/>
                        <a:pt x="201" y="168"/>
                      </a:cubicBezTo>
                      <a:cubicBezTo>
                        <a:pt x="1" y="368"/>
                        <a:pt x="201" y="501"/>
                        <a:pt x="267" y="701"/>
                      </a:cubicBezTo>
                      <a:cubicBezTo>
                        <a:pt x="701" y="1769"/>
                        <a:pt x="1568" y="2503"/>
                        <a:pt x="2235" y="3403"/>
                      </a:cubicBezTo>
                      <a:cubicBezTo>
                        <a:pt x="2278" y="3467"/>
                        <a:pt x="2323" y="3490"/>
                        <a:pt x="2367" y="3490"/>
                      </a:cubicBezTo>
                      <a:cubicBezTo>
                        <a:pt x="2461" y="3490"/>
                        <a:pt x="2546" y="3382"/>
                        <a:pt x="2569" y="3337"/>
                      </a:cubicBezTo>
                      <a:cubicBezTo>
                        <a:pt x="2702" y="3137"/>
                        <a:pt x="2436" y="2903"/>
                        <a:pt x="2536" y="2703"/>
                      </a:cubicBezTo>
                      <a:cubicBezTo>
                        <a:pt x="2269" y="2603"/>
                        <a:pt x="2269" y="2303"/>
                        <a:pt x="2169" y="2103"/>
                      </a:cubicBezTo>
                      <a:cubicBezTo>
                        <a:pt x="2069" y="1902"/>
                        <a:pt x="1969" y="1669"/>
                        <a:pt x="1835" y="1502"/>
                      </a:cubicBezTo>
                      <a:cubicBezTo>
                        <a:pt x="1735" y="1269"/>
                        <a:pt x="1402" y="1169"/>
                        <a:pt x="1301" y="835"/>
                      </a:cubicBezTo>
                      <a:cubicBezTo>
                        <a:pt x="1268" y="635"/>
                        <a:pt x="1168" y="435"/>
                        <a:pt x="1035" y="268"/>
                      </a:cubicBezTo>
                      <a:cubicBezTo>
                        <a:pt x="968" y="368"/>
                        <a:pt x="1035" y="501"/>
                        <a:pt x="868" y="568"/>
                      </a:cubicBezTo>
                      <a:cubicBezTo>
                        <a:pt x="834" y="335"/>
                        <a:pt x="834" y="101"/>
                        <a:pt x="6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
                <p:cNvSpPr/>
                <p:nvPr/>
              </p:nvSpPr>
              <p:spPr>
                <a:xfrm>
                  <a:off x="5193237" y="1624797"/>
                  <a:ext cx="44985" cy="60644"/>
                </a:xfrm>
                <a:custGeom>
                  <a:rect b="b" l="l" r="r" t="t"/>
                  <a:pathLst>
                    <a:path extrusionOk="0" h="2924" w="2169">
                      <a:moveTo>
                        <a:pt x="366" y="1"/>
                      </a:moveTo>
                      <a:cubicBezTo>
                        <a:pt x="330" y="1"/>
                        <a:pt x="287" y="16"/>
                        <a:pt x="234" y="54"/>
                      </a:cubicBezTo>
                      <a:cubicBezTo>
                        <a:pt x="0" y="188"/>
                        <a:pt x="167" y="388"/>
                        <a:pt x="200" y="621"/>
                      </a:cubicBezTo>
                      <a:cubicBezTo>
                        <a:pt x="367" y="1222"/>
                        <a:pt x="667" y="1789"/>
                        <a:pt x="1034" y="2323"/>
                      </a:cubicBezTo>
                      <a:cubicBezTo>
                        <a:pt x="1201" y="2590"/>
                        <a:pt x="1401" y="2890"/>
                        <a:pt x="1668" y="2923"/>
                      </a:cubicBezTo>
                      <a:cubicBezTo>
                        <a:pt x="2102" y="2923"/>
                        <a:pt x="2168" y="2790"/>
                        <a:pt x="2035" y="2523"/>
                      </a:cubicBezTo>
                      <a:cubicBezTo>
                        <a:pt x="1901" y="2289"/>
                        <a:pt x="1768" y="1922"/>
                        <a:pt x="1668" y="1722"/>
                      </a:cubicBezTo>
                      <a:cubicBezTo>
                        <a:pt x="1568" y="1522"/>
                        <a:pt x="1368" y="1522"/>
                        <a:pt x="1301" y="1355"/>
                      </a:cubicBezTo>
                      <a:cubicBezTo>
                        <a:pt x="1168" y="955"/>
                        <a:pt x="934" y="588"/>
                        <a:pt x="634" y="255"/>
                      </a:cubicBezTo>
                      <a:cubicBezTo>
                        <a:pt x="531" y="177"/>
                        <a:pt x="488" y="1"/>
                        <a:pt x="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p:nvPr/>
              </p:nvSpPr>
              <p:spPr>
                <a:xfrm>
                  <a:off x="5317049" y="1602399"/>
                  <a:ext cx="23561" cy="67115"/>
                </a:xfrm>
                <a:custGeom>
                  <a:rect b="b" l="l" r="r" t="t"/>
                  <a:pathLst>
                    <a:path extrusionOk="0" h="3236" w="1136">
                      <a:moveTo>
                        <a:pt x="802" y="0"/>
                      </a:moveTo>
                      <a:cubicBezTo>
                        <a:pt x="535" y="34"/>
                        <a:pt x="435" y="234"/>
                        <a:pt x="368" y="401"/>
                      </a:cubicBezTo>
                      <a:cubicBezTo>
                        <a:pt x="168" y="1101"/>
                        <a:pt x="34" y="1802"/>
                        <a:pt x="1" y="2535"/>
                      </a:cubicBezTo>
                      <a:cubicBezTo>
                        <a:pt x="34" y="2669"/>
                        <a:pt x="68" y="2802"/>
                        <a:pt x="134" y="2936"/>
                      </a:cubicBezTo>
                      <a:cubicBezTo>
                        <a:pt x="168" y="3036"/>
                        <a:pt x="134" y="3236"/>
                        <a:pt x="301" y="3236"/>
                      </a:cubicBezTo>
                      <a:cubicBezTo>
                        <a:pt x="435" y="3236"/>
                        <a:pt x="435" y="3102"/>
                        <a:pt x="501" y="3002"/>
                      </a:cubicBezTo>
                      <a:cubicBezTo>
                        <a:pt x="768" y="2736"/>
                        <a:pt x="735" y="2335"/>
                        <a:pt x="835" y="2035"/>
                      </a:cubicBezTo>
                      <a:cubicBezTo>
                        <a:pt x="1035" y="1468"/>
                        <a:pt x="1135" y="868"/>
                        <a:pt x="1102" y="267"/>
                      </a:cubicBezTo>
                      <a:cubicBezTo>
                        <a:pt x="1102" y="0"/>
                        <a:pt x="1068" y="0"/>
                        <a:pt x="8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1"/>
                <p:cNvSpPr/>
                <p:nvPr/>
              </p:nvSpPr>
              <p:spPr>
                <a:xfrm>
                  <a:off x="5480327" y="1950359"/>
                  <a:ext cx="58819" cy="36710"/>
                </a:xfrm>
                <a:custGeom>
                  <a:rect b="b" l="l" r="r" t="t"/>
                  <a:pathLst>
                    <a:path extrusionOk="0" h="1770" w="2836">
                      <a:moveTo>
                        <a:pt x="401" y="1"/>
                      </a:moveTo>
                      <a:cubicBezTo>
                        <a:pt x="234" y="1"/>
                        <a:pt x="67" y="101"/>
                        <a:pt x="34" y="268"/>
                      </a:cubicBezTo>
                      <a:cubicBezTo>
                        <a:pt x="0" y="468"/>
                        <a:pt x="100" y="701"/>
                        <a:pt x="267" y="768"/>
                      </a:cubicBezTo>
                      <a:cubicBezTo>
                        <a:pt x="434" y="868"/>
                        <a:pt x="634" y="968"/>
                        <a:pt x="801" y="1035"/>
                      </a:cubicBezTo>
                      <a:cubicBezTo>
                        <a:pt x="1268" y="1302"/>
                        <a:pt x="1768" y="1535"/>
                        <a:pt x="2269" y="1735"/>
                      </a:cubicBezTo>
                      <a:cubicBezTo>
                        <a:pt x="2345" y="1758"/>
                        <a:pt x="2413" y="1769"/>
                        <a:pt x="2472" y="1769"/>
                      </a:cubicBezTo>
                      <a:cubicBezTo>
                        <a:pt x="2672" y="1769"/>
                        <a:pt x="2777" y="1649"/>
                        <a:pt x="2802" y="1469"/>
                      </a:cubicBezTo>
                      <a:cubicBezTo>
                        <a:pt x="2836" y="1235"/>
                        <a:pt x="2602" y="1068"/>
                        <a:pt x="2369" y="1002"/>
                      </a:cubicBezTo>
                      <a:cubicBezTo>
                        <a:pt x="2102" y="902"/>
                        <a:pt x="1868" y="768"/>
                        <a:pt x="1635" y="601"/>
                      </a:cubicBezTo>
                      <a:cubicBezTo>
                        <a:pt x="1234" y="368"/>
                        <a:pt x="801" y="201"/>
                        <a:pt x="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1"/>
                <p:cNvSpPr/>
                <p:nvPr/>
              </p:nvSpPr>
              <p:spPr>
                <a:xfrm>
                  <a:off x="5476180" y="1906579"/>
                  <a:ext cx="58134" cy="19081"/>
                </a:xfrm>
                <a:custGeom>
                  <a:rect b="b" l="l" r="r" t="t"/>
                  <a:pathLst>
                    <a:path extrusionOk="0" h="920" w="2803">
                      <a:moveTo>
                        <a:pt x="1383" y="1"/>
                      </a:moveTo>
                      <a:cubicBezTo>
                        <a:pt x="1075" y="1"/>
                        <a:pt x="768" y="35"/>
                        <a:pt x="467" y="110"/>
                      </a:cubicBezTo>
                      <a:cubicBezTo>
                        <a:pt x="300" y="110"/>
                        <a:pt x="0" y="211"/>
                        <a:pt x="67" y="311"/>
                      </a:cubicBezTo>
                      <a:cubicBezTo>
                        <a:pt x="200" y="511"/>
                        <a:pt x="134" y="911"/>
                        <a:pt x="567" y="911"/>
                      </a:cubicBezTo>
                      <a:cubicBezTo>
                        <a:pt x="650" y="917"/>
                        <a:pt x="734" y="920"/>
                        <a:pt x="818" y="920"/>
                      </a:cubicBezTo>
                      <a:cubicBezTo>
                        <a:pt x="1210" y="920"/>
                        <a:pt x="1617" y="860"/>
                        <a:pt x="2002" y="778"/>
                      </a:cubicBezTo>
                      <a:cubicBezTo>
                        <a:pt x="2062" y="823"/>
                        <a:pt x="2115" y="841"/>
                        <a:pt x="2161" y="841"/>
                      </a:cubicBezTo>
                      <a:cubicBezTo>
                        <a:pt x="2319" y="841"/>
                        <a:pt x="2414" y="637"/>
                        <a:pt x="2569" y="611"/>
                      </a:cubicBezTo>
                      <a:cubicBezTo>
                        <a:pt x="2735" y="611"/>
                        <a:pt x="2802" y="444"/>
                        <a:pt x="2802" y="311"/>
                      </a:cubicBezTo>
                      <a:cubicBezTo>
                        <a:pt x="2769" y="144"/>
                        <a:pt x="2602" y="177"/>
                        <a:pt x="2502" y="144"/>
                      </a:cubicBezTo>
                      <a:cubicBezTo>
                        <a:pt x="2135" y="52"/>
                        <a:pt x="1759" y="1"/>
                        <a:pt x="13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1"/>
                <p:cNvSpPr/>
                <p:nvPr/>
              </p:nvSpPr>
              <p:spPr>
                <a:xfrm>
                  <a:off x="5096385" y="1989929"/>
                  <a:ext cx="48449" cy="42953"/>
                </a:xfrm>
                <a:custGeom>
                  <a:rect b="b" l="l" r="r" t="t"/>
                  <a:pathLst>
                    <a:path extrusionOk="0" h="2071" w="2336">
                      <a:moveTo>
                        <a:pt x="1686" y="1"/>
                      </a:moveTo>
                      <a:cubicBezTo>
                        <a:pt x="1612" y="1"/>
                        <a:pt x="1540" y="36"/>
                        <a:pt x="1501" y="94"/>
                      </a:cubicBezTo>
                      <a:cubicBezTo>
                        <a:pt x="1034" y="595"/>
                        <a:pt x="467" y="1028"/>
                        <a:pt x="133" y="1629"/>
                      </a:cubicBezTo>
                      <a:cubicBezTo>
                        <a:pt x="0" y="1862"/>
                        <a:pt x="300" y="1829"/>
                        <a:pt x="267" y="1996"/>
                      </a:cubicBezTo>
                      <a:cubicBezTo>
                        <a:pt x="267" y="2046"/>
                        <a:pt x="309" y="2071"/>
                        <a:pt x="359" y="2071"/>
                      </a:cubicBezTo>
                      <a:cubicBezTo>
                        <a:pt x="409" y="2071"/>
                        <a:pt x="467" y="2046"/>
                        <a:pt x="500" y="1996"/>
                      </a:cubicBezTo>
                      <a:cubicBezTo>
                        <a:pt x="701" y="1662"/>
                        <a:pt x="1134" y="1629"/>
                        <a:pt x="1401" y="1295"/>
                      </a:cubicBezTo>
                      <a:cubicBezTo>
                        <a:pt x="1568" y="1062"/>
                        <a:pt x="1701" y="628"/>
                        <a:pt x="2168" y="595"/>
                      </a:cubicBezTo>
                      <a:cubicBezTo>
                        <a:pt x="2235" y="595"/>
                        <a:pt x="2335" y="261"/>
                        <a:pt x="2302" y="94"/>
                      </a:cubicBezTo>
                      <a:cubicBezTo>
                        <a:pt x="2290" y="26"/>
                        <a:pt x="2259" y="4"/>
                        <a:pt x="2219" y="4"/>
                      </a:cubicBezTo>
                      <a:cubicBezTo>
                        <a:pt x="2152" y="4"/>
                        <a:pt x="2060" y="65"/>
                        <a:pt x="1994" y="65"/>
                      </a:cubicBezTo>
                      <a:cubicBezTo>
                        <a:pt x="1985" y="65"/>
                        <a:pt x="1976" y="64"/>
                        <a:pt x="1968" y="61"/>
                      </a:cubicBezTo>
                      <a:lnTo>
                        <a:pt x="1835" y="61"/>
                      </a:lnTo>
                      <a:cubicBezTo>
                        <a:pt x="1793" y="19"/>
                        <a:pt x="1739" y="1"/>
                        <a:pt x="16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7" name="Google Shape;727;p31"/>
            <p:cNvGrpSpPr/>
            <p:nvPr/>
          </p:nvGrpSpPr>
          <p:grpSpPr>
            <a:xfrm>
              <a:off x="1114093" y="2780522"/>
              <a:ext cx="701063" cy="489356"/>
              <a:chOff x="6151723" y="1481014"/>
              <a:chExt cx="701063" cy="489356"/>
            </a:xfrm>
          </p:grpSpPr>
          <p:sp>
            <p:nvSpPr>
              <p:cNvPr id="728" name="Google Shape;728;p31"/>
              <p:cNvSpPr/>
              <p:nvPr/>
            </p:nvSpPr>
            <p:spPr>
              <a:xfrm>
                <a:off x="6151723" y="148101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31"/>
              <p:cNvGrpSpPr/>
              <p:nvPr/>
            </p:nvGrpSpPr>
            <p:grpSpPr>
              <a:xfrm>
                <a:off x="6289319" y="1531429"/>
                <a:ext cx="425871" cy="388541"/>
                <a:chOff x="1611532" y="3778174"/>
                <a:chExt cx="807950" cy="737130"/>
              </a:xfrm>
            </p:grpSpPr>
            <p:sp>
              <p:nvSpPr>
                <p:cNvPr id="730" name="Google Shape;730;p31"/>
                <p:cNvSpPr/>
                <p:nvPr/>
              </p:nvSpPr>
              <p:spPr>
                <a:xfrm>
                  <a:off x="1806983" y="3972776"/>
                  <a:ext cx="388033" cy="450443"/>
                </a:xfrm>
                <a:custGeom>
                  <a:rect b="b" l="l" r="r" t="t"/>
                  <a:pathLst>
                    <a:path extrusionOk="0" h="10826" w="9335">
                      <a:moveTo>
                        <a:pt x="4775" y="132"/>
                      </a:moveTo>
                      <a:cubicBezTo>
                        <a:pt x="5256" y="132"/>
                        <a:pt x="5747" y="206"/>
                        <a:pt x="6230" y="359"/>
                      </a:cubicBezTo>
                      <a:cubicBezTo>
                        <a:pt x="8338" y="1027"/>
                        <a:pt x="9297" y="3834"/>
                        <a:pt x="8528" y="5750"/>
                      </a:cubicBezTo>
                      <a:cubicBezTo>
                        <a:pt x="8213" y="6536"/>
                        <a:pt x="7581" y="7154"/>
                        <a:pt x="6925" y="7663"/>
                      </a:cubicBezTo>
                      <a:cubicBezTo>
                        <a:pt x="6706" y="7832"/>
                        <a:pt x="6061" y="8018"/>
                        <a:pt x="6061" y="8330"/>
                      </a:cubicBezTo>
                      <a:lnTo>
                        <a:pt x="6061" y="10665"/>
                      </a:lnTo>
                      <a:lnTo>
                        <a:pt x="3738" y="10665"/>
                      </a:lnTo>
                      <a:lnTo>
                        <a:pt x="3738" y="8442"/>
                      </a:lnTo>
                      <a:cubicBezTo>
                        <a:pt x="3732" y="8429"/>
                        <a:pt x="3720" y="8418"/>
                        <a:pt x="3704" y="8417"/>
                      </a:cubicBezTo>
                      <a:cubicBezTo>
                        <a:pt x="1933" y="7841"/>
                        <a:pt x="830" y="6125"/>
                        <a:pt x="674" y="4332"/>
                      </a:cubicBezTo>
                      <a:cubicBezTo>
                        <a:pt x="452" y="1777"/>
                        <a:pt x="2495" y="132"/>
                        <a:pt x="4775" y="132"/>
                      </a:cubicBezTo>
                      <a:close/>
                      <a:moveTo>
                        <a:pt x="4861" y="0"/>
                      </a:moveTo>
                      <a:cubicBezTo>
                        <a:pt x="4625" y="0"/>
                        <a:pt x="4387" y="17"/>
                        <a:pt x="4148" y="51"/>
                      </a:cubicBezTo>
                      <a:cubicBezTo>
                        <a:pt x="2956" y="222"/>
                        <a:pt x="1831" y="674"/>
                        <a:pt x="1051" y="1623"/>
                      </a:cubicBezTo>
                      <a:cubicBezTo>
                        <a:pt x="0" y="2900"/>
                        <a:pt x="137" y="4931"/>
                        <a:pt x="823" y="6331"/>
                      </a:cubicBezTo>
                      <a:cubicBezTo>
                        <a:pt x="1297" y="7302"/>
                        <a:pt x="2196" y="8043"/>
                        <a:pt x="3171" y="8474"/>
                      </a:cubicBezTo>
                      <a:cubicBezTo>
                        <a:pt x="3656" y="8688"/>
                        <a:pt x="3376" y="10217"/>
                        <a:pt x="3376" y="10794"/>
                      </a:cubicBezTo>
                      <a:cubicBezTo>
                        <a:pt x="3376" y="10816"/>
                        <a:pt x="3410" y="10826"/>
                        <a:pt x="3456" y="10826"/>
                      </a:cubicBezTo>
                      <a:cubicBezTo>
                        <a:pt x="3466" y="10826"/>
                        <a:pt x="3477" y="10825"/>
                        <a:pt x="3488" y="10824"/>
                      </a:cubicBezTo>
                      <a:lnTo>
                        <a:pt x="6165" y="10824"/>
                      </a:lnTo>
                      <a:cubicBezTo>
                        <a:pt x="6230" y="10824"/>
                        <a:pt x="6424" y="10785"/>
                        <a:pt x="6424" y="10696"/>
                      </a:cubicBezTo>
                      <a:lnTo>
                        <a:pt x="6424" y="8324"/>
                      </a:lnTo>
                      <a:cubicBezTo>
                        <a:pt x="6424" y="8024"/>
                        <a:pt x="7191" y="7696"/>
                        <a:pt x="7443" y="7500"/>
                      </a:cubicBezTo>
                      <a:cubicBezTo>
                        <a:pt x="8647" y="6569"/>
                        <a:pt x="9335" y="5176"/>
                        <a:pt x="9156" y="3654"/>
                      </a:cubicBezTo>
                      <a:cubicBezTo>
                        <a:pt x="8886" y="1362"/>
                        <a:pt x="6979" y="0"/>
                        <a:pt x="486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1"/>
                <p:cNvSpPr/>
                <p:nvPr/>
              </p:nvSpPr>
              <p:spPr>
                <a:xfrm>
                  <a:off x="1940125" y="4415987"/>
                  <a:ext cx="146068" cy="99317"/>
                </a:xfrm>
                <a:custGeom>
                  <a:rect b="b" l="l" r="r" t="t"/>
                  <a:pathLst>
                    <a:path extrusionOk="0" h="2387" w="3514">
                      <a:moveTo>
                        <a:pt x="2908" y="186"/>
                      </a:moveTo>
                      <a:cubicBezTo>
                        <a:pt x="2916" y="187"/>
                        <a:pt x="2918" y="187"/>
                        <a:pt x="2917" y="187"/>
                      </a:cubicBezTo>
                      <a:cubicBezTo>
                        <a:pt x="2916" y="187"/>
                        <a:pt x="2913" y="187"/>
                        <a:pt x="2908" y="186"/>
                      </a:cubicBezTo>
                      <a:close/>
                      <a:moveTo>
                        <a:pt x="2787" y="183"/>
                      </a:moveTo>
                      <a:cubicBezTo>
                        <a:pt x="2822" y="183"/>
                        <a:pt x="2849" y="184"/>
                        <a:pt x="2869" y="184"/>
                      </a:cubicBezTo>
                      <a:lnTo>
                        <a:pt x="2869" y="184"/>
                      </a:lnTo>
                      <a:cubicBezTo>
                        <a:pt x="2921" y="398"/>
                        <a:pt x="2951" y="618"/>
                        <a:pt x="2959" y="839"/>
                      </a:cubicBezTo>
                      <a:cubicBezTo>
                        <a:pt x="2977" y="1239"/>
                        <a:pt x="2899" y="1650"/>
                        <a:pt x="2629" y="1956"/>
                      </a:cubicBezTo>
                      <a:cubicBezTo>
                        <a:pt x="2458" y="2152"/>
                        <a:pt x="2217" y="2232"/>
                        <a:pt x="1964" y="2232"/>
                      </a:cubicBezTo>
                      <a:cubicBezTo>
                        <a:pt x="1557" y="2232"/>
                        <a:pt x="1120" y="2025"/>
                        <a:pt x="885" y="1755"/>
                      </a:cubicBezTo>
                      <a:cubicBezTo>
                        <a:pt x="538" y="1358"/>
                        <a:pt x="464" y="705"/>
                        <a:pt x="519" y="183"/>
                      </a:cubicBezTo>
                      <a:close/>
                      <a:moveTo>
                        <a:pt x="430" y="1"/>
                      </a:moveTo>
                      <a:cubicBezTo>
                        <a:pt x="327" y="1"/>
                        <a:pt x="183" y="53"/>
                        <a:pt x="173" y="119"/>
                      </a:cubicBezTo>
                      <a:cubicBezTo>
                        <a:pt x="0" y="1309"/>
                        <a:pt x="549" y="2386"/>
                        <a:pt x="1828" y="2386"/>
                      </a:cubicBezTo>
                      <a:cubicBezTo>
                        <a:pt x="1851" y="2386"/>
                        <a:pt x="1875" y="2386"/>
                        <a:pt x="1899" y="2385"/>
                      </a:cubicBezTo>
                      <a:cubicBezTo>
                        <a:pt x="3186" y="2346"/>
                        <a:pt x="3514" y="1108"/>
                        <a:pt x="3221" y="44"/>
                      </a:cubicBezTo>
                      <a:cubicBezTo>
                        <a:pt x="3209" y="3"/>
                        <a:pt x="3146" y="1"/>
                        <a:pt x="3114" y="1"/>
                      </a:cubicBezTo>
                      <a:lnTo>
                        <a:pt x="445" y="1"/>
                      </a:lnTo>
                      <a:cubicBezTo>
                        <a:pt x="440" y="1"/>
                        <a:pt x="435" y="1"/>
                        <a:pt x="43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1"/>
                <p:cNvSpPr/>
                <p:nvPr/>
              </p:nvSpPr>
              <p:spPr>
                <a:xfrm>
                  <a:off x="1945487" y="4169042"/>
                  <a:ext cx="112773" cy="254388"/>
                </a:xfrm>
                <a:custGeom>
                  <a:rect b="b" l="l" r="r" t="t"/>
                  <a:pathLst>
                    <a:path extrusionOk="0" h="6114" w="2713">
                      <a:moveTo>
                        <a:pt x="2615" y="1"/>
                      </a:moveTo>
                      <a:cubicBezTo>
                        <a:pt x="2513" y="1"/>
                        <a:pt x="2359" y="49"/>
                        <a:pt x="2347" y="111"/>
                      </a:cubicBezTo>
                      <a:cubicBezTo>
                        <a:pt x="2031" y="1806"/>
                        <a:pt x="1714" y="3501"/>
                        <a:pt x="1398" y="5196"/>
                      </a:cubicBezTo>
                      <a:lnTo>
                        <a:pt x="1398" y="5196"/>
                      </a:lnTo>
                      <a:cubicBezTo>
                        <a:pt x="1059" y="3859"/>
                        <a:pt x="720" y="2521"/>
                        <a:pt x="380" y="1183"/>
                      </a:cubicBezTo>
                      <a:cubicBezTo>
                        <a:pt x="374" y="1157"/>
                        <a:pt x="339" y="1146"/>
                        <a:pt x="293" y="1146"/>
                      </a:cubicBezTo>
                      <a:cubicBezTo>
                        <a:pt x="181" y="1146"/>
                        <a:pt x="1" y="1213"/>
                        <a:pt x="18" y="1280"/>
                      </a:cubicBezTo>
                      <a:lnTo>
                        <a:pt x="20" y="1280"/>
                      </a:lnTo>
                      <a:cubicBezTo>
                        <a:pt x="424" y="2879"/>
                        <a:pt x="830" y="4478"/>
                        <a:pt x="1236" y="6076"/>
                      </a:cubicBezTo>
                      <a:cubicBezTo>
                        <a:pt x="1242" y="6103"/>
                        <a:pt x="1276" y="6114"/>
                        <a:pt x="1320" y="6114"/>
                      </a:cubicBezTo>
                      <a:cubicBezTo>
                        <a:pt x="1423" y="6114"/>
                        <a:pt x="1585" y="6053"/>
                        <a:pt x="1596" y="5998"/>
                      </a:cubicBezTo>
                      <a:cubicBezTo>
                        <a:pt x="1966" y="4016"/>
                        <a:pt x="2335" y="2032"/>
                        <a:pt x="2706" y="50"/>
                      </a:cubicBezTo>
                      <a:cubicBezTo>
                        <a:pt x="2713" y="15"/>
                        <a:pt x="2672" y="1"/>
                        <a:pt x="261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1"/>
                <p:cNvSpPr/>
                <p:nvPr/>
              </p:nvSpPr>
              <p:spPr>
                <a:xfrm>
                  <a:off x="1916722" y="4206656"/>
                  <a:ext cx="171923" cy="57210"/>
                </a:xfrm>
                <a:custGeom>
                  <a:rect b="b" l="l" r="r" t="t"/>
                  <a:pathLst>
                    <a:path extrusionOk="0" h="1375" w="4136">
                      <a:moveTo>
                        <a:pt x="4019" y="0"/>
                      </a:moveTo>
                      <a:cubicBezTo>
                        <a:pt x="3992" y="0"/>
                        <a:pt x="3959" y="6"/>
                        <a:pt x="3919" y="18"/>
                      </a:cubicBezTo>
                      <a:lnTo>
                        <a:pt x="179" y="1218"/>
                      </a:lnTo>
                      <a:cubicBezTo>
                        <a:pt x="9" y="1272"/>
                        <a:pt x="0" y="1375"/>
                        <a:pt x="118" y="1375"/>
                      </a:cubicBezTo>
                      <a:cubicBezTo>
                        <a:pt x="144" y="1375"/>
                        <a:pt x="177" y="1369"/>
                        <a:pt x="216" y="1357"/>
                      </a:cubicBezTo>
                      <a:lnTo>
                        <a:pt x="3957" y="158"/>
                      </a:lnTo>
                      <a:cubicBezTo>
                        <a:pt x="4125" y="102"/>
                        <a:pt x="4135" y="0"/>
                        <a:pt x="40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p:nvPr/>
              </p:nvSpPr>
              <p:spPr>
                <a:xfrm>
                  <a:off x="2004679" y="3778174"/>
                  <a:ext cx="15214" cy="159814"/>
                </a:xfrm>
                <a:custGeom>
                  <a:rect b="b" l="l" r="r" t="t"/>
                  <a:pathLst>
                    <a:path extrusionOk="0" h="3841" w="366">
                      <a:moveTo>
                        <a:pt x="226" y="1"/>
                      </a:moveTo>
                      <a:cubicBezTo>
                        <a:pt x="123" y="1"/>
                        <a:pt x="1" y="58"/>
                        <a:pt x="1" y="140"/>
                      </a:cubicBezTo>
                      <a:lnTo>
                        <a:pt x="1" y="3736"/>
                      </a:lnTo>
                      <a:cubicBezTo>
                        <a:pt x="1" y="3810"/>
                        <a:pt x="66" y="3840"/>
                        <a:pt x="140" y="3840"/>
                      </a:cubicBezTo>
                      <a:cubicBezTo>
                        <a:pt x="243" y="3840"/>
                        <a:pt x="366" y="3783"/>
                        <a:pt x="366" y="3700"/>
                      </a:cubicBezTo>
                      <a:lnTo>
                        <a:pt x="366" y="104"/>
                      </a:lnTo>
                      <a:cubicBezTo>
                        <a:pt x="366" y="31"/>
                        <a:pt x="301" y="1"/>
                        <a:pt x="22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1"/>
                <p:cNvSpPr/>
                <p:nvPr/>
              </p:nvSpPr>
              <p:spPr>
                <a:xfrm>
                  <a:off x="1793474" y="3827522"/>
                  <a:ext cx="87458" cy="120995"/>
                </a:xfrm>
                <a:custGeom>
                  <a:rect b="b" l="l" r="r" t="t"/>
                  <a:pathLst>
                    <a:path extrusionOk="0" h="2908" w="2104">
                      <a:moveTo>
                        <a:pt x="282" y="0"/>
                      </a:moveTo>
                      <a:cubicBezTo>
                        <a:pt x="156" y="0"/>
                        <a:pt x="1" y="102"/>
                        <a:pt x="71" y="214"/>
                      </a:cubicBezTo>
                      <a:lnTo>
                        <a:pt x="1700" y="2852"/>
                      </a:lnTo>
                      <a:cubicBezTo>
                        <a:pt x="1725" y="2891"/>
                        <a:pt x="1771" y="2907"/>
                        <a:pt x="1822" y="2907"/>
                      </a:cubicBezTo>
                      <a:cubicBezTo>
                        <a:pt x="1948" y="2907"/>
                        <a:pt x="2104" y="2806"/>
                        <a:pt x="2034" y="2693"/>
                      </a:cubicBezTo>
                      <a:lnTo>
                        <a:pt x="403" y="56"/>
                      </a:lnTo>
                      <a:cubicBezTo>
                        <a:pt x="379" y="17"/>
                        <a:pt x="333" y="0"/>
                        <a:pt x="28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1"/>
                <p:cNvSpPr/>
                <p:nvPr/>
              </p:nvSpPr>
              <p:spPr>
                <a:xfrm>
                  <a:off x="1647862" y="3927756"/>
                  <a:ext cx="149477" cy="84255"/>
                </a:xfrm>
                <a:custGeom>
                  <a:rect b="b" l="l" r="r" t="t"/>
                  <a:pathLst>
                    <a:path extrusionOk="0" h="2025" w="3596">
                      <a:moveTo>
                        <a:pt x="342" y="0"/>
                      </a:moveTo>
                      <a:cubicBezTo>
                        <a:pt x="193" y="0"/>
                        <a:pt x="0" y="144"/>
                        <a:pt x="147" y="231"/>
                      </a:cubicBezTo>
                      <a:lnTo>
                        <a:pt x="147" y="229"/>
                      </a:lnTo>
                      <a:lnTo>
                        <a:pt x="3170" y="2004"/>
                      </a:lnTo>
                      <a:cubicBezTo>
                        <a:pt x="3193" y="2018"/>
                        <a:pt x="3222" y="2024"/>
                        <a:pt x="3252" y="2024"/>
                      </a:cubicBezTo>
                      <a:cubicBezTo>
                        <a:pt x="3401" y="2024"/>
                        <a:pt x="3595" y="1879"/>
                        <a:pt x="3448" y="1794"/>
                      </a:cubicBezTo>
                      <a:lnTo>
                        <a:pt x="426" y="20"/>
                      </a:lnTo>
                      <a:cubicBezTo>
                        <a:pt x="402" y="6"/>
                        <a:pt x="373" y="0"/>
                        <a:pt x="34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1"/>
                <p:cNvSpPr/>
                <p:nvPr/>
              </p:nvSpPr>
              <p:spPr>
                <a:xfrm>
                  <a:off x="1611532" y="4087199"/>
                  <a:ext cx="170302" cy="26712"/>
                </a:xfrm>
                <a:custGeom>
                  <a:rect b="b" l="l" r="r" t="t"/>
                  <a:pathLst>
                    <a:path extrusionOk="0" h="642" w="4097">
                      <a:moveTo>
                        <a:pt x="402" y="1"/>
                      </a:moveTo>
                      <a:cubicBezTo>
                        <a:pt x="302" y="1"/>
                        <a:pt x="0" y="136"/>
                        <a:pt x="182" y="160"/>
                      </a:cubicBezTo>
                      <a:lnTo>
                        <a:pt x="3683" y="641"/>
                      </a:lnTo>
                      <a:cubicBezTo>
                        <a:pt x="3687" y="641"/>
                        <a:pt x="3690" y="641"/>
                        <a:pt x="3695" y="641"/>
                      </a:cubicBezTo>
                      <a:cubicBezTo>
                        <a:pt x="3795" y="641"/>
                        <a:pt x="4097" y="506"/>
                        <a:pt x="3915" y="480"/>
                      </a:cubicBezTo>
                      <a:lnTo>
                        <a:pt x="414" y="1"/>
                      </a:lnTo>
                      <a:cubicBezTo>
                        <a:pt x="410" y="1"/>
                        <a:pt x="406" y="1"/>
                        <a:pt x="40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1"/>
                <p:cNvSpPr/>
                <p:nvPr/>
              </p:nvSpPr>
              <p:spPr>
                <a:xfrm>
                  <a:off x="2151954" y="3827189"/>
                  <a:ext cx="87042" cy="121660"/>
                </a:xfrm>
                <a:custGeom>
                  <a:rect b="b" l="l" r="r" t="t"/>
                  <a:pathLst>
                    <a:path extrusionOk="0" h="2924" w="2094">
                      <a:moveTo>
                        <a:pt x="1875" y="1"/>
                      </a:moveTo>
                      <a:cubicBezTo>
                        <a:pt x="1810" y="1"/>
                        <a:pt x="1743" y="26"/>
                        <a:pt x="1708" y="83"/>
                      </a:cubicBezTo>
                      <a:lnTo>
                        <a:pt x="79" y="2721"/>
                      </a:lnTo>
                      <a:cubicBezTo>
                        <a:pt x="0" y="2847"/>
                        <a:pt x="106" y="2923"/>
                        <a:pt x="218" y="2923"/>
                      </a:cubicBezTo>
                      <a:cubicBezTo>
                        <a:pt x="283" y="2923"/>
                        <a:pt x="350" y="2898"/>
                        <a:pt x="385" y="2842"/>
                      </a:cubicBezTo>
                      <a:lnTo>
                        <a:pt x="2016" y="204"/>
                      </a:lnTo>
                      <a:cubicBezTo>
                        <a:pt x="2093" y="77"/>
                        <a:pt x="1988" y="1"/>
                        <a:pt x="18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1"/>
                <p:cNvSpPr/>
                <p:nvPr/>
              </p:nvSpPr>
              <p:spPr>
                <a:xfrm>
                  <a:off x="2235879" y="3928755"/>
                  <a:ext cx="148479" cy="82175"/>
                </a:xfrm>
                <a:custGeom>
                  <a:rect b="b" l="l" r="r" t="t"/>
                  <a:pathLst>
                    <a:path extrusionOk="0" h="1975" w="3572">
                      <a:moveTo>
                        <a:pt x="3306" y="0"/>
                      </a:moveTo>
                      <a:cubicBezTo>
                        <a:pt x="3260" y="0"/>
                        <a:pt x="3214" y="9"/>
                        <a:pt x="3180" y="30"/>
                      </a:cubicBezTo>
                      <a:lnTo>
                        <a:pt x="157" y="1804"/>
                      </a:lnTo>
                      <a:cubicBezTo>
                        <a:pt x="0" y="1897"/>
                        <a:pt x="132" y="1975"/>
                        <a:pt x="266" y="1975"/>
                      </a:cubicBezTo>
                      <a:cubicBezTo>
                        <a:pt x="312" y="1975"/>
                        <a:pt x="357" y="1966"/>
                        <a:pt x="392" y="1945"/>
                      </a:cubicBezTo>
                      <a:cubicBezTo>
                        <a:pt x="1399" y="1353"/>
                        <a:pt x="2406" y="763"/>
                        <a:pt x="3413" y="170"/>
                      </a:cubicBezTo>
                      <a:cubicBezTo>
                        <a:pt x="3571" y="78"/>
                        <a:pt x="3439" y="0"/>
                        <a:pt x="33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1"/>
                <p:cNvSpPr/>
                <p:nvPr/>
              </p:nvSpPr>
              <p:spPr>
                <a:xfrm>
                  <a:off x="2252506" y="4086491"/>
                  <a:ext cx="166977" cy="28168"/>
                </a:xfrm>
                <a:custGeom>
                  <a:rect b="b" l="l" r="r" t="t"/>
                  <a:pathLst>
                    <a:path extrusionOk="0" h="677" w="4017">
                      <a:moveTo>
                        <a:pt x="3840" y="1"/>
                      </a:moveTo>
                      <a:cubicBezTo>
                        <a:pt x="3824" y="1"/>
                        <a:pt x="3807" y="2"/>
                        <a:pt x="3787" y="5"/>
                      </a:cubicBezTo>
                      <a:lnTo>
                        <a:pt x="3787" y="3"/>
                      </a:lnTo>
                      <a:lnTo>
                        <a:pt x="284" y="483"/>
                      </a:lnTo>
                      <a:cubicBezTo>
                        <a:pt x="127" y="504"/>
                        <a:pt x="1" y="676"/>
                        <a:pt x="180" y="676"/>
                      </a:cubicBezTo>
                      <a:cubicBezTo>
                        <a:pt x="195" y="676"/>
                        <a:pt x="212" y="675"/>
                        <a:pt x="231" y="673"/>
                      </a:cubicBezTo>
                      <a:lnTo>
                        <a:pt x="3734" y="193"/>
                      </a:lnTo>
                      <a:cubicBezTo>
                        <a:pt x="3890" y="172"/>
                        <a:pt x="4016" y="1"/>
                        <a:pt x="384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1" name="Google Shape;741;p31"/>
            <p:cNvGrpSpPr/>
            <p:nvPr/>
          </p:nvGrpSpPr>
          <p:grpSpPr>
            <a:xfrm>
              <a:off x="5257261" y="2780522"/>
              <a:ext cx="701063" cy="489356"/>
              <a:chOff x="6599398" y="1114998"/>
              <a:chExt cx="701063" cy="489356"/>
            </a:xfrm>
          </p:grpSpPr>
          <p:sp>
            <p:nvSpPr>
              <p:cNvPr id="742" name="Google Shape;742;p31"/>
              <p:cNvSpPr/>
              <p:nvPr/>
            </p:nvSpPr>
            <p:spPr>
              <a:xfrm>
                <a:off x="65993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3" name="Google Shape;743;p31"/>
              <p:cNvGrpSpPr/>
              <p:nvPr/>
            </p:nvGrpSpPr>
            <p:grpSpPr>
              <a:xfrm>
                <a:off x="6735749" y="1144782"/>
                <a:ext cx="380090" cy="401047"/>
                <a:chOff x="6360102" y="1650825"/>
                <a:chExt cx="490503" cy="517547"/>
              </a:xfrm>
            </p:grpSpPr>
            <p:sp>
              <p:nvSpPr>
                <p:cNvPr id="744" name="Google Shape;744;p31"/>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4" name="Google Shape;754;p31"/>
            <p:cNvGrpSpPr/>
            <p:nvPr/>
          </p:nvGrpSpPr>
          <p:grpSpPr>
            <a:xfrm>
              <a:off x="3185677" y="2773331"/>
              <a:ext cx="701063" cy="503737"/>
              <a:chOff x="4303873" y="3017520"/>
              <a:chExt cx="701063" cy="503737"/>
            </a:xfrm>
          </p:grpSpPr>
          <p:sp>
            <p:nvSpPr>
              <p:cNvPr id="755" name="Google Shape;755;p31"/>
              <p:cNvSpPr/>
              <p:nvPr/>
            </p:nvSpPr>
            <p:spPr>
              <a:xfrm>
                <a:off x="4303873" y="303190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6" name="Google Shape;756;p31"/>
              <p:cNvGrpSpPr/>
              <p:nvPr/>
            </p:nvGrpSpPr>
            <p:grpSpPr>
              <a:xfrm>
                <a:off x="4496251" y="3017520"/>
                <a:ext cx="316291" cy="471769"/>
                <a:chOff x="2645707" y="1574932"/>
                <a:chExt cx="408170" cy="575609"/>
              </a:xfrm>
            </p:grpSpPr>
            <p:sp>
              <p:nvSpPr>
                <p:cNvPr id="757" name="Google Shape;757;p31"/>
                <p:cNvSpPr/>
                <p:nvPr/>
              </p:nvSpPr>
              <p:spPr>
                <a:xfrm>
                  <a:off x="2645707" y="1765400"/>
                  <a:ext cx="282977" cy="385142"/>
                </a:xfrm>
                <a:custGeom>
                  <a:rect b="b" l="l" r="r" t="t"/>
                  <a:pathLst>
                    <a:path extrusionOk="0" h="18570" w="13644">
                      <a:moveTo>
                        <a:pt x="7670" y="866"/>
                      </a:moveTo>
                      <a:cubicBezTo>
                        <a:pt x="7711" y="866"/>
                        <a:pt x="7765" y="891"/>
                        <a:pt x="7839" y="957"/>
                      </a:cubicBezTo>
                      <a:cubicBezTo>
                        <a:pt x="8073" y="1057"/>
                        <a:pt x="8340" y="1090"/>
                        <a:pt x="8573" y="1090"/>
                      </a:cubicBezTo>
                      <a:cubicBezTo>
                        <a:pt x="9140" y="1124"/>
                        <a:pt x="9574" y="1591"/>
                        <a:pt x="9607" y="2158"/>
                      </a:cubicBezTo>
                      <a:cubicBezTo>
                        <a:pt x="9607" y="2358"/>
                        <a:pt x="9674" y="2558"/>
                        <a:pt x="9774" y="2758"/>
                      </a:cubicBezTo>
                      <a:cubicBezTo>
                        <a:pt x="9974" y="3058"/>
                        <a:pt x="9607" y="2925"/>
                        <a:pt x="9640" y="3058"/>
                      </a:cubicBezTo>
                      <a:cubicBezTo>
                        <a:pt x="8807" y="3192"/>
                        <a:pt x="7973" y="3359"/>
                        <a:pt x="7172" y="3559"/>
                      </a:cubicBezTo>
                      <a:cubicBezTo>
                        <a:pt x="7132" y="3575"/>
                        <a:pt x="7097" y="3583"/>
                        <a:pt x="7069" y="3583"/>
                      </a:cubicBezTo>
                      <a:cubicBezTo>
                        <a:pt x="6981" y="3583"/>
                        <a:pt x="6955" y="3502"/>
                        <a:pt x="7005" y="3325"/>
                      </a:cubicBezTo>
                      <a:cubicBezTo>
                        <a:pt x="7172" y="2725"/>
                        <a:pt x="6939" y="2124"/>
                        <a:pt x="6905" y="1524"/>
                      </a:cubicBezTo>
                      <a:cubicBezTo>
                        <a:pt x="6905" y="1457"/>
                        <a:pt x="6838" y="1391"/>
                        <a:pt x="6872" y="1357"/>
                      </a:cubicBezTo>
                      <a:cubicBezTo>
                        <a:pt x="7005" y="1124"/>
                        <a:pt x="7272" y="1157"/>
                        <a:pt x="7439" y="1124"/>
                      </a:cubicBezTo>
                      <a:cubicBezTo>
                        <a:pt x="7539" y="1099"/>
                        <a:pt x="7545" y="866"/>
                        <a:pt x="7670" y="866"/>
                      </a:cubicBezTo>
                      <a:close/>
                      <a:moveTo>
                        <a:pt x="5471" y="1682"/>
                      </a:moveTo>
                      <a:cubicBezTo>
                        <a:pt x="5654" y="1682"/>
                        <a:pt x="5838" y="1707"/>
                        <a:pt x="6005" y="1757"/>
                      </a:cubicBezTo>
                      <a:cubicBezTo>
                        <a:pt x="6171" y="1858"/>
                        <a:pt x="6205" y="1891"/>
                        <a:pt x="6138" y="2124"/>
                      </a:cubicBezTo>
                      <a:cubicBezTo>
                        <a:pt x="6371" y="2558"/>
                        <a:pt x="6138" y="3125"/>
                        <a:pt x="6371" y="3625"/>
                      </a:cubicBezTo>
                      <a:cubicBezTo>
                        <a:pt x="6438" y="3792"/>
                        <a:pt x="6371" y="3826"/>
                        <a:pt x="6271" y="3926"/>
                      </a:cubicBezTo>
                      <a:cubicBezTo>
                        <a:pt x="5771" y="4326"/>
                        <a:pt x="5571" y="4993"/>
                        <a:pt x="5738" y="5594"/>
                      </a:cubicBezTo>
                      <a:cubicBezTo>
                        <a:pt x="5771" y="5694"/>
                        <a:pt x="5804" y="5794"/>
                        <a:pt x="5904" y="5827"/>
                      </a:cubicBezTo>
                      <a:cubicBezTo>
                        <a:pt x="6238" y="5960"/>
                        <a:pt x="5904" y="6327"/>
                        <a:pt x="6171" y="6461"/>
                      </a:cubicBezTo>
                      <a:cubicBezTo>
                        <a:pt x="6138" y="6494"/>
                        <a:pt x="6105" y="6528"/>
                        <a:pt x="6105" y="6528"/>
                      </a:cubicBezTo>
                      <a:cubicBezTo>
                        <a:pt x="5904" y="6528"/>
                        <a:pt x="5738" y="6661"/>
                        <a:pt x="5671" y="6828"/>
                      </a:cubicBezTo>
                      <a:cubicBezTo>
                        <a:pt x="5571" y="7161"/>
                        <a:pt x="5171" y="6961"/>
                        <a:pt x="5004" y="7228"/>
                      </a:cubicBezTo>
                      <a:cubicBezTo>
                        <a:pt x="4998" y="7245"/>
                        <a:pt x="4988" y="7252"/>
                        <a:pt x="4974" y="7252"/>
                      </a:cubicBezTo>
                      <a:cubicBezTo>
                        <a:pt x="4908" y="7252"/>
                        <a:pt x="4770" y="7078"/>
                        <a:pt x="4770" y="6995"/>
                      </a:cubicBezTo>
                      <a:cubicBezTo>
                        <a:pt x="4637" y="6294"/>
                        <a:pt x="4370" y="5660"/>
                        <a:pt x="4237" y="5060"/>
                      </a:cubicBezTo>
                      <a:cubicBezTo>
                        <a:pt x="4070" y="4459"/>
                        <a:pt x="3670" y="3859"/>
                        <a:pt x="3770" y="3192"/>
                      </a:cubicBezTo>
                      <a:cubicBezTo>
                        <a:pt x="3836" y="2525"/>
                        <a:pt x="4303" y="1958"/>
                        <a:pt x="4937" y="1757"/>
                      </a:cubicBezTo>
                      <a:cubicBezTo>
                        <a:pt x="5104" y="1707"/>
                        <a:pt x="5287" y="1682"/>
                        <a:pt x="5471" y="1682"/>
                      </a:cubicBezTo>
                      <a:close/>
                      <a:moveTo>
                        <a:pt x="2536" y="3263"/>
                      </a:moveTo>
                      <a:cubicBezTo>
                        <a:pt x="2614" y="3263"/>
                        <a:pt x="2692" y="3273"/>
                        <a:pt x="2769" y="3292"/>
                      </a:cubicBezTo>
                      <a:cubicBezTo>
                        <a:pt x="3036" y="3459"/>
                        <a:pt x="3169" y="3726"/>
                        <a:pt x="3203" y="3992"/>
                      </a:cubicBezTo>
                      <a:cubicBezTo>
                        <a:pt x="3303" y="4660"/>
                        <a:pt x="3503" y="5260"/>
                        <a:pt x="3836" y="5860"/>
                      </a:cubicBezTo>
                      <a:cubicBezTo>
                        <a:pt x="4270" y="6528"/>
                        <a:pt x="4103" y="7828"/>
                        <a:pt x="3536" y="8429"/>
                      </a:cubicBezTo>
                      <a:cubicBezTo>
                        <a:pt x="3443" y="8522"/>
                        <a:pt x="3287" y="8567"/>
                        <a:pt x="3126" y="8567"/>
                      </a:cubicBezTo>
                      <a:cubicBezTo>
                        <a:pt x="2883" y="8567"/>
                        <a:pt x="2629" y="8463"/>
                        <a:pt x="2569" y="8262"/>
                      </a:cubicBezTo>
                      <a:cubicBezTo>
                        <a:pt x="2435" y="7662"/>
                        <a:pt x="1935" y="7261"/>
                        <a:pt x="1735" y="6694"/>
                      </a:cubicBezTo>
                      <a:cubicBezTo>
                        <a:pt x="1701" y="6594"/>
                        <a:pt x="1635" y="6494"/>
                        <a:pt x="1601" y="6394"/>
                      </a:cubicBezTo>
                      <a:cubicBezTo>
                        <a:pt x="1573" y="6250"/>
                        <a:pt x="1444" y="6081"/>
                        <a:pt x="1323" y="6081"/>
                      </a:cubicBezTo>
                      <a:cubicBezTo>
                        <a:pt x="1305" y="6081"/>
                        <a:pt x="1286" y="6085"/>
                        <a:pt x="1268" y="6094"/>
                      </a:cubicBezTo>
                      <a:cubicBezTo>
                        <a:pt x="1101" y="6194"/>
                        <a:pt x="1001" y="6394"/>
                        <a:pt x="1068" y="6594"/>
                      </a:cubicBezTo>
                      <a:cubicBezTo>
                        <a:pt x="1168" y="6928"/>
                        <a:pt x="1301" y="7261"/>
                        <a:pt x="1468" y="7562"/>
                      </a:cubicBezTo>
                      <a:cubicBezTo>
                        <a:pt x="1735" y="8062"/>
                        <a:pt x="2002" y="8562"/>
                        <a:pt x="2302" y="9063"/>
                      </a:cubicBezTo>
                      <a:cubicBezTo>
                        <a:pt x="2512" y="9342"/>
                        <a:pt x="2831" y="9485"/>
                        <a:pt x="3146" y="9485"/>
                      </a:cubicBezTo>
                      <a:cubicBezTo>
                        <a:pt x="3431" y="9485"/>
                        <a:pt x="3713" y="9368"/>
                        <a:pt x="3903" y="9129"/>
                      </a:cubicBezTo>
                      <a:cubicBezTo>
                        <a:pt x="4170" y="8829"/>
                        <a:pt x="4403" y="8529"/>
                        <a:pt x="4604" y="8195"/>
                      </a:cubicBezTo>
                      <a:cubicBezTo>
                        <a:pt x="4654" y="8045"/>
                        <a:pt x="4797" y="7970"/>
                        <a:pt x="4937" y="7970"/>
                      </a:cubicBezTo>
                      <a:cubicBezTo>
                        <a:pt x="4983" y="7970"/>
                        <a:pt x="5029" y="7979"/>
                        <a:pt x="5071" y="7995"/>
                      </a:cubicBezTo>
                      <a:cubicBezTo>
                        <a:pt x="5148" y="8021"/>
                        <a:pt x="5222" y="8032"/>
                        <a:pt x="5293" y="8032"/>
                      </a:cubicBezTo>
                      <a:cubicBezTo>
                        <a:pt x="5683" y="8032"/>
                        <a:pt x="5989" y="7687"/>
                        <a:pt x="6271" y="7462"/>
                      </a:cubicBezTo>
                      <a:cubicBezTo>
                        <a:pt x="6472" y="7295"/>
                        <a:pt x="6538" y="6961"/>
                        <a:pt x="6772" y="6794"/>
                      </a:cubicBezTo>
                      <a:cubicBezTo>
                        <a:pt x="6827" y="6746"/>
                        <a:pt x="6880" y="6728"/>
                        <a:pt x="6934" y="6728"/>
                      </a:cubicBezTo>
                      <a:cubicBezTo>
                        <a:pt x="7107" y="6728"/>
                        <a:pt x="7280" y="6919"/>
                        <a:pt x="7503" y="6919"/>
                      </a:cubicBezTo>
                      <a:cubicBezTo>
                        <a:pt x="7546" y="6919"/>
                        <a:pt x="7592" y="6912"/>
                        <a:pt x="7639" y="6894"/>
                      </a:cubicBezTo>
                      <a:lnTo>
                        <a:pt x="7639" y="6894"/>
                      </a:lnTo>
                      <a:cubicBezTo>
                        <a:pt x="7339" y="7295"/>
                        <a:pt x="6905" y="7462"/>
                        <a:pt x="6672" y="7828"/>
                      </a:cubicBezTo>
                      <a:cubicBezTo>
                        <a:pt x="6620" y="7957"/>
                        <a:pt x="6589" y="8106"/>
                        <a:pt x="6424" y="8106"/>
                      </a:cubicBezTo>
                      <a:cubicBezTo>
                        <a:pt x="6375" y="8106"/>
                        <a:pt x="6314" y="8093"/>
                        <a:pt x="6238" y="8062"/>
                      </a:cubicBezTo>
                      <a:cubicBezTo>
                        <a:pt x="6232" y="8061"/>
                        <a:pt x="6227" y="8060"/>
                        <a:pt x="6222" y="8060"/>
                      </a:cubicBezTo>
                      <a:cubicBezTo>
                        <a:pt x="6107" y="8060"/>
                        <a:pt x="6134" y="8401"/>
                        <a:pt x="6038" y="8529"/>
                      </a:cubicBezTo>
                      <a:cubicBezTo>
                        <a:pt x="5971" y="8662"/>
                        <a:pt x="6071" y="8829"/>
                        <a:pt x="5971" y="8863"/>
                      </a:cubicBezTo>
                      <a:cubicBezTo>
                        <a:pt x="5604" y="8996"/>
                        <a:pt x="5504" y="9330"/>
                        <a:pt x="5337" y="9630"/>
                      </a:cubicBezTo>
                      <a:cubicBezTo>
                        <a:pt x="5204" y="9830"/>
                        <a:pt x="5071" y="9997"/>
                        <a:pt x="4937" y="10163"/>
                      </a:cubicBezTo>
                      <a:cubicBezTo>
                        <a:pt x="4670" y="10564"/>
                        <a:pt x="4503" y="11031"/>
                        <a:pt x="4470" y="11531"/>
                      </a:cubicBezTo>
                      <a:cubicBezTo>
                        <a:pt x="4470" y="11631"/>
                        <a:pt x="4303" y="11798"/>
                        <a:pt x="4570" y="11831"/>
                      </a:cubicBezTo>
                      <a:cubicBezTo>
                        <a:pt x="4682" y="11850"/>
                        <a:pt x="4814" y="11900"/>
                        <a:pt x="4920" y="11900"/>
                      </a:cubicBezTo>
                      <a:cubicBezTo>
                        <a:pt x="5005" y="11900"/>
                        <a:pt x="5074" y="11868"/>
                        <a:pt x="5104" y="11765"/>
                      </a:cubicBezTo>
                      <a:cubicBezTo>
                        <a:pt x="5304" y="11298"/>
                        <a:pt x="5671" y="10897"/>
                        <a:pt x="5738" y="10397"/>
                      </a:cubicBezTo>
                      <a:cubicBezTo>
                        <a:pt x="5738" y="10364"/>
                        <a:pt x="5704" y="10330"/>
                        <a:pt x="5704" y="10330"/>
                      </a:cubicBezTo>
                      <a:cubicBezTo>
                        <a:pt x="6405" y="9863"/>
                        <a:pt x="6672" y="8996"/>
                        <a:pt x="7339" y="8496"/>
                      </a:cubicBezTo>
                      <a:cubicBezTo>
                        <a:pt x="7939" y="8095"/>
                        <a:pt x="8340" y="7462"/>
                        <a:pt x="9040" y="7161"/>
                      </a:cubicBezTo>
                      <a:cubicBezTo>
                        <a:pt x="9340" y="6928"/>
                        <a:pt x="9674" y="6761"/>
                        <a:pt x="10041" y="6594"/>
                      </a:cubicBezTo>
                      <a:cubicBezTo>
                        <a:pt x="10241" y="6528"/>
                        <a:pt x="10341" y="6327"/>
                        <a:pt x="10274" y="6127"/>
                      </a:cubicBezTo>
                      <a:cubicBezTo>
                        <a:pt x="10241" y="5860"/>
                        <a:pt x="10041" y="5694"/>
                        <a:pt x="9774" y="5694"/>
                      </a:cubicBezTo>
                      <a:cubicBezTo>
                        <a:pt x="9574" y="5727"/>
                        <a:pt x="9240" y="5694"/>
                        <a:pt x="9140" y="5994"/>
                      </a:cubicBezTo>
                      <a:cubicBezTo>
                        <a:pt x="9140" y="6061"/>
                        <a:pt x="9073" y="6094"/>
                        <a:pt x="9007" y="6094"/>
                      </a:cubicBezTo>
                      <a:cubicBezTo>
                        <a:pt x="8872" y="6151"/>
                        <a:pt x="8661" y="6181"/>
                        <a:pt x="8419" y="6181"/>
                      </a:cubicBezTo>
                      <a:cubicBezTo>
                        <a:pt x="7819" y="6181"/>
                        <a:pt x="7033" y="5998"/>
                        <a:pt x="6772" y="5594"/>
                      </a:cubicBezTo>
                      <a:cubicBezTo>
                        <a:pt x="6605" y="5393"/>
                        <a:pt x="6505" y="5160"/>
                        <a:pt x="6505" y="4893"/>
                      </a:cubicBezTo>
                      <a:cubicBezTo>
                        <a:pt x="6538" y="4426"/>
                        <a:pt x="6939" y="4393"/>
                        <a:pt x="7272" y="4326"/>
                      </a:cubicBezTo>
                      <a:cubicBezTo>
                        <a:pt x="8406" y="4059"/>
                        <a:pt x="9540" y="3826"/>
                        <a:pt x="10675" y="3592"/>
                      </a:cubicBezTo>
                      <a:cubicBezTo>
                        <a:pt x="11008" y="3559"/>
                        <a:pt x="11342" y="3525"/>
                        <a:pt x="11675" y="3425"/>
                      </a:cubicBezTo>
                      <a:cubicBezTo>
                        <a:pt x="11681" y="3421"/>
                        <a:pt x="11688" y="3420"/>
                        <a:pt x="11695" y="3420"/>
                      </a:cubicBezTo>
                      <a:cubicBezTo>
                        <a:pt x="11809" y="3420"/>
                        <a:pt x="12076" y="3904"/>
                        <a:pt x="12076" y="4092"/>
                      </a:cubicBezTo>
                      <a:cubicBezTo>
                        <a:pt x="12076" y="4593"/>
                        <a:pt x="12176" y="5127"/>
                        <a:pt x="12342" y="5627"/>
                      </a:cubicBezTo>
                      <a:cubicBezTo>
                        <a:pt x="12409" y="5860"/>
                        <a:pt x="12409" y="6094"/>
                        <a:pt x="12476" y="6361"/>
                      </a:cubicBezTo>
                      <a:cubicBezTo>
                        <a:pt x="12643" y="6828"/>
                        <a:pt x="12543" y="7361"/>
                        <a:pt x="12676" y="7862"/>
                      </a:cubicBezTo>
                      <a:cubicBezTo>
                        <a:pt x="12809" y="8229"/>
                        <a:pt x="12676" y="8662"/>
                        <a:pt x="12376" y="8896"/>
                      </a:cubicBezTo>
                      <a:cubicBezTo>
                        <a:pt x="11975" y="9163"/>
                        <a:pt x="11609" y="9496"/>
                        <a:pt x="11308" y="9897"/>
                      </a:cubicBezTo>
                      <a:cubicBezTo>
                        <a:pt x="11142" y="10197"/>
                        <a:pt x="10908" y="10430"/>
                        <a:pt x="10608" y="10630"/>
                      </a:cubicBezTo>
                      <a:lnTo>
                        <a:pt x="10208" y="11364"/>
                      </a:lnTo>
                      <a:cubicBezTo>
                        <a:pt x="10107" y="11531"/>
                        <a:pt x="9874" y="11498"/>
                        <a:pt x="9774" y="11698"/>
                      </a:cubicBezTo>
                      <a:cubicBezTo>
                        <a:pt x="9407" y="12332"/>
                        <a:pt x="9073" y="12999"/>
                        <a:pt x="8807" y="13699"/>
                      </a:cubicBezTo>
                      <a:cubicBezTo>
                        <a:pt x="8606" y="14467"/>
                        <a:pt x="8473" y="15267"/>
                        <a:pt x="8373" y="16068"/>
                      </a:cubicBezTo>
                      <a:cubicBezTo>
                        <a:pt x="8308" y="16558"/>
                        <a:pt x="8338" y="17048"/>
                        <a:pt x="8465" y="17538"/>
                      </a:cubicBezTo>
                      <a:lnTo>
                        <a:pt x="8465" y="17538"/>
                      </a:lnTo>
                      <a:cubicBezTo>
                        <a:pt x="8283" y="17600"/>
                        <a:pt x="8102" y="17709"/>
                        <a:pt x="7912" y="17709"/>
                      </a:cubicBezTo>
                      <a:cubicBezTo>
                        <a:pt x="7792" y="17709"/>
                        <a:pt x="7668" y="17664"/>
                        <a:pt x="7539" y="17535"/>
                      </a:cubicBezTo>
                      <a:lnTo>
                        <a:pt x="7439" y="17535"/>
                      </a:lnTo>
                      <a:cubicBezTo>
                        <a:pt x="7230" y="17661"/>
                        <a:pt x="7015" y="17693"/>
                        <a:pt x="6800" y="17693"/>
                      </a:cubicBezTo>
                      <a:cubicBezTo>
                        <a:pt x="6570" y="17693"/>
                        <a:pt x="6339" y="17656"/>
                        <a:pt x="6112" y="17656"/>
                      </a:cubicBezTo>
                      <a:cubicBezTo>
                        <a:pt x="6042" y="17656"/>
                        <a:pt x="5973" y="17660"/>
                        <a:pt x="5904" y="17669"/>
                      </a:cubicBezTo>
                      <a:cubicBezTo>
                        <a:pt x="5778" y="17690"/>
                        <a:pt x="5648" y="17701"/>
                        <a:pt x="5516" y="17701"/>
                      </a:cubicBezTo>
                      <a:cubicBezTo>
                        <a:pt x="5233" y="17701"/>
                        <a:pt x="4944" y="17649"/>
                        <a:pt x="4670" y="17535"/>
                      </a:cubicBezTo>
                      <a:cubicBezTo>
                        <a:pt x="4614" y="17517"/>
                        <a:pt x="4495" y="17446"/>
                        <a:pt x="4383" y="17446"/>
                      </a:cubicBezTo>
                      <a:cubicBezTo>
                        <a:pt x="4296" y="17446"/>
                        <a:pt x="4214" y="17489"/>
                        <a:pt x="4170" y="17636"/>
                      </a:cubicBezTo>
                      <a:cubicBezTo>
                        <a:pt x="4170" y="17669"/>
                        <a:pt x="4070" y="17669"/>
                        <a:pt x="4070" y="17669"/>
                      </a:cubicBezTo>
                      <a:cubicBezTo>
                        <a:pt x="3703" y="17269"/>
                        <a:pt x="3169" y="17535"/>
                        <a:pt x="2769" y="17302"/>
                      </a:cubicBezTo>
                      <a:cubicBezTo>
                        <a:pt x="2569" y="17135"/>
                        <a:pt x="2469" y="16935"/>
                        <a:pt x="2469" y="16668"/>
                      </a:cubicBezTo>
                      <a:cubicBezTo>
                        <a:pt x="2402" y="16401"/>
                        <a:pt x="2435" y="16101"/>
                        <a:pt x="2535" y="15834"/>
                      </a:cubicBezTo>
                      <a:cubicBezTo>
                        <a:pt x="2836" y="15267"/>
                        <a:pt x="2602" y="14667"/>
                        <a:pt x="2736" y="14100"/>
                      </a:cubicBezTo>
                      <a:cubicBezTo>
                        <a:pt x="2769" y="13933"/>
                        <a:pt x="2469" y="13666"/>
                        <a:pt x="2369" y="13433"/>
                      </a:cubicBezTo>
                      <a:cubicBezTo>
                        <a:pt x="2168" y="12999"/>
                        <a:pt x="2002" y="12565"/>
                        <a:pt x="1868" y="12132"/>
                      </a:cubicBezTo>
                      <a:cubicBezTo>
                        <a:pt x="1635" y="11464"/>
                        <a:pt x="1468" y="10797"/>
                        <a:pt x="1301" y="10097"/>
                      </a:cubicBezTo>
                      <a:cubicBezTo>
                        <a:pt x="1101" y="9330"/>
                        <a:pt x="1034" y="8562"/>
                        <a:pt x="1068" y="7762"/>
                      </a:cubicBezTo>
                      <a:cubicBezTo>
                        <a:pt x="1101" y="7695"/>
                        <a:pt x="1101" y="7595"/>
                        <a:pt x="1034" y="7495"/>
                      </a:cubicBezTo>
                      <a:cubicBezTo>
                        <a:pt x="534" y="6761"/>
                        <a:pt x="801" y="5960"/>
                        <a:pt x="1001" y="5193"/>
                      </a:cubicBezTo>
                      <a:cubicBezTo>
                        <a:pt x="1134" y="4693"/>
                        <a:pt x="1368" y="4193"/>
                        <a:pt x="1701" y="3726"/>
                      </a:cubicBezTo>
                      <a:cubicBezTo>
                        <a:pt x="1890" y="3429"/>
                        <a:pt x="2209" y="3263"/>
                        <a:pt x="2536" y="3263"/>
                      </a:cubicBezTo>
                      <a:close/>
                      <a:moveTo>
                        <a:pt x="8374" y="0"/>
                      </a:moveTo>
                      <a:cubicBezTo>
                        <a:pt x="8199" y="0"/>
                        <a:pt x="8010" y="101"/>
                        <a:pt x="7772" y="101"/>
                      </a:cubicBezTo>
                      <a:cubicBezTo>
                        <a:pt x="7730" y="101"/>
                        <a:pt x="7685" y="97"/>
                        <a:pt x="7639" y="90"/>
                      </a:cubicBezTo>
                      <a:cubicBezTo>
                        <a:pt x="7604" y="84"/>
                        <a:pt x="7569" y="81"/>
                        <a:pt x="7533" y="81"/>
                      </a:cubicBezTo>
                      <a:cubicBezTo>
                        <a:pt x="7158" y="81"/>
                        <a:pt x="6740" y="386"/>
                        <a:pt x="6405" y="690"/>
                      </a:cubicBezTo>
                      <a:cubicBezTo>
                        <a:pt x="6356" y="788"/>
                        <a:pt x="6253" y="850"/>
                        <a:pt x="6137" y="850"/>
                      </a:cubicBezTo>
                      <a:cubicBezTo>
                        <a:pt x="6094" y="850"/>
                        <a:pt x="6049" y="841"/>
                        <a:pt x="6005" y="823"/>
                      </a:cubicBezTo>
                      <a:cubicBezTo>
                        <a:pt x="5840" y="782"/>
                        <a:pt x="5675" y="754"/>
                        <a:pt x="5510" y="754"/>
                      </a:cubicBezTo>
                      <a:cubicBezTo>
                        <a:pt x="5408" y="754"/>
                        <a:pt x="5306" y="765"/>
                        <a:pt x="5204" y="790"/>
                      </a:cubicBezTo>
                      <a:cubicBezTo>
                        <a:pt x="4303" y="1024"/>
                        <a:pt x="3503" y="1457"/>
                        <a:pt x="3236" y="2458"/>
                      </a:cubicBezTo>
                      <a:cubicBezTo>
                        <a:pt x="3214" y="2547"/>
                        <a:pt x="3162" y="2591"/>
                        <a:pt x="3100" y="2591"/>
                      </a:cubicBezTo>
                      <a:cubicBezTo>
                        <a:pt x="3069" y="2591"/>
                        <a:pt x="3036" y="2580"/>
                        <a:pt x="3002" y="2558"/>
                      </a:cubicBezTo>
                      <a:cubicBezTo>
                        <a:pt x="2829" y="2416"/>
                        <a:pt x="2626" y="2349"/>
                        <a:pt x="2421" y="2349"/>
                      </a:cubicBezTo>
                      <a:cubicBezTo>
                        <a:pt x="2193" y="2349"/>
                        <a:pt x="1962" y="2433"/>
                        <a:pt x="1768" y="2591"/>
                      </a:cubicBezTo>
                      <a:cubicBezTo>
                        <a:pt x="1568" y="2758"/>
                        <a:pt x="1234" y="2725"/>
                        <a:pt x="1101" y="2958"/>
                      </a:cubicBezTo>
                      <a:cubicBezTo>
                        <a:pt x="834" y="3492"/>
                        <a:pt x="534" y="4026"/>
                        <a:pt x="300" y="4593"/>
                      </a:cubicBezTo>
                      <a:cubicBezTo>
                        <a:pt x="134" y="4960"/>
                        <a:pt x="334" y="5427"/>
                        <a:pt x="0" y="5727"/>
                      </a:cubicBezTo>
                      <a:cubicBezTo>
                        <a:pt x="0" y="6161"/>
                        <a:pt x="0" y="6594"/>
                        <a:pt x="0" y="7028"/>
                      </a:cubicBezTo>
                      <a:cubicBezTo>
                        <a:pt x="134" y="7328"/>
                        <a:pt x="200" y="7628"/>
                        <a:pt x="234" y="7962"/>
                      </a:cubicBezTo>
                      <a:cubicBezTo>
                        <a:pt x="267" y="8496"/>
                        <a:pt x="334" y="9029"/>
                        <a:pt x="434" y="9563"/>
                      </a:cubicBezTo>
                      <a:cubicBezTo>
                        <a:pt x="534" y="10364"/>
                        <a:pt x="734" y="11164"/>
                        <a:pt x="968" y="11931"/>
                      </a:cubicBezTo>
                      <a:cubicBezTo>
                        <a:pt x="1168" y="12565"/>
                        <a:pt x="1401" y="13232"/>
                        <a:pt x="1701" y="13833"/>
                      </a:cubicBezTo>
                      <a:cubicBezTo>
                        <a:pt x="1835" y="14066"/>
                        <a:pt x="1902" y="14300"/>
                        <a:pt x="1902" y="14533"/>
                      </a:cubicBezTo>
                      <a:cubicBezTo>
                        <a:pt x="1835" y="15334"/>
                        <a:pt x="1635" y="16101"/>
                        <a:pt x="1635" y="16902"/>
                      </a:cubicBezTo>
                      <a:cubicBezTo>
                        <a:pt x="1601" y="17302"/>
                        <a:pt x="1768" y="17669"/>
                        <a:pt x="2068" y="17936"/>
                      </a:cubicBezTo>
                      <a:cubicBezTo>
                        <a:pt x="2469" y="18136"/>
                        <a:pt x="2902" y="18269"/>
                        <a:pt x="3336" y="18336"/>
                      </a:cubicBezTo>
                      <a:cubicBezTo>
                        <a:pt x="3936" y="18436"/>
                        <a:pt x="4570" y="18469"/>
                        <a:pt x="5171" y="18536"/>
                      </a:cubicBezTo>
                      <a:cubicBezTo>
                        <a:pt x="5471" y="18558"/>
                        <a:pt x="5771" y="18570"/>
                        <a:pt x="6071" y="18570"/>
                      </a:cubicBezTo>
                      <a:cubicBezTo>
                        <a:pt x="6672" y="18570"/>
                        <a:pt x="7272" y="18525"/>
                        <a:pt x="7873" y="18436"/>
                      </a:cubicBezTo>
                      <a:cubicBezTo>
                        <a:pt x="8462" y="18371"/>
                        <a:pt x="8634" y="18144"/>
                        <a:pt x="8481" y="17567"/>
                      </a:cubicBezTo>
                      <a:lnTo>
                        <a:pt x="8481" y="17567"/>
                      </a:lnTo>
                      <a:cubicBezTo>
                        <a:pt x="8493" y="17565"/>
                        <a:pt x="8504" y="17564"/>
                        <a:pt x="8514" y="17564"/>
                      </a:cubicBezTo>
                      <a:cubicBezTo>
                        <a:pt x="8621" y="17564"/>
                        <a:pt x="8680" y="17676"/>
                        <a:pt x="8740" y="17736"/>
                      </a:cubicBezTo>
                      <a:cubicBezTo>
                        <a:pt x="8807" y="17836"/>
                        <a:pt x="8907" y="17902"/>
                        <a:pt x="9040" y="17936"/>
                      </a:cubicBezTo>
                      <a:cubicBezTo>
                        <a:pt x="9140" y="17902"/>
                        <a:pt x="9173" y="17736"/>
                        <a:pt x="9207" y="17636"/>
                      </a:cubicBezTo>
                      <a:cubicBezTo>
                        <a:pt x="9240" y="17369"/>
                        <a:pt x="9240" y="17135"/>
                        <a:pt x="9240" y="16868"/>
                      </a:cubicBezTo>
                      <a:cubicBezTo>
                        <a:pt x="9207" y="16134"/>
                        <a:pt x="9274" y="15367"/>
                        <a:pt x="9474" y="14633"/>
                      </a:cubicBezTo>
                      <a:cubicBezTo>
                        <a:pt x="9607" y="14133"/>
                        <a:pt x="9807" y="13599"/>
                        <a:pt x="10007" y="13132"/>
                      </a:cubicBezTo>
                      <a:cubicBezTo>
                        <a:pt x="10308" y="12465"/>
                        <a:pt x="10741" y="11831"/>
                        <a:pt x="11275" y="11331"/>
                      </a:cubicBezTo>
                      <a:cubicBezTo>
                        <a:pt x="11809" y="10731"/>
                        <a:pt x="12376" y="10163"/>
                        <a:pt x="13010" y="9630"/>
                      </a:cubicBezTo>
                      <a:cubicBezTo>
                        <a:pt x="13276" y="9396"/>
                        <a:pt x="13477" y="9063"/>
                        <a:pt x="13610" y="8729"/>
                      </a:cubicBezTo>
                      <a:cubicBezTo>
                        <a:pt x="13643" y="8429"/>
                        <a:pt x="13610" y="8129"/>
                        <a:pt x="13510" y="7828"/>
                      </a:cubicBezTo>
                      <a:cubicBezTo>
                        <a:pt x="13343" y="6995"/>
                        <a:pt x="13276" y="6161"/>
                        <a:pt x="13110" y="5327"/>
                      </a:cubicBezTo>
                      <a:cubicBezTo>
                        <a:pt x="12943" y="4593"/>
                        <a:pt x="12876" y="3859"/>
                        <a:pt x="12709" y="3125"/>
                      </a:cubicBezTo>
                      <a:cubicBezTo>
                        <a:pt x="12635" y="2680"/>
                        <a:pt x="12506" y="2492"/>
                        <a:pt x="12227" y="2492"/>
                      </a:cubicBezTo>
                      <a:cubicBezTo>
                        <a:pt x="12130" y="2492"/>
                        <a:pt x="12014" y="2515"/>
                        <a:pt x="11875" y="2558"/>
                      </a:cubicBezTo>
                      <a:cubicBezTo>
                        <a:pt x="11442" y="2625"/>
                        <a:pt x="11041" y="2725"/>
                        <a:pt x="10608" y="2825"/>
                      </a:cubicBezTo>
                      <a:cubicBezTo>
                        <a:pt x="10576" y="2846"/>
                        <a:pt x="10538" y="2857"/>
                        <a:pt x="10501" y="2857"/>
                      </a:cubicBezTo>
                      <a:cubicBezTo>
                        <a:pt x="10422" y="2857"/>
                        <a:pt x="10352" y="2805"/>
                        <a:pt x="10374" y="2691"/>
                      </a:cubicBezTo>
                      <a:cubicBezTo>
                        <a:pt x="10541" y="2024"/>
                        <a:pt x="10208" y="1524"/>
                        <a:pt x="10007" y="957"/>
                      </a:cubicBezTo>
                      <a:cubicBezTo>
                        <a:pt x="9941" y="757"/>
                        <a:pt x="9807" y="557"/>
                        <a:pt x="9640" y="457"/>
                      </a:cubicBezTo>
                      <a:cubicBezTo>
                        <a:pt x="9307" y="290"/>
                        <a:pt x="8873" y="223"/>
                        <a:pt x="8573" y="56"/>
                      </a:cubicBezTo>
                      <a:cubicBezTo>
                        <a:pt x="8507" y="15"/>
                        <a:pt x="8442" y="0"/>
                        <a:pt x="8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2676131" y="1574932"/>
                  <a:ext cx="205098" cy="179899"/>
                </a:xfrm>
                <a:custGeom>
                  <a:rect b="b" l="l" r="r" t="t"/>
                  <a:pathLst>
                    <a:path extrusionOk="0" h="8674" w="9889">
                      <a:moveTo>
                        <a:pt x="6005" y="0"/>
                      </a:moveTo>
                      <a:cubicBezTo>
                        <a:pt x="5472" y="167"/>
                        <a:pt x="3503" y="4504"/>
                        <a:pt x="3670" y="5371"/>
                      </a:cubicBezTo>
                      <a:cubicBezTo>
                        <a:pt x="3170" y="4971"/>
                        <a:pt x="2736" y="4604"/>
                        <a:pt x="2303" y="4203"/>
                      </a:cubicBezTo>
                      <a:cubicBezTo>
                        <a:pt x="1702" y="3603"/>
                        <a:pt x="1068" y="2969"/>
                        <a:pt x="401" y="2435"/>
                      </a:cubicBezTo>
                      <a:cubicBezTo>
                        <a:pt x="355" y="2412"/>
                        <a:pt x="293" y="2373"/>
                        <a:pt x="237" y="2373"/>
                      </a:cubicBezTo>
                      <a:cubicBezTo>
                        <a:pt x="212" y="2373"/>
                        <a:pt x="188" y="2381"/>
                        <a:pt x="168" y="2402"/>
                      </a:cubicBezTo>
                      <a:cubicBezTo>
                        <a:pt x="101" y="2469"/>
                        <a:pt x="1" y="2602"/>
                        <a:pt x="1" y="2602"/>
                      </a:cubicBezTo>
                      <a:cubicBezTo>
                        <a:pt x="301" y="2969"/>
                        <a:pt x="168" y="3403"/>
                        <a:pt x="234" y="3803"/>
                      </a:cubicBezTo>
                      <a:cubicBezTo>
                        <a:pt x="435" y="4570"/>
                        <a:pt x="635" y="5337"/>
                        <a:pt x="768" y="6138"/>
                      </a:cubicBezTo>
                      <a:cubicBezTo>
                        <a:pt x="768" y="6572"/>
                        <a:pt x="935" y="7005"/>
                        <a:pt x="1202" y="7339"/>
                      </a:cubicBezTo>
                      <a:cubicBezTo>
                        <a:pt x="1335" y="7506"/>
                        <a:pt x="1302" y="7806"/>
                        <a:pt x="1302" y="8073"/>
                      </a:cubicBezTo>
                      <a:cubicBezTo>
                        <a:pt x="1302" y="8406"/>
                        <a:pt x="1369" y="8673"/>
                        <a:pt x="1769" y="8673"/>
                      </a:cubicBezTo>
                      <a:cubicBezTo>
                        <a:pt x="2002" y="8673"/>
                        <a:pt x="2303" y="8673"/>
                        <a:pt x="2102" y="8306"/>
                      </a:cubicBezTo>
                      <a:cubicBezTo>
                        <a:pt x="2036" y="8139"/>
                        <a:pt x="2236" y="8039"/>
                        <a:pt x="2169" y="7806"/>
                      </a:cubicBezTo>
                      <a:cubicBezTo>
                        <a:pt x="2002" y="7472"/>
                        <a:pt x="1869" y="7072"/>
                        <a:pt x="1802" y="6705"/>
                      </a:cubicBezTo>
                      <a:cubicBezTo>
                        <a:pt x="1769" y="6271"/>
                        <a:pt x="1669" y="5838"/>
                        <a:pt x="1502" y="5438"/>
                      </a:cubicBezTo>
                      <a:cubicBezTo>
                        <a:pt x="1269" y="5071"/>
                        <a:pt x="1102" y="4637"/>
                        <a:pt x="1035" y="4203"/>
                      </a:cubicBezTo>
                      <a:cubicBezTo>
                        <a:pt x="1002" y="4070"/>
                        <a:pt x="935" y="4003"/>
                        <a:pt x="1068" y="3936"/>
                      </a:cubicBezTo>
                      <a:cubicBezTo>
                        <a:pt x="1098" y="3921"/>
                        <a:pt x="1123" y="3915"/>
                        <a:pt x="1145" y="3915"/>
                      </a:cubicBezTo>
                      <a:cubicBezTo>
                        <a:pt x="1219" y="3915"/>
                        <a:pt x="1250" y="3992"/>
                        <a:pt x="1302" y="4070"/>
                      </a:cubicBezTo>
                      <a:cubicBezTo>
                        <a:pt x="1936" y="4737"/>
                        <a:pt x="2569" y="5404"/>
                        <a:pt x="3203" y="6071"/>
                      </a:cubicBezTo>
                      <a:cubicBezTo>
                        <a:pt x="3403" y="6205"/>
                        <a:pt x="3670" y="6305"/>
                        <a:pt x="3937" y="6338"/>
                      </a:cubicBezTo>
                      <a:cubicBezTo>
                        <a:pt x="3955" y="6343"/>
                        <a:pt x="3974" y="6345"/>
                        <a:pt x="3994" y="6345"/>
                      </a:cubicBezTo>
                      <a:cubicBezTo>
                        <a:pt x="4120" y="6345"/>
                        <a:pt x="4266" y="6258"/>
                        <a:pt x="4237" y="6171"/>
                      </a:cubicBezTo>
                      <a:cubicBezTo>
                        <a:pt x="4171" y="5771"/>
                        <a:pt x="4538" y="5538"/>
                        <a:pt x="4538" y="5171"/>
                      </a:cubicBezTo>
                      <a:cubicBezTo>
                        <a:pt x="4604" y="4770"/>
                        <a:pt x="4738" y="4370"/>
                        <a:pt x="4971" y="4037"/>
                      </a:cubicBezTo>
                      <a:cubicBezTo>
                        <a:pt x="5171" y="3603"/>
                        <a:pt x="5038" y="3036"/>
                        <a:pt x="5505" y="2702"/>
                      </a:cubicBezTo>
                      <a:cubicBezTo>
                        <a:pt x="5505" y="2702"/>
                        <a:pt x="5505" y="2636"/>
                        <a:pt x="5472" y="2636"/>
                      </a:cubicBezTo>
                      <a:cubicBezTo>
                        <a:pt x="5271" y="2502"/>
                        <a:pt x="5405" y="2435"/>
                        <a:pt x="5505" y="2335"/>
                      </a:cubicBezTo>
                      <a:cubicBezTo>
                        <a:pt x="5672" y="2169"/>
                        <a:pt x="5772" y="1902"/>
                        <a:pt x="5705" y="1668"/>
                      </a:cubicBezTo>
                      <a:cubicBezTo>
                        <a:pt x="5672" y="1568"/>
                        <a:pt x="5705" y="1468"/>
                        <a:pt x="5805" y="1468"/>
                      </a:cubicBezTo>
                      <a:cubicBezTo>
                        <a:pt x="5816" y="1464"/>
                        <a:pt x="5826" y="1463"/>
                        <a:pt x="5835" y="1463"/>
                      </a:cubicBezTo>
                      <a:cubicBezTo>
                        <a:pt x="5912" y="1463"/>
                        <a:pt x="5942" y="1575"/>
                        <a:pt x="5972" y="1635"/>
                      </a:cubicBezTo>
                      <a:cubicBezTo>
                        <a:pt x="6005" y="1835"/>
                        <a:pt x="6005" y="2035"/>
                        <a:pt x="6005" y="2235"/>
                      </a:cubicBezTo>
                      <a:cubicBezTo>
                        <a:pt x="6105" y="2636"/>
                        <a:pt x="6172" y="3036"/>
                        <a:pt x="6205" y="3469"/>
                      </a:cubicBezTo>
                      <a:cubicBezTo>
                        <a:pt x="6205" y="3870"/>
                        <a:pt x="6272" y="4270"/>
                        <a:pt x="6372" y="4637"/>
                      </a:cubicBezTo>
                      <a:cubicBezTo>
                        <a:pt x="6406" y="5204"/>
                        <a:pt x="6606" y="5738"/>
                        <a:pt x="7039" y="6138"/>
                      </a:cubicBezTo>
                      <a:cubicBezTo>
                        <a:pt x="7167" y="6250"/>
                        <a:pt x="7249" y="6293"/>
                        <a:pt x="7310" y="6293"/>
                      </a:cubicBezTo>
                      <a:cubicBezTo>
                        <a:pt x="7377" y="6293"/>
                        <a:pt x="7421" y="6241"/>
                        <a:pt x="7473" y="6171"/>
                      </a:cubicBezTo>
                      <a:cubicBezTo>
                        <a:pt x="8274" y="5037"/>
                        <a:pt x="9041" y="3903"/>
                        <a:pt x="9808" y="2802"/>
                      </a:cubicBezTo>
                      <a:cubicBezTo>
                        <a:pt x="9808" y="2736"/>
                        <a:pt x="9841" y="2669"/>
                        <a:pt x="9875" y="2636"/>
                      </a:cubicBezTo>
                      <a:cubicBezTo>
                        <a:pt x="9888" y="2419"/>
                        <a:pt x="9847" y="2350"/>
                        <a:pt x="9786" y="2350"/>
                      </a:cubicBezTo>
                      <a:cubicBezTo>
                        <a:pt x="9697" y="2350"/>
                        <a:pt x="9567" y="2496"/>
                        <a:pt x="9508" y="2535"/>
                      </a:cubicBezTo>
                      <a:cubicBezTo>
                        <a:pt x="8741" y="3169"/>
                        <a:pt x="8073" y="3970"/>
                        <a:pt x="7606" y="4870"/>
                      </a:cubicBezTo>
                      <a:cubicBezTo>
                        <a:pt x="7540" y="5004"/>
                        <a:pt x="7473" y="5137"/>
                        <a:pt x="7273" y="5137"/>
                      </a:cubicBezTo>
                      <a:cubicBezTo>
                        <a:pt x="7073" y="4270"/>
                        <a:pt x="6939" y="3436"/>
                        <a:pt x="6739" y="2569"/>
                      </a:cubicBezTo>
                      <a:cubicBezTo>
                        <a:pt x="6539" y="1702"/>
                        <a:pt x="6272" y="834"/>
                        <a:pt x="6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2942483" y="1770688"/>
                  <a:ext cx="97561" cy="87336"/>
                </a:xfrm>
                <a:custGeom>
                  <a:rect b="b" l="l" r="r" t="t"/>
                  <a:pathLst>
                    <a:path extrusionOk="0" h="4211" w="4704">
                      <a:moveTo>
                        <a:pt x="4645" y="0"/>
                      </a:moveTo>
                      <a:cubicBezTo>
                        <a:pt x="3782" y="0"/>
                        <a:pt x="3321" y="710"/>
                        <a:pt x="2669" y="1069"/>
                      </a:cubicBezTo>
                      <a:cubicBezTo>
                        <a:pt x="2169" y="1369"/>
                        <a:pt x="2035" y="2070"/>
                        <a:pt x="1335" y="2170"/>
                      </a:cubicBezTo>
                      <a:cubicBezTo>
                        <a:pt x="1301" y="2170"/>
                        <a:pt x="1268" y="2236"/>
                        <a:pt x="1235" y="2303"/>
                      </a:cubicBezTo>
                      <a:cubicBezTo>
                        <a:pt x="1035" y="2703"/>
                        <a:pt x="768" y="3070"/>
                        <a:pt x="401" y="3370"/>
                      </a:cubicBezTo>
                      <a:cubicBezTo>
                        <a:pt x="267" y="3537"/>
                        <a:pt x="0" y="3637"/>
                        <a:pt x="101" y="3938"/>
                      </a:cubicBezTo>
                      <a:cubicBezTo>
                        <a:pt x="134" y="4038"/>
                        <a:pt x="67" y="4204"/>
                        <a:pt x="301" y="4204"/>
                      </a:cubicBezTo>
                      <a:cubicBezTo>
                        <a:pt x="330" y="4209"/>
                        <a:pt x="360" y="4211"/>
                        <a:pt x="390" y="4211"/>
                      </a:cubicBezTo>
                      <a:cubicBezTo>
                        <a:pt x="592" y="4211"/>
                        <a:pt x="789" y="4112"/>
                        <a:pt x="934" y="3938"/>
                      </a:cubicBezTo>
                      <a:cubicBezTo>
                        <a:pt x="1468" y="3337"/>
                        <a:pt x="2069" y="2737"/>
                        <a:pt x="2669" y="2170"/>
                      </a:cubicBezTo>
                      <a:cubicBezTo>
                        <a:pt x="3370" y="1502"/>
                        <a:pt x="4203" y="935"/>
                        <a:pt x="4704" y="1"/>
                      </a:cubicBezTo>
                      <a:cubicBezTo>
                        <a:pt x="4684" y="1"/>
                        <a:pt x="4664" y="0"/>
                        <a:pt x="4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2963927" y="1847568"/>
                  <a:ext cx="89949" cy="48905"/>
                </a:xfrm>
                <a:custGeom>
                  <a:rect b="b" l="l" r="r" t="t"/>
                  <a:pathLst>
                    <a:path extrusionOk="0" h="2358" w="4337">
                      <a:moveTo>
                        <a:pt x="4106" y="0"/>
                      </a:moveTo>
                      <a:cubicBezTo>
                        <a:pt x="4032" y="0"/>
                        <a:pt x="3942" y="24"/>
                        <a:pt x="3837" y="64"/>
                      </a:cubicBezTo>
                      <a:cubicBezTo>
                        <a:pt x="3336" y="264"/>
                        <a:pt x="2869" y="564"/>
                        <a:pt x="2369" y="764"/>
                      </a:cubicBezTo>
                      <a:cubicBezTo>
                        <a:pt x="1668" y="998"/>
                        <a:pt x="1035" y="1365"/>
                        <a:pt x="334" y="1598"/>
                      </a:cubicBezTo>
                      <a:cubicBezTo>
                        <a:pt x="234" y="1632"/>
                        <a:pt x="1" y="1898"/>
                        <a:pt x="101" y="1998"/>
                      </a:cubicBezTo>
                      <a:cubicBezTo>
                        <a:pt x="286" y="2104"/>
                        <a:pt x="429" y="2357"/>
                        <a:pt x="680" y="2357"/>
                      </a:cubicBezTo>
                      <a:cubicBezTo>
                        <a:pt x="746" y="2357"/>
                        <a:pt x="818" y="2340"/>
                        <a:pt x="901" y="2299"/>
                      </a:cubicBezTo>
                      <a:cubicBezTo>
                        <a:pt x="1201" y="2099"/>
                        <a:pt x="1502" y="1932"/>
                        <a:pt x="1835" y="1832"/>
                      </a:cubicBezTo>
                      <a:cubicBezTo>
                        <a:pt x="2602" y="1665"/>
                        <a:pt x="3169" y="1131"/>
                        <a:pt x="3903" y="898"/>
                      </a:cubicBezTo>
                      <a:cubicBezTo>
                        <a:pt x="4170" y="764"/>
                        <a:pt x="4337" y="497"/>
                        <a:pt x="4337" y="197"/>
                      </a:cubicBezTo>
                      <a:cubicBezTo>
                        <a:pt x="4297" y="56"/>
                        <a:pt x="4220" y="0"/>
                        <a:pt x="4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2964612" y="1918060"/>
                  <a:ext cx="74747" cy="38763"/>
                </a:xfrm>
                <a:custGeom>
                  <a:rect b="b" l="l" r="r" t="t"/>
                  <a:pathLst>
                    <a:path extrusionOk="0" h="1869" w="3604">
                      <a:moveTo>
                        <a:pt x="535" y="0"/>
                      </a:moveTo>
                      <a:cubicBezTo>
                        <a:pt x="334" y="0"/>
                        <a:pt x="101" y="67"/>
                        <a:pt x="101" y="301"/>
                      </a:cubicBezTo>
                      <a:cubicBezTo>
                        <a:pt x="101" y="434"/>
                        <a:pt x="1" y="601"/>
                        <a:pt x="268" y="734"/>
                      </a:cubicBezTo>
                      <a:cubicBezTo>
                        <a:pt x="1335" y="1201"/>
                        <a:pt x="2336" y="1802"/>
                        <a:pt x="3603" y="1868"/>
                      </a:cubicBezTo>
                      <a:cubicBezTo>
                        <a:pt x="3503" y="1568"/>
                        <a:pt x="3303" y="1301"/>
                        <a:pt x="3036" y="1135"/>
                      </a:cubicBezTo>
                      <a:cubicBezTo>
                        <a:pt x="2336" y="734"/>
                        <a:pt x="1602" y="434"/>
                        <a:pt x="868" y="67"/>
                      </a:cubicBezTo>
                      <a:cubicBezTo>
                        <a:pt x="768" y="34"/>
                        <a:pt x="635" y="0"/>
                        <a:pt x="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cxnSp>
        <p:nvCxnSpPr>
          <p:cNvPr id="762" name="Google Shape;762;p31"/>
          <p:cNvCxnSpPr>
            <a:stCxn id="702" idx="2"/>
            <a:endCxn id="706" idx="0"/>
          </p:cNvCxnSpPr>
          <p:nvPr/>
        </p:nvCxnSpPr>
        <p:spPr>
          <a:xfrm>
            <a:off x="1464624" y="2310150"/>
            <a:ext cx="0" cy="364200"/>
          </a:xfrm>
          <a:prstGeom prst="straightConnector1">
            <a:avLst/>
          </a:prstGeom>
          <a:noFill/>
          <a:ln cap="flat" cmpd="sng" w="9525">
            <a:solidFill>
              <a:schemeClr val="dk2"/>
            </a:solidFill>
            <a:prstDash val="solid"/>
            <a:round/>
            <a:headEnd len="med" w="med" type="none"/>
            <a:tailEnd len="med" w="med" type="oval"/>
          </a:ln>
        </p:spPr>
      </p:cxnSp>
      <p:grpSp>
        <p:nvGrpSpPr>
          <p:cNvPr id="763" name="Google Shape;763;p31"/>
          <p:cNvGrpSpPr/>
          <p:nvPr/>
        </p:nvGrpSpPr>
        <p:grpSpPr>
          <a:xfrm>
            <a:off x="4601892" y="1315950"/>
            <a:ext cx="2011800" cy="1357200"/>
            <a:chOff x="4601892" y="1315950"/>
            <a:chExt cx="2011800" cy="1357200"/>
          </a:xfrm>
        </p:grpSpPr>
        <p:grpSp>
          <p:nvGrpSpPr>
            <p:cNvPr id="764" name="Google Shape;764;p31"/>
            <p:cNvGrpSpPr/>
            <p:nvPr/>
          </p:nvGrpSpPr>
          <p:grpSpPr>
            <a:xfrm>
              <a:off x="4601892" y="1315950"/>
              <a:ext cx="2011800" cy="994200"/>
              <a:chOff x="4601892" y="1315950"/>
              <a:chExt cx="2011800" cy="994200"/>
            </a:xfrm>
          </p:grpSpPr>
          <p:sp>
            <p:nvSpPr>
              <p:cNvPr id="765" name="Google Shape;765;p31"/>
              <p:cNvSpPr txBox="1"/>
              <p:nvPr/>
            </p:nvSpPr>
            <p:spPr>
              <a:xfrm>
                <a:off x="4601892" y="1760550"/>
                <a:ext cx="2011800" cy="54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Jupiter is the biggest planet of them all</a:t>
                </a:r>
                <a:endParaRPr>
                  <a:solidFill>
                    <a:schemeClr val="dk2"/>
                  </a:solidFill>
                  <a:latin typeface="Baloo 2"/>
                  <a:ea typeface="Baloo 2"/>
                  <a:cs typeface="Baloo 2"/>
                  <a:sym typeface="Baloo 2"/>
                </a:endParaRPr>
              </a:p>
            </p:txBody>
          </p:sp>
          <p:sp>
            <p:nvSpPr>
              <p:cNvPr id="766" name="Google Shape;766;p31"/>
              <p:cNvSpPr txBox="1"/>
              <p:nvPr/>
            </p:nvSpPr>
            <p:spPr>
              <a:xfrm>
                <a:off x="4601892" y="1315950"/>
                <a:ext cx="2011800" cy="448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Jupiter</a:t>
                </a:r>
                <a:endParaRPr b="1" sz="1800">
                  <a:solidFill>
                    <a:schemeClr val="lt1"/>
                  </a:solidFill>
                  <a:latin typeface="Handlee"/>
                  <a:ea typeface="Handlee"/>
                  <a:cs typeface="Handlee"/>
                  <a:sym typeface="Handlee"/>
                </a:endParaRPr>
              </a:p>
            </p:txBody>
          </p:sp>
        </p:grpSp>
        <p:cxnSp>
          <p:nvCxnSpPr>
            <p:cNvPr id="767" name="Google Shape;767;p31"/>
            <p:cNvCxnSpPr>
              <a:stCxn id="765" idx="2"/>
              <a:endCxn id="708" idx="0"/>
            </p:cNvCxnSpPr>
            <p:nvPr/>
          </p:nvCxnSpPr>
          <p:spPr>
            <a:xfrm>
              <a:off x="5607792" y="2310150"/>
              <a:ext cx="0" cy="363000"/>
            </a:xfrm>
            <a:prstGeom prst="straightConnector1">
              <a:avLst/>
            </a:prstGeom>
            <a:noFill/>
            <a:ln cap="flat" cmpd="sng" w="9525">
              <a:solidFill>
                <a:schemeClr val="dk2"/>
              </a:solidFill>
              <a:prstDash val="solid"/>
              <a:round/>
              <a:headEnd len="med" w="med" type="none"/>
              <a:tailEnd len="med" w="med" type="oval"/>
            </a:ln>
          </p:spPr>
        </p:cxnSp>
      </p:grpSp>
      <p:grpSp>
        <p:nvGrpSpPr>
          <p:cNvPr id="768" name="Google Shape;768;p31"/>
          <p:cNvGrpSpPr/>
          <p:nvPr/>
        </p:nvGrpSpPr>
        <p:grpSpPr>
          <a:xfrm>
            <a:off x="2530308" y="3377150"/>
            <a:ext cx="2011800" cy="1359450"/>
            <a:chOff x="2530308" y="3377150"/>
            <a:chExt cx="2011800" cy="1359450"/>
          </a:xfrm>
        </p:grpSpPr>
        <p:grpSp>
          <p:nvGrpSpPr>
            <p:cNvPr id="769" name="Google Shape;769;p31"/>
            <p:cNvGrpSpPr/>
            <p:nvPr/>
          </p:nvGrpSpPr>
          <p:grpSpPr>
            <a:xfrm>
              <a:off x="2530308" y="3745850"/>
              <a:ext cx="2011800" cy="990750"/>
              <a:chOff x="2530308" y="3745850"/>
              <a:chExt cx="2011800" cy="990750"/>
            </a:xfrm>
          </p:grpSpPr>
          <p:sp>
            <p:nvSpPr>
              <p:cNvPr id="770" name="Google Shape;770;p31"/>
              <p:cNvSpPr txBox="1"/>
              <p:nvPr/>
            </p:nvSpPr>
            <p:spPr>
              <a:xfrm>
                <a:off x="2530308" y="4187000"/>
                <a:ext cx="2011800" cy="54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 is composed mostly of hydrogen and helium</a:t>
                </a:r>
                <a:endParaRPr>
                  <a:solidFill>
                    <a:schemeClr val="dk2"/>
                  </a:solidFill>
                  <a:latin typeface="Baloo 2"/>
                  <a:ea typeface="Baloo 2"/>
                  <a:cs typeface="Baloo 2"/>
                  <a:sym typeface="Baloo 2"/>
                </a:endParaRPr>
              </a:p>
            </p:txBody>
          </p:sp>
          <p:sp>
            <p:nvSpPr>
              <p:cNvPr id="771" name="Google Shape;771;p31"/>
              <p:cNvSpPr txBox="1"/>
              <p:nvPr/>
            </p:nvSpPr>
            <p:spPr>
              <a:xfrm>
                <a:off x="2530308" y="3745850"/>
                <a:ext cx="2011800" cy="448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Saturn</a:t>
                </a:r>
                <a:endParaRPr b="1" sz="1800">
                  <a:solidFill>
                    <a:schemeClr val="lt1"/>
                  </a:solidFill>
                  <a:latin typeface="Handlee"/>
                  <a:ea typeface="Handlee"/>
                  <a:cs typeface="Handlee"/>
                  <a:sym typeface="Handlee"/>
                </a:endParaRPr>
              </a:p>
            </p:txBody>
          </p:sp>
        </p:grpSp>
        <p:cxnSp>
          <p:nvCxnSpPr>
            <p:cNvPr id="772" name="Google Shape;772;p31"/>
            <p:cNvCxnSpPr>
              <a:stCxn id="771" idx="0"/>
              <a:endCxn id="707" idx="4"/>
            </p:cNvCxnSpPr>
            <p:nvPr/>
          </p:nvCxnSpPr>
          <p:spPr>
            <a:xfrm rot="10800000">
              <a:off x="3536208" y="3377150"/>
              <a:ext cx="0" cy="368700"/>
            </a:xfrm>
            <a:prstGeom prst="straightConnector1">
              <a:avLst/>
            </a:prstGeom>
            <a:noFill/>
            <a:ln cap="flat" cmpd="sng" w="9525">
              <a:solidFill>
                <a:schemeClr val="dk2"/>
              </a:solidFill>
              <a:prstDash val="solid"/>
              <a:round/>
              <a:headEnd len="med" w="med" type="none"/>
              <a:tailEnd len="med" w="med" type="oval"/>
            </a:ln>
          </p:spPr>
        </p:cxnSp>
      </p:grpSp>
      <p:grpSp>
        <p:nvGrpSpPr>
          <p:cNvPr id="773" name="Google Shape;773;p31"/>
          <p:cNvGrpSpPr/>
          <p:nvPr/>
        </p:nvGrpSpPr>
        <p:grpSpPr>
          <a:xfrm>
            <a:off x="6673476" y="3377150"/>
            <a:ext cx="2011800" cy="1359450"/>
            <a:chOff x="6673476" y="3377150"/>
            <a:chExt cx="2011800" cy="1359450"/>
          </a:xfrm>
        </p:grpSpPr>
        <p:grpSp>
          <p:nvGrpSpPr>
            <p:cNvPr id="774" name="Google Shape;774;p31"/>
            <p:cNvGrpSpPr/>
            <p:nvPr/>
          </p:nvGrpSpPr>
          <p:grpSpPr>
            <a:xfrm>
              <a:off x="6673476" y="3745850"/>
              <a:ext cx="2011800" cy="990750"/>
              <a:chOff x="6673476" y="3745850"/>
              <a:chExt cx="2011800" cy="990750"/>
            </a:xfrm>
          </p:grpSpPr>
          <p:sp>
            <p:nvSpPr>
              <p:cNvPr id="775" name="Google Shape;775;p31"/>
              <p:cNvSpPr txBox="1"/>
              <p:nvPr/>
            </p:nvSpPr>
            <p:spPr>
              <a:xfrm>
                <a:off x="6673476" y="4187000"/>
                <a:ext cx="2011800" cy="54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Mercury is the closest planet to the Sun </a:t>
                </a:r>
                <a:endParaRPr>
                  <a:solidFill>
                    <a:schemeClr val="dk2"/>
                  </a:solidFill>
                  <a:latin typeface="Baloo 2"/>
                  <a:ea typeface="Baloo 2"/>
                  <a:cs typeface="Baloo 2"/>
                  <a:sym typeface="Baloo 2"/>
                </a:endParaRPr>
              </a:p>
            </p:txBody>
          </p:sp>
          <p:sp>
            <p:nvSpPr>
              <p:cNvPr id="776" name="Google Shape;776;p31"/>
              <p:cNvSpPr txBox="1"/>
              <p:nvPr/>
            </p:nvSpPr>
            <p:spPr>
              <a:xfrm>
                <a:off x="6673476" y="3745850"/>
                <a:ext cx="2011800" cy="44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Mercury</a:t>
                </a:r>
                <a:endParaRPr b="1" sz="1800">
                  <a:solidFill>
                    <a:schemeClr val="lt1"/>
                  </a:solidFill>
                  <a:latin typeface="Handlee"/>
                  <a:ea typeface="Handlee"/>
                  <a:cs typeface="Handlee"/>
                  <a:sym typeface="Handlee"/>
                </a:endParaRPr>
              </a:p>
            </p:txBody>
          </p:sp>
        </p:grpSp>
        <p:cxnSp>
          <p:nvCxnSpPr>
            <p:cNvPr id="777" name="Google Shape;777;p31"/>
            <p:cNvCxnSpPr>
              <a:stCxn id="776" idx="0"/>
              <a:endCxn id="709" idx="4"/>
            </p:cNvCxnSpPr>
            <p:nvPr/>
          </p:nvCxnSpPr>
          <p:spPr>
            <a:xfrm rot="10800000">
              <a:off x="7679376" y="3377150"/>
              <a:ext cx="0" cy="368700"/>
            </a:xfrm>
            <a:prstGeom prst="straightConnector1">
              <a:avLst/>
            </a:prstGeom>
            <a:noFill/>
            <a:ln cap="flat" cmpd="sng" w="9525">
              <a:solidFill>
                <a:schemeClr val="dk2"/>
              </a:solidFill>
              <a:prstDash val="solid"/>
              <a:round/>
              <a:headEnd len="med" w="med" type="none"/>
              <a:tailEnd len="med" w="med" type="oval"/>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2"/>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783" name="Google Shape;783;p32"/>
          <p:cNvGrpSpPr/>
          <p:nvPr/>
        </p:nvGrpSpPr>
        <p:grpSpPr>
          <a:xfrm>
            <a:off x="720000" y="2173125"/>
            <a:ext cx="7703994" cy="484800"/>
            <a:chOff x="720000" y="2173125"/>
            <a:chExt cx="7703994" cy="484800"/>
          </a:xfrm>
        </p:grpSpPr>
        <p:sp>
          <p:nvSpPr>
            <p:cNvPr id="784" name="Google Shape;784;p32"/>
            <p:cNvSpPr/>
            <p:nvPr/>
          </p:nvSpPr>
          <p:spPr>
            <a:xfrm>
              <a:off x="2152050" y="2173125"/>
              <a:ext cx="3825000" cy="48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2"/>
            <p:cNvSpPr/>
            <p:nvPr/>
          </p:nvSpPr>
          <p:spPr>
            <a:xfrm>
              <a:off x="2152560" y="2173125"/>
              <a:ext cx="2136000" cy="484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2"/>
            <p:cNvSpPr txBox="1"/>
            <p:nvPr/>
          </p:nvSpPr>
          <p:spPr>
            <a:xfrm>
              <a:off x="6118494" y="2173125"/>
              <a:ext cx="2305500" cy="484800"/>
            </a:xfrm>
            <a:prstGeom prst="rect">
              <a:avLst/>
            </a:prstGeom>
            <a:solidFill>
              <a:schemeClr val="lt1"/>
            </a:solidFill>
            <a:ln>
              <a:noFill/>
            </a:ln>
          </p:spPr>
          <p:txBody>
            <a:bodyPr anchorCtr="0" anchor="ctr" bIns="0" lIns="182875" spcFirstLastPara="1" rIns="182875" wrap="square" tIns="182875">
              <a:noAutofit/>
            </a:bodyPr>
            <a:lstStyle/>
            <a:p>
              <a:pPr indent="0" lvl="0" marL="0" rtl="0" algn="ctr">
                <a:spcBef>
                  <a:spcPts val="0"/>
                </a:spcBef>
                <a:spcAft>
                  <a:spcPts val="1600"/>
                </a:spcAft>
                <a:buNone/>
              </a:pPr>
              <a:r>
                <a:rPr lang="en">
                  <a:solidFill>
                    <a:schemeClr val="dk2"/>
                  </a:solidFill>
                  <a:latin typeface="Baloo 2"/>
                  <a:ea typeface="Baloo 2"/>
                  <a:cs typeface="Baloo 2"/>
                  <a:sym typeface="Baloo 2"/>
                </a:rPr>
                <a:t>Venus has a beautiful name, but it’s terribly hot</a:t>
              </a:r>
              <a:endParaRPr>
                <a:solidFill>
                  <a:schemeClr val="dk2"/>
                </a:solidFill>
                <a:latin typeface="Baloo 2"/>
                <a:ea typeface="Baloo 2"/>
                <a:cs typeface="Baloo 2"/>
                <a:sym typeface="Baloo 2"/>
              </a:endParaRPr>
            </a:p>
          </p:txBody>
        </p:sp>
        <p:sp>
          <p:nvSpPr>
            <p:cNvPr id="787" name="Google Shape;787;p32"/>
            <p:cNvSpPr txBox="1"/>
            <p:nvPr/>
          </p:nvSpPr>
          <p:spPr>
            <a:xfrm>
              <a:off x="720000" y="2173125"/>
              <a:ext cx="1291200" cy="484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lt1"/>
                  </a:solidFill>
                  <a:latin typeface="Handlee"/>
                  <a:ea typeface="Handlee"/>
                  <a:cs typeface="Handlee"/>
                  <a:sym typeface="Handlee"/>
                </a:rPr>
                <a:t>64%</a:t>
              </a:r>
              <a:endParaRPr b="1" sz="2000">
                <a:solidFill>
                  <a:schemeClr val="lt1"/>
                </a:solidFill>
                <a:latin typeface="Handlee"/>
                <a:ea typeface="Handlee"/>
                <a:cs typeface="Handlee"/>
                <a:sym typeface="Handlee"/>
              </a:endParaRPr>
            </a:p>
          </p:txBody>
        </p:sp>
        <p:grpSp>
          <p:nvGrpSpPr>
            <p:cNvPr id="788" name="Google Shape;788;p32"/>
            <p:cNvGrpSpPr/>
            <p:nvPr/>
          </p:nvGrpSpPr>
          <p:grpSpPr>
            <a:xfrm>
              <a:off x="4429627" y="2213285"/>
              <a:ext cx="212932" cy="394718"/>
              <a:chOff x="5957678" y="-2749168"/>
              <a:chExt cx="630163" cy="1168150"/>
            </a:xfrm>
          </p:grpSpPr>
          <p:sp>
            <p:nvSpPr>
              <p:cNvPr id="789" name="Google Shape;789;p32"/>
              <p:cNvSpPr/>
              <p:nvPr/>
            </p:nvSpPr>
            <p:spPr>
              <a:xfrm>
                <a:off x="6160549" y="-2012873"/>
                <a:ext cx="225452" cy="329434"/>
              </a:xfrm>
              <a:custGeom>
                <a:rect b="b" l="l" r="r" t="t"/>
                <a:pathLst>
                  <a:path extrusionOk="0" h="11190" w="7658">
                    <a:moveTo>
                      <a:pt x="3734" y="446"/>
                    </a:moveTo>
                    <a:cubicBezTo>
                      <a:pt x="3759" y="446"/>
                      <a:pt x="3785" y="446"/>
                      <a:pt x="3810" y="447"/>
                    </a:cubicBezTo>
                    <a:cubicBezTo>
                      <a:pt x="4620" y="465"/>
                      <a:pt x="5427" y="850"/>
                      <a:pt x="5976" y="1441"/>
                    </a:cubicBezTo>
                    <a:cubicBezTo>
                      <a:pt x="6566" y="2074"/>
                      <a:pt x="7657" y="4691"/>
                      <a:pt x="5719" y="4691"/>
                    </a:cubicBezTo>
                    <a:cubicBezTo>
                      <a:pt x="5689" y="4691"/>
                      <a:pt x="5659" y="4690"/>
                      <a:pt x="5628" y="4689"/>
                    </a:cubicBezTo>
                    <a:cubicBezTo>
                      <a:pt x="5623" y="4688"/>
                      <a:pt x="5617" y="4688"/>
                      <a:pt x="5612" y="4688"/>
                    </a:cubicBezTo>
                    <a:cubicBezTo>
                      <a:pt x="5558" y="4688"/>
                      <a:pt x="5506" y="4709"/>
                      <a:pt x="5469" y="4750"/>
                    </a:cubicBezTo>
                    <a:cubicBezTo>
                      <a:pt x="5420" y="4707"/>
                      <a:pt x="5355" y="4686"/>
                      <a:pt x="5294" y="4686"/>
                    </a:cubicBezTo>
                    <a:cubicBezTo>
                      <a:pt x="5183" y="4686"/>
                      <a:pt x="5082" y="4756"/>
                      <a:pt x="5101" y="4899"/>
                    </a:cubicBezTo>
                    <a:cubicBezTo>
                      <a:pt x="5360" y="6873"/>
                      <a:pt x="5783" y="8824"/>
                      <a:pt x="6365" y="10729"/>
                    </a:cubicBezTo>
                    <a:cubicBezTo>
                      <a:pt x="4922" y="10679"/>
                      <a:pt x="3478" y="10630"/>
                      <a:pt x="2035" y="10579"/>
                    </a:cubicBezTo>
                    <a:cubicBezTo>
                      <a:pt x="2429" y="8606"/>
                      <a:pt x="2635" y="6600"/>
                      <a:pt x="2648" y="4588"/>
                    </a:cubicBezTo>
                    <a:cubicBezTo>
                      <a:pt x="2650" y="4444"/>
                      <a:pt x="2540" y="4372"/>
                      <a:pt x="2428" y="4372"/>
                    </a:cubicBezTo>
                    <a:cubicBezTo>
                      <a:pt x="2351" y="4372"/>
                      <a:pt x="2273" y="4407"/>
                      <a:pt x="2230" y="4476"/>
                    </a:cubicBezTo>
                    <a:cubicBezTo>
                      <a:pt x="2210" y="4462"/>
                      <a:pt x="2188" y="4452"/>
                      <a:pt x="2163" y="4448"/>
                    </a:cubicBezTo>
                    <a:cubicBezTo>
                      <a:pt x="729" y="4181"/>
                      <a:pt x="530" y="2504"/>
                      <a:pt x="1366" y="1502"/>
                    </a:cubicBezTo>
                    <a:cubicBezTo>
                      <a:pt x="1943" y="811"/>
                      <a:pt x="2838" y="446"/>
                      <a:pt x="3734" y="446"/>
                    </a:cubicBezTo>
                    <a:close/>
                    <a:moveTo>
                      <a:pt x="3706" y="0"/>
                    </a:moveTo>
                    <a:cubicBezTo>
                      <a:pt x="2419" y="0"/>
                      <a:pt x="1106" y="681"/>
                      <a:pt x="570" y="1893"/>
                    </a:cubicBezTo>
                    <a:cubicBezTo>
                      <a:pt x="1" y="3174"/>
                      <a:pt x="637" y="4620"/>
                      <a:pt x="2045" y="4882"/>
                    </a:cubicBezTo>
                    <a:cubicBezTo>
                      <a:pt x="2058" y="4885"/>
                      <a:pt x="2072" y="4886"/>
                      <a:pt x="2086" y="4886"/>
                    </a:cubicBezTo>
                    <a:cubicBezTo>
                      <a:pt x="2123" y="4886"/>
                      <a:pt x="2160" y="4877"/>
                      <a:pt x="2193" y="4858"/>
                    </a:cubicBezTo>
                    <a:lnTo>
                      <a:pt x="2193" y="4858"/>
                    </a:lnTo>
                    <a:cubicBezTo>
                      <a:pt x="2165" y="6834"/>
                      <a:pt x="1949" y="8801"/>
                      <a:pt x="1547" y="10736"/>
                    </a:cubicBezTo>
                    <a:cubicBezTo>
                      <a:pt x="1517" y="10882"/>
                      <a:pt x="1611" y="11016"/>
                      <a:pt x="1764" y="11021"/>
                    </a:cubicBezTo>
                    <a:lnTo>
                      <a:pt x="6673" y="11189"/>
                    </a:lnTo>
                    <a:cubicBezTo>
                      <a:pt x="6675" y="11190"/>
                      <a:pt x="6678" y="11190"/>
                      <a:pt x="6680" y="11190"/>
                    </a:cubicBezTo>
                    <a:cubicBezTo>
                      <a:pt x="6820" y="11190"/>
                      <a:pt x="6933" y="11039"/>
                      <a:pt x="6890" y="10905"/>
                    </a:cubicBezTo>
                    <a:cubicBezTo>
                      <a:pt x="6294" y="9020"/>
                      <a:pt x="5859" y="7087"/>
                      <a:pt x="5586" y="5129"/>
                    </a:cubicBezTo>
                    <a:lnTo>
                      <a:pt x="5586" y="5129"/>
                    </a:lnTo>
                    <a:cubicBezTo>
                      <a:pt x="5600" y="5134"/>
                      <a:pt x="5614" y="5137"/>
                      <a:pt x="5629" y="5139"/>
                    </a:cubicBezTo>
                    <a:cubicBezTo>
                      <a:pt x="5657" y="5140"/>
                      <a:pt x="5685" y="5141"/>
                      <a:pt x="5712" y="5141"/>
                    </a:cubicBezTo>
                    <a:cubicBezTo>
                      <a:pt x="7119" y="5141"/>
                      <a:pt x="7485" y="3679"/>
                      <a:pt x="7113" y="2502"/>
                    </a:cubicBezTo>
                    <a:cubicBezTo>
                      <a:pt x="6680" y="1135"/>
                      <a:pt x="5424" y="128"/>
                      <a:pt x="3997" y="12"/>
                    </a:cubicBezTo>
                    <a:cubicBezTo>
                      <a:pt x="3901" y="4"/>
                      <a:pt x="3804" y="0"/>
                      <a:pt x="370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2"/>
              <p:cNvSpPr/>
              <p:nvPr/>
            </p:nvSpPr>
            <p:spPr>
              <a:xfrm>
                <a:off x="5957678" y="-2749168"/>
                <a:ext cx="630163" cy="1168150"/>
              </a:xfrm>
              <a:custGeom>
                <a:rect b="b" l="l" r="r" t="t"/>
                <a:pathLst>
                  <a:path extrusionOk="0" h="39679" w="21405">
                    <a:moveTo>
                      <a:pt x="10121" y="4127"/>
                    </a:moveTo>
                    <a:cubicBezTo>
                      <a:pt x="11308" y="4127"/>
                      <a:pt x="12160" y="5929"/>
                      <a:pt x="12432" y="7202"/>
                    </a:cubicBezTo>
                    <a:cubicBezTo>
                      <a:pt x="12672" y="8321"/>
                      <a:pt x="12858" y="9453"/>
                      <a:pt x="13020" y="10585"/>
                    </a:cubicBezTo>
                    <a:cubicBezTo>
                      <a:pt x="13394" y="13213"/>
                      <a:pt x="13568" y="15859"/>
                      <a:pt x="13586" y="18512"/>
                    </a:cubicBezTo>
                    <a:lnTo>
                      <a:pt x="13586" y="18514"/>
                    </a:lnTo>
                    <a:lnTo>
                      <a:pt x="7247" y="18536"/>
                    </a:lnTo>
                    <a:cubicBezTo>
                      <a:pt x="7037" y="16374"/>
                      <a:pt x="6852" y="14204"/>
                      <a:pt x="6936" y="12030"/>
                    </a:cubicBezTo>
                    <a:cubicBezTo>
                      <a:pt x="7016" y="9974"/>
                      <a:pt x="7234" y="6762"/>
                      <a:pt x="8609" y="5067"/>
                    </a:cubicBezTo>
                    <a:cubicBezTo>
                      <a:pt x="9154" y="4396"/>
                      <a:pt x="9662" y="4127"/>
                      <a:pt x="10121" y="4127"/>
                    </a:cubicBezTo>
                    <a:close/>
                    <a:moveTo>
                      <a:pt x="10466" y="453"/>
                    </a:moveTo>
                    <a:cubicBezTo>
                      <a:pt x="10554" y="453"/>
                      <a:pt x="10643" y="455"/>
                      <a:pt x="10733" y="460"/>
                    </a:cubicBezTo>
                    <a:cubicBezTo>
                      <a:pt x="14452" y="649"/>
                      <a:pt x="15805" y="5499"/>
                      <a:pt x="16216" y="8479"/>
                    </a:cubicBezTo>
                    <a:cubicBezTo>
                      <a:pt x="16669" y="11779"/>
                      <a:pt x="16738" y="15151"/>
                      <a:pt x="16954" y="18473"/>
                    </a:cubicBezTo>
                    <a:cubicBezTo>
                      <a:pt x="16505" y="18483"/>
                      <a:pt x="16074" y="18505"/>
                      <a:pt x="15695" y="18506"/>
                    </a:cubicBezTo>
                    <a:lnTo>
                      <a:pt x="14037" y="18512"/>
                    </a:lnTo>
                    <a:cubicBezTo>
                      <a:pt x="14014" y="15150"/>
                      <a:pt x="13727" y="11799"/>
                      <a:pt x="13136" y="8488"/>
                    </a:cubicBezTo>
                    <a:cubicBezTo>
                      <a:pt x="12850" y="6890"/>
                      <a:pt x="12354" y="3635"/>
                      <a:pt x="10184" y="3635"/>
                    </a:cubicBezTo>
                    <a:cubicBezTo>
                      <a:pt x="10025" y="3635"/>
                      <a:pt x="9857" y="3652"/>
                      <a:pt x="9679" y="3689"/>
                    </a:cubicBezTo>
                    <a:cubicBezTo>
                      <a:pt x="7662" y="4109"/>
                      <a:pt x="7061" y="7522"/>
                      <a:pt x="6779" y="9128"/>
                    </a:cubicBezTo>
                    <a:cubicBezTo>
                      <a:pt x="6235" y="12238"/>
                      <a:pt x="6493" y="15417"/>
                      <a:pt x="6796" y="18537"/>
                    </a:cubicBezTo>
                    <a:lnTo>
                      <a:pt x="5322" y="18543"/>
                    </a:lnTo>
                    <a:cubicBezTo>
                      <a:pt x="5274" y="18543"/>
                      <a:pt x="5225" y="18543"/>
                      <a:pt x="5175" y="18543"/>
                    </a:cubicBezTo>
                    <a:cubicBezTo>
                      <a:pt x="5064" y="18543"/>
                      <a:pt x="4949" y="18543"/>
                      <a:pt x="4830" y="18543"/>
                    </a:cubicBezTo>
                    <a:cubicBezTo>
                      <a:pt x="4599" y="18543"/>
                      <a:pt x="4358" y="18544"/>
                      <a:pt x="4112" y="18550"/>
                    </a:cubicBezTo>
                    <a:cubicBezTo>
                      <a:pt x="3764" y="15031"/>
                      <a:pt x="3693" y="11455"/>
                      <a:pt x="4381" y="7969"/>
                    </a:cubicBezTo>
                    <a:cubicBezTo>
                      <a:pt x="5005" y="4814"/>
                      <a:pt x="6613" y="453"/>
                      <a:pt x="10466" y="453"/>
                    </a:cubicBezTo>
                    <a:close/>
                    <a:moveTo>
                      <a:pt x="15465" y="18863"/>
                    </a:moveTo>
                    <a:cubicBezTo>
                      <a:pt x="16406" y="18863"/>
                      <a:pt x="17342" y="18891"/>
                      <a:pt x="18264" y="18974"/>
                    </a:cubicBezTo>
                    <a:cubicBezTo>
                      <a:pt x="20893" y="19211"/>
                      <a:pt x="20652" y="21536"/>
                      <a:pt x="20673" y="23547"/>
                    </a:cubicBezTo>
                    <a:lnTo>
                      <a:pt x="20713" y="27738"/>
                    </a:lnTo>
                    <a:cubicBezTo>
                      <a:pt x="20743" y="30797"/>
                      <a:pt x="20926" y="33896"/>
                      <a:pt x="20800" y="36951"/>
                    </a:cubicBezTo>
                    <a:cubicBezTo>
                      <a:pt x="20716" y="38983"/>
                      <a:pt x="19283" y="39234"/>
                      <a:pt x="17761" y="39234"/>
                    </a:cubicBezTo>
                    <a:cubicBezTo>
                      <a:pt x="17322" y="39234"/>
                      <a:pt x="16876" y="39213"/>
                      <a:pt x="16452" y="39208"/>
                    </a:cubicBezTo>
                    <a:lnTo>
                      <a:pt x="11965" y="39156"/>
                    </a:lnTo>
                    <a:cubicBezTo>
                      <a:pt x="11782" y="39154"/>
                      <a:pt x="11598" y="39153"/>
                      <a:pt x="11414" y="39153"/>
                    </a:cubicBezTo>
                    <a:cubicBezTo>
                      <a:pt x="10002" y="39153"/>
                      <a:pt x="8555" y="39207"/>
                      <a:pt x="7115" y="39207"/>
                    </a:cubicBezTo>
                    <a:cubicBezTo>
                      <a:pt x="5790" y="39207"/>
                      <a:pt x="4471" y="39162"/>
                      <a:pt x="3193" y="38986"/>
                    </a:cubicBezTo>
                    <a:cubicBezTo>
                      <a:pt x="882" y="38669"/>
                      <a:pt x="516" y="36884"/>
                      <a:pt x="491" y="34880"/>
                    </a:cubicBezTo>
                    <a:cubicBezTo>
                      <a:pt x="473" y="33401"/>
                      <a:pt x="475" y="31924"/>
                      <a:pt x="486" y="30445"/>
                    </a:cubicBezTo>
                    <a:cubicBezTo>
                      <a:pt x="509" y="27391"/>
                      <a:pt x="588" y="24339"/>
                      <a:pt x="723" y="21287"/>
                    </a:cubicBezTo>
                    <a:cubicBezTo>
                      <a:pt x="728" y="21229"/>
                      <a:pt x="705" y="21171"/>
                      <a:pt x="664" y="21131"/>
                    </a:cubicBezTo>
                    <a:cubicBezTo>
                      <a:pt x="713" y="21090"/>
                      <a:pt x="741" y="21030"/>
                      <a:pt x="744" y="20967"/>
                    </a:cubicBezTo>
                    <a:cubicBezTo>
                      <a:pt x="833" y="19198"/>
                      <a:pt x="2641" y="18958"/>
                      <a:pt x="4252" y="18958"/>
                    </a:cubicBezTo>
                    <a:cubicBezTo>
                      <a:pt x="4851" y="18958"/>
                      <a:pt x="5423" y="18991"/>
                      <a:pt x="5869" y="18991"/>
                    </a:cubicBezTo>
                    <a:cubicBezTo>
                      <a:pt x="5879" y="18991"/>
                      <a:pt x="5889" y="18991"/>
                      <a:pt x="5899" y="18991"/>
                    </a:cubicBezTo>
                    <a:lnTo>
                      <a:pt x="9933" y="18976"/>
                    </a:lnTo>
                    <a:cubicBezTo>
                      <a:pt x="11752" y="18970"/>
                      <a:pt x="13618" y="18863"/>
                      <a:pt x="15465" y="18863"/>
                    </a:cubicBezTo>
                    <a:close/>
                    <a:moveTo>
                      <a:pt x="10456" y="0"/>
                    </a:moveTo>
                    <a:cubicBezTo>
                      <a:pt x="7261" y="0"/>
                      <a:pt x="5278" y="3040"/>
                      <a:pt x="4445" y="5796"/>
                    </a:cubicBezTo>
                    <a:cubicBezTo>
                      <a:pt x="3202" y="9911"/>
                      <a:pt x="3242" y="14333"/>
                      <a:pt x="3664" y="18568"/>
                    </a:cubicBezTo>
                    <a:cubicBezTo>
                      <a:pt x="2046" y="18657"/>
                      <a:pt x="388" y="19070"/>
                      <a:pt x="292" y="20968"/>
                    </a:cubicBezTo>
                    <a:cubicBezTo>
                      <a:pt x="288" y="21026"/>
                      <a:pt x="309" y="21083"/>
                      <a:pt x="350" y="21125"/>
                    </a:cubicBezTo>
                    <a:cubicBezTo>
                      <a:pt x="301" y="21164"/>
                      <a:pt x="273" y="21224"/>
                      <a:pt x="272" y="21287"/>
                    </a:cubicBezTo>
                    <a:cubicBezTo>
                      <a:pt x="132" y="24536"/>
                      <a:pt x="52" y="27786"/>
                      <a:pt x="31" y="31038"/>
                    </a:cubicBezTo>
                    <a:cubicBezTo>
                      <a:pt x="23" y="32592"/>
                      <a:pt x="0" y="34153"/>
                      <a:pt x="53" y="35707"/>
                    </a:cubicBezTo>
                    <a:cubicBezTo>
                      <a:pt x="83" y="36601"/>
                      <a:pt x="151" y="37591"/>
                      <a:pt x="746" y="38316"/>
                    </a:cubicBezTo>
                    <a:cubicBezTo>
                      <a:pt x="1644" y="39414"/>
                      <a:pt x="3240" y="39605"/>
                      <a:pt x="4775" y="39605"/>
                    </a:cubicBezTo>
                    <a:cubicBezTo>
                      <a:pt x="5589" y="39605"/>
                      <a:pt x="6386" y="39551"/>
                      <a:pt x="7052" y="39551"/>
                    </a:cubicBezTo>
                    <a:cubicBezTo>
                      <a:pt x="7095" y="39551"/>
                      <a:pt x="7137" y="39551"/>
                      <a:pt x="7178" y="39552"/>
                    </a:cubicBezTo>
                    <a:lnTo>
                      <a:pt x="17049" y="39665"/>
                    </a:lnTo>
                    <a:cubicBezTo>
                      <a:pt x="17365" y="39669"/>
                      <a:pt x="17691" y="39678"/>
                      <a:pt x="18015" y="39678"/>
                    </a:cubicBezTo>
                    <a:cubicBezTo>
                      <a:pt x="19500" y="39678"/>
                      <a:pt x="20936" y="39485"/>
                      <a:pt x="21210" y="37673"/>
                    </a:cubicBezTo>
                    <a:cubicBezTo>
                      <a:pt x="21404" y="36400"/>
                      <a:pt x="21234" y="35009"/>
                      <a:pt x="21222" y="33725"/>
                    </a:cubicBezTo>
                    <a:lnTo>
                      <a:pt x="21169" y="28337"/>
                    </a:lnTo>
                    <a:cubicBezTo>
                      <a:pt x="21155" y="26741"/>
                      <a:pt x="21139" y="25144"/>
                      <a:pt x="21123" y="23547"/>
                    </a:cubicBezTo>
                    <a:cubicBezTo>
                      <a:pt x="21112" y="22439"/>
                      <a:pt x="21322" y="21040"/>
                      <a:pt x="20853" y="19992"/>
                    </a:cubicBezTo>
                    <a:cubicBezTo>
                      <a:pt x="20263" y="18676"/>
                      <a:pt x="18800" y="18470"/>
                      <a:pt x="17405" y="18467"/>
                    </a:cubicBezTo>
                    <a:cubicBezTo>
                      <a:pt x="17148" y="14515"/>
                      <a:pt x="17228" y="10344"/>
                      <a:pt x="16310" y="6472"/>
                    </a:cubicBezTo>
                    <a:cubicBezTo>
                      <a:pt x="15666" y="3750"/>
                      <a:pt x="13951" y="183"/>
                      <a:pt x="10733" y="8"/>
                    </a:cubicBezTo>
                    <a:cubicBezTo>
                      <a:pt x="10640" y="3"/>
                      <a:pt x="10547" y="0"/>
                      <a:pt x="1045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1" name="Google Shape;791;p32"/>
          <p:cNvGrpSpPr/>
          <p:nvPr/>
        </p:nvGrpSpPr>
        <p:grpSpPr>
          <a:xfrm>
            <a:off x="720000" y="1555425"/>
            <a:ext cx="7704000" cy="484800"/>
            <a:chOff x="720000" y="1555425"/>
            <a:chExt cx="7704000" cy="484800"/>
          </a:xfrm>
        </p:grpSpPr>
        <p:sp>
          <p:nvSpPr>
            <p:cNvPr id="792" name="Google Shape;792;p32"/>
            <p:cNvSpPr/>
            <p:nvPr/>
          </p:nvSpPr>
          <p:spPr>
            <a:xfrm>
              <a:off x="2152050" y="1555425"/>
              <a:ext cx="3825000" cy="48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2"/>
            <p:cNvSpPr/>
            <p:nvPr/>
          </p:nvSpPr>
          <p:spPr>
            <a:xfrm>
              <a:off x="2152560" y="1555425"/>
              <a:ext cx="888300" cy="484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2"/>
            <p:cNvSpPr txBox="1"/>
            <p:nvPr/>
          </p:nvSpPr>
          <p:spPr>
            <a:xfrm>
              <a:off x="6118500" y="1555425"/>
              <a:ext cx="2305500" cy="484800"/>
            </a:xfrm>
            <a:prstGeom prst="rect">
              <a:avLst/>
            </a:prstGeom>
            <a:solidFill>
              <a:schemeClr val="lt1"/>
            </a:solidFill>
            <a:ln>
              <a:noFill/>
            </a:ln>
          </p:spPr>
          <p:txBody>
            <a:bodyPr anchorCtr="0" anchor="ctr" bIns="0" lIns="182875" spcFirstLastPara="1" rIns="182875" wrap="square" tIns="182875">
              <a:noAutofit/>
            </a:bodyPr>
            <a:lstStyle/>
            <a:p>
              <a:pPr indent="0" lvl="0" marL="0" rtl="0" algn="ctr">
                <a:spcBef>
                  <a:spcPts val="0"/>
                </a:spcBef>
                <a:spcAft>
                  <a:spcPts val="1600"/>
                </a:spcAft>
                <a:buNone/>
              </a:pPr>
              <a:r>
                <a:rPr lang="en">
                  <a:solidFill>
                    <a:schemeClr val="dk2"/>
                  </a:solidFill>
                  <a:latin typeface="Baloo 2"/>
                  <a:ea typeface="Baloo 2"/>
                  <a:cs typeface="Baloo 2"/>
                  <a:sym typeface="Baloo 2"/>
                </a:rPr>
                <a:t>Mercury is the closest planet to the Sun</a:t>
              </a:r>
              <a:endParaRPr>
                <a:solidFill>
                  <a:schemeClr val="dk2"/>
                </a:solidFill>
                <a:latin typeface="Baloo 2"/>
                <a:ea typeface="Baloo 2"/>
                <a:cs typeface="Baloo 2"/>
                <a:sym typeface="Baloo 2"/>
              </a:endParaRPr>
            </a:p>
          </p:txBody>
        </p:sp>
        <p:sp>
          <p:nvSpPr>
            <p:cNvPr id="795" name="Google Shape;795;p32"/>
            <p:cNvSpPr txBox="1"/>
            <p:nvPr/>
          </p:nvSpPr>
          <p:spPr>
            <a:xfrm>
              <a:off x="720000" y="1555425"/>
              <a:ext cx="1291200" cy="4848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lt1"/>
                  </a:solidFill>
                  <a:latin typeface="Handlee"/>
                  <a:ea typeface="Handlee"/>
                  <a:cs typeface="Handlee"/>
                  <a:sym typeface="Handlee"/>
                </a:rPr>
                <a:t>24%</a:t>
              </a:r>
              <a:endParaRPr b="1" sz="2000">
                <a:solidFill>
                  <a:schemeClr val="lt1"/>
                </a:solidFill>
                <a:latin typeface="Handlee"/>
                <a:ea typeface="Handlee"/>
                <a:cs typeface="Handlee"/>
                <a:sym typeface="Handlee"/>
              </a:endParaRPr>
            </a:p>
          </p:txBody>
        </p:sp>
        <p:grpSp>
          <p:nvGrpSpPr>
            <p:cNvPr id="796" name="Google Shape;796;p32"/>
            <p:cNvGrpSpPr/>
            <p:nvPr/>
          </p:nvGrpSpPr>
          <p:grpSpPr>
            <a:xfrm>
              <a:off x="3182204" y="1616401"/>
              <a:ext cx="423376" cy="394766"/>
              <a:chOff x="5183377" y="-1680084"/>
              <a:chExt cx="769356" cy="717364"/>
            </a:xfrm>
          </p:grpSpPr>
          <p:sp>
            <p:nvSpPr>
              <p:cNvPr id="797" name="Google Shape;797;p32"/>
              <p:cNvSpPr/>
              <p:nvPr/>
            </p:nvSpPr>
            <p:spPr>
              <a:xfrm>
                <a:off x="5183377" y="-1680084"/>
                <a:ext cx="769356" cy="400590"/>
              </a:xfrm>
              <a:custGeom>
                <a:rect b="b" l="l" r="r" t="t"/>
                <a:pathLst>
                  <a:path extrusionOk="0" h="13607" w="26133">
                    <a:moveTo>
                      <a:pt x="15444" y="460"/>
                    </a:moveTo>
                    <a:cubicBezTo>
                      <a:pt x="15673" y="460"/>
                      <a:pt x="15905" y="478"/>
                      <a:pt x="16139" y="514"/>
                    </a:cubicBezTo>
                    <a:cubicBezTo>
                      <a:pt x="18711" y="912"/>
                      <a:pt x="21316" y="3633"/>
                      <a:pt x="20465" y="6361"/>
                    </a:cubicBezTo>
                    <a:cubicBezTo>
                      <a:pt x="20422" y="6498"/>
                      <a:pt x="20542" y="6649"/>
                      <a:pt x="20679" y="6649"/>
                    </a:cubicBezTo>
                    <a:cubicBezTo>
                      <a:pt x="20700" y="6649"/>
                      <a:pt x="20721" y="6646"/>
                      <a:pt x="20742" y="6638"/>
                    </a:cubicBezTo>
                    <a:cubicBezTo>
                      <a:pt x="21310" y="6443"/>
                      <a:pt x="21936" y="6338"/>
                      <a:pt x="22545" y="6338"/>
                    </a:cubicBezTo>
                    <a:cubicBezTo>
                      <a:pt x="24408" y="6338"/>
                      <a:pt x="26112" y="7320"/>
                      <a:pt x="25486" y="9704"/>
                    </a:cubicBezTo>
                    <a:lnTo>
                      <a:pt x="25487" y="9704"/>
                    </a:lnTo>
                    <a:cubicBezTo>
                      <a:pt x="24880" y="12014"/>
                      <a:pt x="22432" y="12762"/>
                      <a:pt x="20309" y="12992"/>
                    </a:cubicBezTo>
                    <a:cubicBezTo>
                      <a:pt x="20286" y="12983"/>
                      <a:pt x="20262" y="12978"/>
                      <a:pt x="20239" y="12978"/>
                    </a:cubicBezTo>
                    <a:cubicBezTo>
                      <a:pt x="17144" y="13031"/>
                      <a:pt x="14024" y="13189"/>
                      <a:pt x="10918" y="13189"/>
                    </a:cubicBezTo>
                    <a:cubicBezTo>
                      <a:pt x="9885" y="13189"/>
                      <a:pt x="8853" y="13171"/>
                      <a:pt x="7824" y="13127"/>
                    </a:cubicBezTo>
                    <a:cubicBezTo>
                      <a:pt x="5706" y="13036"/>
                      <a:pt x="2937" y="12780"/>
                      <a:pt x="1637" y="10834"/>
                    </a:cubicBezTo>
                    <a:cubicBezTo>
                      <a:pt x="947" y="9799"/>
                      <a:pt x="774" y="8269"/>
                      <a:pt x="1695" y="7302"/>
                    </a:cubicBezTo>
                    <a:cubicBezTo>
                      <a:pt x="2143" y="6831"/>
                      <a:pt x="2685" y="6626"/>
                      <a:pt x="3223" y="6626"/>
                    </a:cubicBezTo>
                    <a:cubicBezTo>
                      <a:pt x="4184" y="6626"/>
                      <a:pt x="5137" y="7277"/>
                      <a:pt x="5539" y="8231"/>
                    </a:cubicBezTo>
                    <a:cubicBezTo>
                      <a:pt x="5575" y="8314"/>
                      <a:pt x="5637" y="8349"/>
                      <a:pt x="5702" y="8349"/>
                    </a:cubicBezTo>
                    <a:cubicBezTo>
                      <a:pt x="5823" y="8349"/>
                      <a:pt x="5955" y="8229"/>
                      <a:pt x="5945" y="8082"/>
                    </a:cubicBezTo>
                    <a:cubicBezTo>
                      <a:pt x="6053" y="8030"/>
                      <a:pt x="6123" y="7910"/>
                      <a:pt x="6034" y="7784"/>
                    </a:cubicBezTo>
                    <a:cubicBezTo>
                      <a:pt x="5162" y="6551"/>
                      <a:pt x="5163" y="4895"/>
                      <a:pt x="6330" y="3842"/>
                    </a:cubicBezTo>
                    <a:cubicBezTo>
                      <a:pt x="6839" y="3384"/>
                      <a:pt x="7458" y="3168"/>
                      <a:pt x="8074" y="3168"/>
                    </a:cubicBezTo>
                    <a:cubicBezTo>
                      <a:pt x="8920" y="3168"/>
                      <a:pt x="9760" y="3572"/>
                      <a:pt x="10306" y="4307"/>
                    </a:cubicBezTo>
                    <a:cubicBezTo>
                      <a:pt x="10357" y="4375"/>
                      <a:pt x="10426" y="4403"/>
                      <a:pt x="10494" y="4403"/>
                    </a:cubicBezTo>
                    <a:cubicBezTo>
                      <a:pt x="10574" y="4403"/>
                      <a:pt x="10653" y="4364"/>
                      <a:pt x="10699" y="4305"/>
                    </a:cubicBezTo>
                    <a:cubicBezTo>
                      <a:pt x="10728" y="4316"/>
                      <a:pt x="10758" y="4321"/>
                      <a:pt x="10787" y="4321"/>
                    </a:cubicBezTo>
                    <a:cubicBezTo>
                      <a:pt x="10874" y="4321"/>
                      <a:pt x="10954" y="4273"/>
                      <a:pt x="10976" y="4161"/>
                    </a:cubicBezTo>
                    <a:cubicBezTo>
                      <a:pt x="11392" y="1999"/>
                      <a:pt x="13296" y="460"/>
                      <a:pt x="15444" y="460"/>
                    </a:cubicBezTo>
                    <a:close/>
                    <a:moveTo>
                      <a:pt x="15468" y="1"/>
                    </a:moveTo>
                    <a:cubicBezTo>
                      <a:pt x="13167" y="1"/>
                      <a:pt x="11071" y="1619"/>
                      <a:pt x="10568" y="3925"/>
                    </a:cubicBezTo>
                    <a:cubicBezTo>
                      <a:pt x="9925" y="3154"/>
                      <a:pt x="9006" y="2718"/>
                      <a:pt x="8069" y="2718"/>
                    </a:cubicBezTo>
                    <a:cubicBezTo>
                      <a:pt x="7456" y="2718"/>
                      <a:pt x="6836" y="2904"/>
                      <a:pt x="6281" y="3305"/>
                    </a:cubicBezTo>
                    <a:cubicBezTo>
                      <a:pt x="5103" y="4157"/>
                      <a:pt x="4736" y="5572"/>
                      <a:pt x="5097" y="6861"/>
                    </a:cubicBezTo>
                    <a:cubicBezTo>
                      <a:pt x="4586" y="6422"/>
                      <a:pt x="3948" y="6172"/>
                      <a:pt x="3291" y="6172"/>
                    </a:cubicBezTo>
                    <a:cubicBezTo>
                      <a:pt x="2745" y="6172"/>
                      <a:pt x="2186" y="6344"/>
                      <a:pt x="1677" y="6724"/>
                    </a:cubicBezTo>
                    <a:cubicBezTo>
                      <a:pt x="0" y="7975"/>
                      <a:pt x="490" y="10448"/>
                      <a:pt x="1821" y="11751"/>
                    </a:cubicBezTo>
                    <a:cubicBezTo>
                      <a:pt x="3676" y="13567"/>
                      <a:pt x="6786" y="13595"/>
                      <a:pt x="9197" y="13605"/>
                    </a:cubicBezTo>
                    <a:cubicBezTo>
                      <a:pt x="9401" y="13606"/>
                      <a:pt x="9606" y="13607"/>
                      <a:pt x="9810" y="13607"/>
                    </a:cubicBezTo>
                    <a:cubicBezTo>
                      <a:pt x="13139" y="13607"/>
                      <a:pt x="16473" y="13499"/>
                      <a:pt x="19802" y="13438"/>
                    </a:cubicBezTo>
                    <a:cubicBezTo>
                      <a:pt x="19836" y="13464"/>
                      <a:pt x="19878" y="13479"/>
                      <a:pt x="19922" y="13479"/>
                    </a:cubicBezTo>
                    <a:cubicBezTo>
                      <a:pt x="19927" y="13479"/>
                      <a:pt x="19933" y="13479"/>
                      <a:pt x="19939" y="13478"/>
                    </a:cubicBezTo>
                    <a:cubicBezTo>
                      <a:pt x="22596" y="13257"/>
                      <a:pt x="25938" y="12164"/>
                      <a:pt x="26051" y="8974"/>
                    </a:cubicBezTo>
                    <a:cubicBezTo>
                      <a:pt x="26133" y="6729"/>
                      <a:pt x="24454" y="5863"/>
                      <a:pt x="22641" y="5863"/>
                    </a:cubicBezTo>
                    <a:cubicBezTo>
                      <a:pt x="22090" y="5863"/>
                      <a:pt x="21527" y="5943"/>
                      <a:pt x="20997" y="6089"/>
                    </a:cubicBezTo>
                    <a:cubicBezTo>
                      <a:pt x="21560" y="3333"/>
                      <a:pt x="19058" y="626"/>
                      <a:pt x="16441" y="98"/>
                    </a:cubicBezTo>
                    <a:cubicBezTo>
                      <a:pt x="16115" y="33"/>
                      <a:pt x="15789" y="1"/>
                      <a:pt x="15468"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2"/>
              <p:cNvSpPr/>
              <p:nvPr/>
            </p:nvSpPr>
            <p:spPr>
              <a:xfrm>
                <a:off x="5474921" y="-1242576"/>
                <a:ext cx="228867" cy="279857"/>
              </a:xfrm>
              <a:custGeom>
                <a:rect b="b" l="l" r="r" t="t"/>
                <a:pathLst>
                  <a:path extrusionOk="0" h="9506" w="7774">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lnTo>
                      <a:pt x="2558" y="611"/>
                    </a:ln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9" name="Google Shape;799;p32"/>
          <p:cNvGrpSpPr/>
          <p:nvPr/>
        </p:nvGrpSpPr>
        <p:grpSpPr>
          <a:xfrm>
            <a:off x="720000" y="3408525"/>
            <a:ext cx="7703994" cy="484800"/>
            <a:chOff x="720000" y="3408525"/>
            <a:chExt cx="7703994" cy="484800"/>
          </a:xfrm>
        </p:grpSpPr>
        <p:sp>
          <p:nvSpPr>
            <p:cNvPr id="800" name="Google Shape;800;p32"/>
            <p:cNvSpPr/>
            <p:nvPr/>
          </p:nvSpPr>
          <p:spPr>
            <a:xfrm>
              <a:off x="2152050" y="3408525"/>
              <a:ext cx="3825000" cy="48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2"/>
            <p:cNvSpPr/>
            <p:nvPr/>
          </p:nvSpPr>
          <p:spPr>
            <a:xfrm>
              <a:off x="2152560" y="3408525"/>
              <a:ext cx="1713300" cy="484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2"/>
            <p:cNvSpPr txBox="1"/>
            <p:nvPr/>
          </p:nvSpPr>
          <p:spPr>
            <a:xfrm>
              <a:off x="6118494" y="3408525"/>
              <a:ext cx="2305500" cy="484800"/>
            </a:xfrm>
            <a:prstGeom prst="rect">
              <a:avLst/>
            </a:prstGeom>
            <a:solidFill>
              <a:schemeClr val="lt1"/>
            </a:solidFill>
            <a:ln>
              <a:noFill/>
            </a:ln>
          </p:spPr>
          <p:txBody>
            <a:bodyPr anchorCtr="0" anchor="ctr" bIns="0" lIns="182875" spcFirstLastPara="1" rIns="182875" wrap="square" tIns="182875">
              <a:noAutofit/>
            </a:bodyPr>
            <a:lstStyle/>
            <a:p>
              <a:pPr indent="0" lvl="0" marL="0" rtl="0" algn="ctr">
                <a:spcBef>
                  <a:spcPts val="0"/>
                </a:spcBef>
                <a:spcAft>
                  <a:spcPts val="1600"/>
                </a:spcAft>
                <a:buNone/>
              </a:pPr>
              <a:r>
                <a:rPr lang="en">
                  <a:solidFill>
                    <a:schemeClr val="dk2"/>
                  </a:solidFill>
                  <a:latin typeface="Baloo 2"/>
                  <a:ea typeface="Baloo 2"/>
                  <a:cs typeface="Baloo 2"/>
                  <a:sym typeface="Baloo 2"/>
                </a:rPr>
                <a:t>Saturn is the ringed one and a really gassy giant</a:t>
              </a:r>
              <a:endParaRPr>
                <a:solidFill>
                  <a:schemeClr val="dk2"/>
                </a:solidFill>
                <a:latin typeface="Baloo 2"/>
                <a:ea typeface="Baloo 2"/>
                <a:cs typeface="Baloo 2"/>
                <a:sym typeface="Baloo 2"/>
              </a:endParaRPr>
            </a:p>
          </p:txBody>
        </p:sp>
        <p:sp>
          <p:nvSpPr>
            <p:cNvPr id="803" name="Google Shape;803;p32"/>
            <p:cNvSpPr txBox="1"/>
            <p:nvPr/>
          </p:nvSpPr>
          <p:spPr>
            <a:xfrm>
              <a:off x="720000" y="3408525"/>
              <a:ext cx="1291200" cy="4848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lt1"/>
                  </a:solidFill>
                  <a:latin typeface="Handlee"/>
                  <a:ea typeface="Handlee"/>
                  <a:cs typeface="Handlee"/>
                  <a:sym typeface="Handlee"/>
                </a:rPr>
                <a:t>47%</a:t>
              </a:r>
              <a:endParaRPr b="1" sz="2000">
                <a:solidFill>
                  <a:schemeClr val="lt1"/>
                </a:solidFill>
                <a:latin typeface="Handlee"/>
                <a:ea typeface="Handlee"/>
                <a:cs typeface="Handlee"/>
                <a:sym typeface="Handlee"/>
              </a:endParaRPr>
            </a:p>
          </p:txBody>
        </p:sp>
        <p:sp>
          <p:nvSpPr>
            <p:cNvPr id="804" name="Google Shape;804;p32"/>
            <p:cNvSpPr/>
            <p:nvPr/>
          </p:nvSpPr>
          <p:spPr>
            <a:xfrm>
              <a:off x="3939575" y="3463301"/>
              <a:ext cx="423410" cy="385888"/>
            </a:xfrm>
            <a:custGeom>
              <a:rect b="b" l="l" r="r" t="t"/>
              <a:pathLst>
                <a:path extrusionOk="0" h="29373" w="32223">
                  <a:moveTo>
                    <a:pt x="12877" y="567"/>
                  </a:moveTo>
                  <a:cubicBezTo>
                    <a:pt x="12979" y="567"/>
                    <a:pt x="13081" y="570"/>
                    <a:pt x="13182" y="577"/>
                  </a:cubicBezTo>
                  <a:cubicBezTo>
                    <a:pt x="14721" y="684"/>
                    <a:pt x="16026" y="1577"/>
                    <a:pt x="17227" y="2464"/>
                  </a:cubicBezTo>
                  <a:cubicBezTo>
                    <a:pt x="13646" y="4164"/>
                    <a:pt x="9834" y="5272"/>
                    <a:pt x="6055" y="6442"/>
                  </a:cubicBezTo>
                  <a:cubicBezTo>
                    <a:pt x="5948" y="6476"/>
                    <a:pt x="5906" y="6561"/>
                    <a:pt x="5905" y="6648"/>
                  </a:cubicBezTo>
                  <a:cubicBezTo>
                    <a:pt x="4442" y="5793"/>
                    <a:pt x="2893" y="5265"/>
                    <a:pt x="1229" y="5055"/>
                  </a:cubicBezTo>
                  <a:lnTo>
                    <a:pt x="8542" y="1903"/>
                  </a:lnTo>
                  <a:cubicBezTo>
                    <a:pt x="9897" y="1318"/>
                    <a:pt x="11359" y="567"/>
                    <a:pt x="12877" y="567"/>
                  </a:cubicBezTo>
                  <a:close/>
                  <a:moveTo>
                    <a:pt x="22451" y="534"/>
                  </a:moveTo>
                  <a:cubicBezTo>
                    <a:pt x="23616" y="534"/>
                    <a:pt x="24480" y="1089"/>
                    <a:pt x="25520" y="1813"/>
                  </a:cubicBezTo>
                  <a:cubicBezTo>
                    <a:pt x="27416" y="3131"/>
                    <a:pt x="29311" y="4453"/>
                    <a:pt x="31204" y="5778"/>
                  </a:cubicBezTo>
                  <a:cubicBezTo>
                    <a:pt x="29731" y="5779"/>
                    <a:pt x="28312" y="5985"/>
                    <a:pt x="26879" y="6408"/>
                  </a:cubicBezTo>
                  <a:cubicBezTo>
                    <a:pt x="26806" y="6428"/>
                    <a:pt x="26749" y="6486"/>
                    <a:pt x="26732" y="6560"/>
                  </a:cubicBezTo>
                  <a:cubicBezTo>
                    <a:pt x="26729" y="6562"/>
                    <a:pt x="26726" y="6562"/>
                    <a:pt x="26722" y="6564"/>
                  </a:cubicBezTo>
                  <a:cubicBezTo>
                    <a:pt x="26638" y="6611"/>
                    <a:pt x="26553" y="6655"/>
                    <a:pt x="26469" y="6701"/>
                  </a:cubicBezTo>
                  <a:cubicBezTo>
                    <a:pt x="26450" y="6665"/>
                    <a:pt x="26420" y="6636"/>
                    <a:pt x="26384" y="6616"/>
                  </a:cubicBezTo>
                  <a:cubicBezTo>
                    <a:pt x="23682" y="5161"/>
                    <a:pt x="20955" y="3752"/>
                    <a:pt x="18202" y="2390"/>
                  </a:cubicBezTo>
                  <a:cubicBezTo>
                    <a:pt x="19011" y="1334"/>
                    <a:pt x="20279" y="918"/>
                    <a:pt x="21525" y="642"/>
                  </a:cubicBezTo>
                  <a:cubicBezTo>
                    <a:pt x="21857" y="568"/>
                    <a:pt x="22163" y="534"/>
                    <a:pt x="22451" y="534"/>
                  </a:cubicBezTo>
                  <a:close/>
                  <a:moveTo>
                    <a:pt x="18153" y="2869"/>
                  </a:moveTo>
                  <a:lnTo>
                    <a:pt x="18153" y="2869"/>
                  </a:lnTo>
                  <a:cubicBezTo>
                    <a:pt x="20800" y="4182"/>
                    <a:pt x="23426" y="5539"/>
                    <a:pt x="26029" y="6939"/>
                  </a:cubicBezTo>
                  <a:cubicBezTo>
                    <a:pt x="23525" y="8291"/>
                    <a:pt x="20943" y="9492"/>
                    <a:pt x="18296" y="10539"/>
                  </a:cubicBezTo>
                  <a:cubicBezTo>
                    <a:pt x="18437" y="7981"/>
                    <a:pt x="18389" y="5418"/>
                    <a:pt x="18153" y="2869"/>
                  </a:cubicBezTo>
                  <a:close/>
                  <a:moveTo>
                    <a:pt x="17691" y="2742"/>
                  </a:moveTo>
                  <a:cubicBezTo>
                    <a:pt x="17943" y="5392"/>
                    <a:pt x="17992" y="8060"/>
                    <a:pt x="17836" y="10719"/>
                  </a:cubicBezTo>
                  <a:cubicBezTo>
                    <a:pt x="16773" y="11131"/>
                    <a:pt x="15699" y="11518"/>
                    <a:pt x="14615" y="11881"/>
                  </a:cubicBezTo>
                  <a:cubicBezTo>
                    <a:pt x="14578" y="11893"/>
                    <a:pt x="14545" y="11916"/>
                    <a:pt x="14519" y="11945"/>
                  </a:cubicBezTo>
                  <a:cubicBezTo>
                    <a:pt x="11710" y="10397"/>
                    <a:pt x="8969" y="8738"/>
                    <a:pt x="6296" y="6967"/>
                  </a:cubicBezTo>
                  <a:cubicBezTo>
                    <a:pt x="6289" y="6925"/>
                    <a:pt x="6269" y="6887"/>
                    <a:pt x="6238" y="6857"/>
                  </a:cubicBezTo>
                  <a:cubicBezTo>
                    <a:pt x="10117" y="5657"/>
                    <a:pt x="14027" y="4515"/>
                    <a:pt x="17691" y="2742"/>
                  </a:cubicBezTo>
                  <a:close/>
                  <a:moveTo>
                    <a:pt x="6053" y="7347"/>
                  </a:moveTo>
                  <a:cubicBezTo>
                    <a:pt x="8625" y="9050"/>
                    <a:pt x="11260" y="10649"/>
                    <a:pt x="13957" y="12145"/>
                  </a:cubicBezTo>
                  <a:cubicBezTo>
                    <a:pt x="12751" y="12796"/>
                    <a:pt x="11732" y="13707"/>
                    <a:pt x="10998" y="14883"/>
                  </a:cubicBezTo>
                  <a:cubicBezTo>
                    <a:pt x="10588" y="15537"/>
                    <a:pt x="10446" y="16266"/>
                    <a:pt x="10102" y="16931"/>
                  </a:cubicBezTo>
                  <a:cubicBezTo>
                    <a:pt x="9955" y="17215"/>
                    <a:pt x="9929" y="17341"/>
                    <a:pt x="9856" y="17341"/>
                  </a:cubicBezTo>
                  <a:cubicBezTo>
                    <a:pt x="9781" y="17341"/>
                    <a:pt x="9655" y="17207"/>
                    <a:pt x="9294" y="16973"/>
                  </a:cubicBezTo>
                  <a:cubicBezTo>
                    <a:pt x="8801" y="16653"/>
                    <a:pt x="8274" y="16292"/>
                    <a:pt x="7794" y="15953"/>
                  </a:cubicBezTo>
                  <a:lnTo>
                    <a:pt x="6014" y="14735"/>
                  </a:lnTo>
                  <a:lnTo>
                    <a:pt x="6014" y="14732"/>
                  </a:lnTo>
                  <a:cubicBezTo>
                    <a:pt x="6014" y="14587"/>
                    <a:pt x="5934" y="14516"/>
                    <a:pt x="5833" y="14516"/>
                  </a:cubicBezTo>
                  <a:cubicBezTo>
                    <a:pt x="5813" y="14516"/>
                    <a:pt x="5791" y="14519"/>
                    <a:pt x="5770" y="14525"/>
                  </a:cubicBezTo>
                  <a:lnTo>
                    <a:pt x="4929" y="13913"/>
                  </a:lnTo>
                  <a:cubicBezTo>
                    <a:pt x="4445" y="13573"/>
                    <a:pt x="3977" y="13233"/>
                    <a:pt x="3495" y="12893"/>
                  </a:cubicBezTo>
                  <a:cubicBezTo>
                    <a:pt x="3077" y="12599"/>
                    <a:pt x="2332" y="12275"/>
                    <a:pt x="2055" y="11874"/>
                  </a:cubicBezTo>
                  <a:cubicBezTo>
                    <a:pt x="1372" y="10884"/>
                    <a:pt x="2497" y="9753"/>
                    <a:pt x="3136" y="9036"/>
                  </a:cubicBezTo>
                  <a:cubicBezTo>
                    <a:pt x="3930" y="8146"/>
                    <a:pt x="4809" y="7552"/>
                    <a:pt x="5999" y="7366"/>
                  </a:cubicBezTo>
                  <a:cubicBezTo>
                    <a:pt x="6019" y="7363"/>
                    <a:pt x="6037" y="7356"/>
                    <a:pt x="6053" y="7347"/>
                  </a:cubicBezTo>
                  <a:close/>
                  <a:moveTo>
                    <a:pt x="26856" y="7004"/>
                  </a:moveTo>
                  <a:lnTo>
                    <a:pt x="26856" y="7004"/>
                  </a:lnTo>
                  <a:cubicBezTo>
                    <a:pt x="26845" y="7087"/>
                    <a:pt x="26882" y="7169"/>
                    <a:pt x="26952" y="7218"/>
                  </a:cubicBezTo>
                  <a:cubicBezTo>
                    <a:pt x="28135" y="8047"/>
                    <a:pt x="29115" y="9079"/>
                    <a:pt x="29823" y="10347"/>
                  </a:cubicBezTo>
                  <a:cubicBezTo>
                    <a:pt x="30231" y="11079"/>
                    <a:pt x="31203" y="12774"/>
                    <a:pt x="30544" y="13496"/>
                  </a:cubicBezTo>
                  <a:cubicBezTo>
                    <a:pt x="30235" y="13833"/>
                    <a:pt x="28944" y="14019"/>
                    <a:pt x="28492" y="14181"/>
                  </a:cubicBezTo>
                  <a:cubicBezTo>
                    <a:pt x="27813" y="14427"/>
                    <a:pt x="27141" y="14687"/>
                    <a:pt x="26474" y="14963"/>
                  </a:cubicBezTo>
                  <a:cubicBezTo>
                    <a:pt x="25373" y="15418"/>
                    <a:pt x="24290" y="15914"/>
                    <a:pt x="23225" y="16451"/>
                  </a:cubicBezTo>
                  <a:cubicBezTo>
                    <a:pt x="22662" y="16736"/>
                    <a:pt x="22104" y="17031"/>
                    <a:pt x="21552" y="17339"/>
                  </a:cubicBezTo>
                  <a:cubicBezTo>
                    <a:pt x="21237" y="17513"/>
                    <a:pt x="20924" y="17694"/>
                    <a:pt x="20613" y="17876"/>
                  </a:cubicBezTo>
                  <a:cubicBezTo>
                    <a:pt x="20571" y="17887"/>
                    <a:pt x="20533" y="17892"/>
                    <a:pt x="20500" y="17892"/>
                  </a:cubicBezTo>
                  <a:cubicBezTo>
                    <a:pt x="20331" y="17892"/>
                    <a:pt x="20274" y="17752"/>
                    <a:pt x="20330" y="17473"/>
                  </a:cubicBezTo>
                  <a:cubicBezTo>
                    <a:pt x="19903" y="16636"/>
                    <a:pt x="19747" y="15788"/>
                    <a:pt x="19191" y="14988"/>
                  </a:cubicBezTo>
                  <a:cubicBezTo>
                    <a:pt x="18243" y="13624"/>
                    <a:pt x="16927" y="12647"/>
                    <a:pt x="15385" y="12090"/>
                  </a:cubicBezTo>
                  <a:cubicBezTo>
                    <a:pt x="19350" y="10732"/>
                    <a:pt x="23187" y="9030"/>
                    <a:pt x="26856" y="7004"/>
                  </a:cubicBezTo>
                  <a:close/>
                  <a:moveTo>
                    <a:pt x="14586" y="12308"/>
                  </a:moveTo>
                  <a:cubicBezTo>
                    <a:pt x="14611" y="12318"/>
                    <a:pt x="14637" y="12324"/>
                    <a:pt x="14664" y="12324"/>
                  </a:cubicBezTo>
                  <a:cubicBezTo>
                    <a:pt x="14682" y="12324"/>
                    <a:pt x="14700" y="12322"/>
                    <a:pt x="14718" y="12317"/>
                  </a:cubicBezTo>
                  <a:cubicBezTo>
                    <a:pt x="14743" y="12341"/>
                    <a:pt x="14775" y="12359"/>
                    <a:pt x="14809" y="12370"/>
                  </a:cubicBezTo>
                  <a:cubicBezTo>
                    <a:pt x="14820" y="12373"/>
                    <a:pt x="14831" y="12377"/>
                    <a:pt x="14842" y="12381"/>
                  </a:cubicBezTo>
                  <a:cubicBezTo>
                    <a:pt x="14838" y="12394"/>
                    <a:pt x="14836" y="12408"/>
                    <a:pt x="14834" y="12422"/>
                  </a:cubicBezTo>
                  <a:cubicBezTo>
                    <a:pt x="14931" y="17846"/>
                    <a:pt x="15084" y="23266"/>
                    <a:pt x="15293" y="28685"/>
                  </a:cubicBezTo>
                  <a:lnTo>
                    <a:pt x="7980" y="23450"/>
                  </a:lnTo>
                  <a:cubicBezTo>
                    <a:pt x="7228" y="22912"/>
                    <a:pt x="6546" y="22611"/>
                    <a:pt x="6294" y="21609"/>
                  </a:cubicBezTo>
                  <a:cubicBezTo>
                    <a:pt x="6124" y="20931"/>
                    <a:pt x="6254" y="20018"/>
                    <a:pt x="6236" y="19317"/>
                  </a:cubicBezTo>
                  <a:cubicBezTo>
                    <a:pt x="6202" y="17976"/>
                    <a:pt x="6168" y="16635"/>
                    <a:pt x="6135" y="15294"/>
                  </a:cubicBezTo>
                  <a:lnTo>
                    <a:pt x="6135" y="15294"/>
                  </a:lnTo>
                  <a:lnTo>
                    <a:pt x="10032" y="18041"/>
                  </a:lnTo>
                  <a:cubicBezTo>
                    <a:pt x="10063" y="18063"/>
                    <a:pt x="10100" y="18073"/>
                    <a:pt x="10138" y="18073"/>
                  </a:cubicBezTo>
                  <a:cubicBezTo>
                    <a:pt x="10239" y="18073"/>
                    <a:pt x="10346" y="18006"/>
                    <a:pt x="10363" y="17906"/>
                  </a:cubicBezTo>
                  <a:cubicBezTo>
                    <a:pt x="10785" y="15428"/>
                    <a:pt x="12275" y="13442"/>
                    <a:pt x="14543" y="12348"/>
                  </a:cubicBezTo>
                  <a:cubicBezTo>
                    <a:pt x="14562" y="12339"/>
                    <a:pt x="14571" y="12321"/>
                    <a:pt x="14586" y="12308"/>
                  </a:cubicBezTo>
                  <a:close/>
                  <a:moveTo>
                    <a:pt x="15288" y="12531"/>
                  </a:moveTo>
                  <a:cubicBezTo>
                    <a:pt x="17832" y="13476"/>
                    <a:pt x="19631" y="15695"/>
                    <a:pt x="20046" y="18407"/>
                  </a:cubicBezTo>
                  <a:cubicBezTo>
                    <a:pt x="20061" y="18511"/>
                    <a:pt x="20166" y="18570"/>
                    <a:pt x="20265" y="18570"/>
                  </a:cubicBezTo>
                  <a:cubicBezTo>
                    <a:pt x="20305" y="18570"/>
                    <a:pt x="20344" y="18561"/>
                    <a:pt x="20376" y="18541"/>
                  </a:cubicBezTo>
                  <a:cubicBezTo>
                    <a:pt x="22735" y="17137"/>
                    <a:pt x="25209" y="15936"/>
                    <a:pt x="27771" y="14950"/>
                  </a:cubicBezTo>
                  <a:lnTo>
                    <a:pt x="27771" y="14950"/>
                  </a:lnTo>
                  <a:cubicBezTo>
                    <a:pt x="27228" y="15881"/>
                    <a:pt x="27615" y="17433"/>
                    <a:pt x="27604" y="18441"/>
                  </a:cubicBezTo>
                  <a:lnTo>
                    <a:pt x="27605" y="18441"/>
                  </a:lnTo>
                  <a:cubicBezTo>
                    <a:pt x="27586" y="20225"/>
                    <a:pt x="27466" y="22003"/>
                    <a:pt x="27276" y="23776"/>
                  </a:cubicBezTo>
                  <a:cubicBezTo>
                    <a:pt x="23515" y="25643"/>
                    <a:pt x="19673" y="27325"/>
                    <a:pt x="15749" y="28822"/>
                  </a:cubicBezTo>
                  <a:cubicBezTo>
                    <a:pt x="15539" y="23394"/>
                    <a:pt x="15386" y="17963"/>
                    <a:pt x="15288" y="12531"/>
                  </a:cubicBezTo>
                  <a:close/>
                  <a:moveTo>
                    <a:pt x="22459" y="0"/>
                  </a:moveTo>
                  <a:cubicBezTo>
                    <a:pt x="20731" y="0"/>
                    <a:pt x="18719" y="946"/>
                    <a:pt x="17786" y="2194"/>
                  </a:cubicBezTo>
                  <a:cubicBezTo>
                    <a:pt x="17780" y="2203"/>
                    <a:pt x="17776" y="2214"/>
                    <a:pt x="17772" y="2224"/>
                  </a:cubicBezTo>
                  <a:cubicBezTo>
                    <a:pt x="17769" y="2225"/>
                    <a:pt x="17766" y="2225"/>
                    <a:pt x="17762" y="2226"/>
                  </a:cubicBezTo>
                  <a:cubicBezTo>
                    <a:pt x="17745" y="2228"/>
                    <a:pt x="17728" y="2233"/>
                    <a:pt x="17711" y="2238"/>
                  </a:cubicBezTo>
                  <a:cubicBezTo>
                    <a:pt x="17708" y="2241"/>
                    <a:pt x="17705" y="2240"/>
                    <a:pt x="17700" y="2242"/>
                  </a:cubicBezTo>
                  <a:cubicBezTo>
                    <a:pt x="17659" y="2262"/>
                    <a:pt x="17617" y="2280"/>
                    <a:pt x="17576" y="2300"/>
                  </a:cubicBezTo>
                  <a:cubicBezTo>
                    <a:pt x="17583" y="2220"/>
                    <a:pt x="17548" y="2143"/>
                    <a:pt x="17483" y="2095"/>
                  </a:cubicBezTo>
                  <a:cubicBezTo>
                    <a:pt x="15868" y="902"/>
                    <a:pt x="14390" y="235"/>
                    <a:pt x="12747" y="235"/>
                  </a:cubicBezTo>
                  <a:cubicBezTo>
                    <a:pt x="11853" y="235"/>
                    <a:pt x="10910" y="432"/>
                    <a:pt x="9871" y="851"/>
                  </a:cubicBezTo>
                  <a:cubicBezTo>
                    <a:pt x="6627" y="2157"/>
                    <a:pt x="3435" y="3617"/>
                    <a:pt x="224" y="5002"/>
                  </a:cubicBezTo>
                  <a:cubicBezTo>
                    <a:pt x="1" y="5097"/>
                    <a:pt x="137" y="5409"/>
                    <a:pt x="338" y="5422"/>
                  </a:cubicBezTo>
                  <a:cubicBezTo>
                    <a:pt x="2236" y="5531"/>
                    <a:pt x="3970" y="6056"/>
                    <a:pt x="5603" y="6995"/>
                  </a:cubicBezTo>
                  <a:cubicBezTo>
                    <a:pt x="4412" y="7256"/>
                    <a:pt x="3478" y="7943"/>
                    <a:pt x="2678" y="8879"/>
                  </a:cubicBezTo>
                  <a:cubicBezTo>
                    <a:pt x="2235" y="9397"/>
                    <a:pt x="845" y="10841"/>
                    <a:pt x="1055" y="11571"/>
                  </a:cubicBezTo>
                  <a:cubicBezTo>
                    <a:pt x="1142" y="11875"/>
                    <a:pt x="1612" y="12106"/>
                    <a:pt x="1834" y="12263"/>
                  </a:cubicBezTo>
                  <a:cubicBezTo>
                    <a:pt x="2797" y="12945"/>
                    <a:pt x="3761" y="13625"/>
                    <a:pt x="4727" y="14302"/>
                  </a:cubicBezTo>
                  <a:lnTo>
                    <a:pt x="5675" y="14971"/>
                  </a:lnTo>
                  <a:lnTo>
                    <a:pt x="5807" y="20176"/>
                  </a:lnTo>
                  <a:cubicBezTo>
                    <a:pt x="5830" y="21075"/>
                    <a:pt x="5635" y="22102"/>
                    <a:pt x="6306" y="22790"/>
                  </a:cubicBezTo>
                  <a:cubicBezTo>
                    <a:pt x="7416" y="23931"/>
                    <a:pt x="9103" y="24807"/>
                    <a:pt x="10399" y="25734"/>
                  </a:cubicBezTo>
                  <a:lnTo>
                    <a:pt x="15211" y="29178"/>
                  </a:lnTo>
                  <a:cubicBezTo>
                    <a:pt x="15243" y="29202"/>
                    <a:pt x="15281" y="29215"/>
                    <a:pt x="15320" y="29215"/>
                  </a:cubicBezTo>
                  <a:cubicBezTo>
                    <a:pt x="15329" y="29215"/>
                    <a:pt x="15337" y="29214"/>
                    <a:pt x="15346" y="29213"/>
                  </a:cubicBezTo>
                  <a:cubicBezTo>
                    <a:pt x="15368" y="29301"/>
                    <a:pt x="15434" y="29373"/>
                    <a:pt x="15530" y="29373"/>
                  </a:cubicBezTo>
                  <a:cubicBezTo>
                    <a:pt x="15554" y="29373"/>
                    <a:pt x="15581" y="29368"/>
                    <a:pt x="15609" y="29357"/>
                  </a:cubicBezTo>
                  <a:cubicBezTo>
                    <a:pt x="19684" y="27811"/>
                    <a:pt x="23675" y="26069"/>
                    <a:pt x="27579" y="24129"/>
                  </a:cubicBezTo>
                  <a:cubicBezTo>
                    <a:pt x="27619" y="24110"/>
                    <a:pt x="27650" y="24078"/>
                    <a:pt x="27669" y="24039"/>
                  </a:cubicBezTo>
                  <a:cubicBezTo>
                    <a:pt x="27693" y="24007"/>
                    <a:pt x="27707" y="23970"/>
                    <a:pt x="27712" y="23931"/>
                  </a:cubicBezTo>
                  <a:cubicBezTo>
                    <a:pt x="27870" y="22491"/>
                    <a:pt x="27983" y="21048"/>
                    <a:pt x="28031" y="19599"/>
                  </a:cubicBezTo>
                  <a:cubicBezTo>
                    <a:pt x="28052" y="18923"/>
                    <a:pt x="28061" y="18248"/>
                    <a:pt x="28058" y="17572"/>
                  </a:cubicBezTo>
                  <a:cubicBezTo>
                    <a:pt x="28053" y="16874"/>
                    <a:pt x="27796" y="15670"/>
                    <a:pt x="28231" y="15061"/>
                  </a:cubicBezTo>
                  <a:cubicBezTo>
                    <a:pt x="28308" y="14954"/>
                    <a:pt x="28266" y="14850"/>
                    <a:pt x="28185" y="14789"/>
                  </a:cubicBezTo>
                  <a:cubicBezTo>
                    <a:pt x="29170" y="14420"/>
                    <a:pt x="30169" y="14081"/>
                    <a:pt x="31181" y="13774"/>
                  </a:cubicBezTo>
                  <a:cubicBezTo>
                    <a:pt x="31309" y="13735"/>
                    <a:pt x="31358" y="13619"/>
                    <a:pt x="31339" y="13496"/>
                  </a:cubicBezTo>
                  <a:cubicBezTo>
                    <a:pt x="30919" y="10751"/>
                    <a:pt x="29451" y="8420"/>
                    <a:pt x="27178" y="6828"/>
                  </a:cubicBezTo>
                  <a:cubicBezTo>
                    <a:pt x="27165" y="6819"/>
                    <a:pt x="27149" y="6811"/>
                    <a:pt x="27132" y="6807"/>
                  </a:cubicBezTo>
                  <a:cubicBezTo>
                    <a:pt x="28466" y="6422"/>
                    <a:pt x="29846" y="6228"/>
                    <a:pt x="31232" y="6228"/>
                  </a:cubicBezTo>
                  <a:cubicBezTo>
                    <a:pt x="31468" y="6228"/>
                    <a:pt x="31705" y="6234"/>
                    <a:pt x="31941" y="6245"/>
                  </a:cubicBezTo>
                  <a:cubicBezTo>
                    <a:pt x="31945" y="6245"/>
                    <a:pt x="31949" y="6245"/>
                    <a:pt x="31953" y="6245"/>
                  </a:cubicBezTo>
                  <a:cubicBezTo>
                    <a:pt x="32183" y="6245"/>
                    <a:pt x="32222" y="5941"/>
                    <a:pt x="32055" y="5825"/>
                  </a:cubicBezTo>
                  <a:lnTo>
                    <a:pt x="27445" y="2609"/>
                  </a:lnTo>
                  <a:cubicBezTo>
                    <a:pt x="26264" y="1785"/>
                    <a:pt x="24985" y="582"/>
                    <a:pt x="23579" y="155"/>
                  </a:cubicBezTo>
                  <a:cubicBezTo>
                    <a:pt x="23231" y="49"/>
                    <a:pt x="22853" y="0"/>
                    <a:pt x="2245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32"/>
          <p:cNvGrpSpPr/>
          <p:nvPr/>
        </p:nvGrpSpPr>
        <p:grpSpPr>
          <a:xfrm>
            <a:off x="720000" y="4026225"/>
            <a:ext cx="7703994" cy="484800"/>
            <a:chOff x="720000" y="4026225"/>
            <a:chExt cx="7703994" cy="484800"/>
          </a:xfrm>
        </p:grpSpPr>
        <p:sp>
          <p:nvSpPr>
            <p:cNvPr id="806" name="Google Shape;806;p32"/>
            <p:cNvSpPr/>
            <p:nvPr/>
          </p:nvSpPr>
          <p:spPr>
            <a:xfrm>
              <a:off x="2152050" y="4026225"/>
              <a:ext cx="3825000" cy="48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2"/>
            <p:cNvSpPr/>
            <p:nvPr/>
          </p:nvSpPr>
          <p:spPr>
            <a:xfrm>
              <a:off x="2152546" y="4026225"/>
              <a:ext cx="1925400" cy="48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2"/>
            <p:cNvSpPr txBox="1"/>
            <p:nvPr/>
          </p:nvSpPr>
          <p:spPr>
            <a:xfrm>
              <a:off x="6118494" y="4026225"/>
              <a:ext cx="2305500" cy="484800"/>
            </a:xfrm>
            <a:prstGeom prst="rect">
              <a:avLst/>
            </a:prstGeom>
            <a:solidFill>
              <a:schemeClr val="lt1"/>
            </a:solidFill>
            <a:ln>
              <a:noFill/>
            </a:ln>
          </p:spPr>
          <p:txBody>
            <a:bodyPr anchorCtr="0" anchor="ctr" bIns="0" lIns="182875" spcFirstLastPara="1" rIns="182875" wrap="square" tIns="182875">
              <a:noAutofit/>
            </a:bodyPr>
            <a:lstStyle/>
            <a:p>
              <a:pPr indent="0" lvl="0" marL="0" rtl="0" algn="ctr">
                <a:spcBef>
                  <a:spcPts val="0"/>
                </a:spcBef>
                <a:spcAft>
                  <a:spcPts val="1600"/>
                </a:spcAft>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sp>
          <p:nvSpPr>
            <p:cNvPr id="809" name="Google Shape;809;p32"/>
            <p:cNvSpPr txBox="1"/>
            <p:nvPr/>
          </p:nvSpPr>
          <p:spPr>
            <a:xfrm>
              <a:off x="720000" y="4026225"/>
              <a:ext cx="1291200" cy="484800"/>
            </a:xfrm>
            <a:prstGeom prst="rect">
              <a:avLst/>
            </a:prstGeom>
            <a:solidFill>
              <a:schemeClr val="dk2"/>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lt1"/>
                  </a:solidFill>
                  <a:latin typeface="Handlee"/>
                  <a:ea typeface="Handlee"/>
                  <a:cs typeface="Handlee"/>
                  <a:sym typeface="Handlee"/>
                </a:rPr>
                <a:t>50%</a:t>
              </a:r>
              <a:endParaRPr b="1" sz="2000">
                <a:solidFill>
                  <a:schemeClr val="lt1"/>
                </a:solidFill>
                <a:latin typeface="Handlee"/>
                <a:ea typeface="Handlee"/>
                <a:cs typeface="Handlee"/>
                <a:sym typeface="Handlee"/>
              </a:endParaRPr>
            </a:p>
          </p:txBody>
        </p:sp>
        <p:grpSp>
          <p:nvGrpSpPr>
            <p:cNvPr id="810" name="Google Shape;810;p32"/>
            <p:cNvGrpSpPr/>
            <p:nvPr/>
          </p:nvGrpSpPr>
          <p:grpSpPr>
            <a:xfrm>
              <a:off x="4188522" y="4078675"/>
              <a:ext cx="366569" cy="385899"/>
              <a:chOff x="9996325" y="-262575"/>
              <a:chExt cx="789850" cy="831500"/>
            </a:xfrm>
          </p:grpSpPr>
          <p:sp>
            <p:nvSpPr>
              <p:cNvPr id="811" name="Google Shape;811;p32"/>
              <p:cNvSpPr/>
              <p:nvPr/>
            </p:nvSpPr>
            <p:spPr>
              <a:xfrm>
                <a:off x="9996325" y="-262575"/>
                <a:ext cx="789850" cy="831500"/>
              </a:xfrm>
              <a:custGeom>
                <a:rect b="b" l="l" r="r" t="t"/>
                <a:pathLst>
                  <a:path extrusionOk="0" h="33260" w="31594">
                    <a:moveTo>
                      <a:pt x="24874" y="411"/>
                    </a:moveTo>
                    <a:cubicBezTo>
                      <a:pt x="26033" y="411"/>
                      <a:pt x="27208" y="740"/>
                      <a:pt x="28371" y="1528"/>
                    </a:cubicBezTo>
                    <a:cubicBezTo>
                      <a:pt x="31278" y="3496"/>
                      <a:pt x="31545" y="7408"/>
                      <a:pt x="29570" y="10103"/>
                    </a:cubicBezTo>
                    <a:cubicBezTo>
                      <a:pt x="28149" y="12041"/>
                      <a:pt x="26299" y="13735"/>
                      <a:pt x="24623" y="15452"/>
                    </a:cubicBezTo>
                    <a:cubicBezTo>
                      <a:pt x="21219" y="18938"/>
                      <a:pt x="17716" y="22323"/>
                      <a:pt x="14114" y="25606"/>
                    </a:cubicBezTo>
                    <a:cubicBezTo>
                      <a:pt x="14070" y="25568"/>
                      <a:pt x="14013" y="25547"/>
                      <a:pt x="13955" y="25547"/>
                    </a:cubicBezTo>
                    <a:cubicBezTo>
                      <a:pt x="13947" y="25547"/>
                      <a:pt x="13939" y="25548"/>
                      <a:pt x="13931" y="25548"/>
                    </a:cubicBezTo>
                    <a:cubicBezTo>
                      <a:pt x="11097" y="22701"/>
                      <a:pt x="8206" y="19915"/>
                      <a:pt x="5256" y="17187"/>
                    </a:cubicBezTo>
                    <a:cubicBezTo>
                      <a:pt x="8359" y="13470"/>
                      <a:pt x="11608" y="9883"/>
                      <a:pt x="15001" y="6426"/>
                    </a:cubicBezTo>
                    <a:cubicBezTo>
                      <a:pt x="17508" y="3885"/>
                      <a:pt x="21110" y="411"/>
                      <a:pt x="24874" y="411"/>
                    </a:cubicBezTo>
                    <a:close/>
                    <a:moveTo>
                      <a:pt x="5101" y="17703"/>
                    </a:moveTo>
                    <a:cubicBezTo>
                      <a:pt x="8017" y="20402"/>
                      <a:pt x="10875" y="23161"/>
                      <a:pt x="13675" y="25977"/>
                    </a:cubicBezTo>
                    <a:lnTo>
                      <a:pt x="13494" y="28062"/>
                    </a:lnTo>
                    <a:lnTo>
                      <a:pt x="13494" y="28062"/>
                    </a:lnTo>
                    <a:cubicBezTo>
                      <a:pt x="13197" y="27799"/>
                      <a:pt x="13007" y="27536"/>
                      <a:pt x="12718" y="27261"/>
                    </a:cubicBezTo>
                    <a:cubicBezTo>
                      <a:pt x="12670" y="27215"/>
                      <a:pt x="12632" y="27196"/>
                      <a:pt x="12612" y="27196"/>
                    </a:cubicBezTo>
                    <a:cubicBezTo>
                      <a:pt x="12603" y="27196"/>
                      <a:pt x="12598" y="27200"/>
                      <a:pt x="12598" y="27208"/>
                    </a:cubicBezTo>
                    <a:lnTo>
                      <a:pt x="12598" y="25706"/>
                    </a:lnTo>
                    <a:cubicBezTo>
                      <a:pt x="12598" y="25644"/>
                      <a:pt x="12536" y="25582"/>
                      <a:pt x="12572" y="25519"/>
                    </a:cubicBezTo>
                    <a:cubicBezTo>
                      <a:pt x="12679" y="25332"/>
                      <a:pt x="12436" y="25158"/>
                      <a:pt x="12264" y="25158"/>
                    </a:cubicBezTo>
                    <a:cubicBezTo>
                      <a:pt x="12254" y="25158"/>
                      <a:pt x="12244" y="25159"/>
                      <a:pt x="12235" y="25160"/>
                    </a:cubicBezTo>
                    <a:cubicBezTo>
                      <a:pt x="12227" y="25115"/>
                      <a:pt x="12180" y="25069"/>
                      <a:pt x="12132" y="25029"/>
                    </a:cubicBezTo>
                    <a:cubicBezTo>
                      <a:pt x="9916" y="23223"/>
                      <a:pt x="7808" y="21284"/>
                      <a:pt x="5839" y="19212"/>
                    </a:cubicBezTo>
                    <a:cubicBezTo>
                      <a:pt x="5789" y="19161"/>
                      <a:pt x="5732" y="19139"/>
                      <a:pt x="5676" y="19139"/>
                    </a:cubicBezTo>
                    <a:cubicBezTo>
                      <a:pt x="5582" y="19139"/>
                      <a:pt x="5492" y="19201"/>
                      <a:pt x="5449" y="19284"/>
                    </a:cubicBezTo>
                    <a:cubicBezTo>
                      <a:pt x="5435" y="19293"/>
                      <a:pt x="5422" y="19302"/>
                      <a:pt x="5410" y="19314"/>
                    </a:cubicBezTo>
                    <a:cubicBezTo>
                      <a:pt x="5207" y="19573"/>
                      <a:pt x="4993" y="19825"/>
                      <a:pt x="4786" y="20080"/>
                    </a:cubicBezTo>
                    <a:cubicBezTo>
                      <a:pt x="4817" y="19279"/>
                      <a:pt x="4923" y="18484"/>
                      <a:pt x="5101" y="17703"/>
                    </a:cubicBezTo>
                    <a:close/>
                    <a:moveTo>
                      <a:pt x="30344" y="9824"/>
                    </a:moveTo>
                    <a:cubicBezTo>
                      <a:pt x="29189" y="13305"/>
                      <a:pt x="26331" y="16013"/>
                      <a:pt x="23717" y="18611"/>
                    </a:cubicBezTo>
                    <a:lnTo>
                      <a:pt x="13958" y="28315"/>
                    </a:lnTo>
                    <a:cubicBezTo>
                      <a:pt x="14018" y="27620"/>
                      <a:pt x="14078" y="26924"/>
                      <a:pt x="14138" y="26227"/>
                    </a:cubicBezTo>
                    <a:cubicBezTo>
                      <a:pt x="14156" y="26219"/>
                      <a:pt x="14172" y="26209"/>
                      <a:pt x="14187" y="26197"/>
                    </a:cubicBezTo>
                    <a:cubicBezTo>
                      <a:pt x="18892" y="21906"/>
                      <a:pt x="23437" y="17447"/>
                      <a:pt x="27820" y="12822"/>
                    </a:cubicBezTo>
                    <a:cubicBezTo>
                      <a:pt x="28721" y="11868"/>
                      <a:pt x="29656" y="10914"/>
                      <a:pt x="30344" y="9824"/>
                    </a:cubicBezTo>
                    <a:close/>
                    <a:moveTo>
                      <a:pt x="5673" y="19750"/>
                    </a:moveTo>
                    <a:cubicBezTo>
                      <a:pt x="7585" y="21747"/>
                      <a:pt x="9619" y="23624"/>
                      <a:pt x="11762" y="25371"/>
                    </a:cubicBezTo>
                    <a:cubicBezTo>
                      <a:pt x="11798" y="25401"/>
                      <a:pt x="11845" y="25420"/>
                      <a:pt x="11893" y="25422"/>
                    </a:cubicBezTo>
                    <a:cubicBezTo>
                      <a:pt x="11857" y="25463"/>
                      <a:pt x="11837" y="25515"/>
                      <a:pt x="11836" y="25568"/>
                    </a:cubicBezTo>
                    <a:cubicBezTo>
                      <a:pt x="10606" y="27648"/>
                      <a:pt x="9041" y="29511"/>
                      <a:pt x="7202" y="31082"/>
                    </a:cubicBezTo>
                    <a:cubicBezTo>
                      <a:pt x="7197" y="31087"/>
                      <a:pt x="7196" y="31094"/>
                      <a:pt x="7191" y="31099"/>
                    </a:cubicBezTo>
                    <a:cubicBezTo>
                      <a:pt x="5233" y="28959"/>
                      <a:pt x="3120" y="26966"/>
                      <a:pt x="868" y="25138"/>
                    </a:cubicBezTo>
                    <a:cubicBezTo>
                      <a:pt x="2574" y="23438"/>
                      <a:pt x="4179" y="21639"/>
                      <a:pt x="5673" y="19750"/>
                    </a:cubicBezTo>
                    <a:close/>
                    <a:moveTo>
                      <a:pt x="12013" y="26497"/>
                    </a:moveTo>
                    <a:lnTo>
                      <a:pt x="12013" y="27427"/>
                    </a:lnTo>
                    <a:cubicBezTo>
                      <a:pt x="12013" y="27443"/>
                      <a:pt x="11886" y="27456"/>
                      <a:pt x="11870" y="27479"/>
                    </a:cubicBezTo>
                    <a:cubicBezTo>
                      <a:pt x="10589" y="29257"/>
                      <a:pt x="9091" y="30879"/>
                      <a:pt x="7479" y="32357"/>
                    </a:cubicBezTo>
                    <a:cubicBezTo>
                      <a:pt x="7519" y="32072"/>
                      <a:pt x="7510" y="31786"/>
                      <a:pt x="7492" y="31470"/>
                    </a:cubicBezTo>
                    <a:cubicBezTo>
                      <a:pt x="7518" y="31460"/>
                      <a:pt x="7622" y="31446"/>
                      <a:pt x="7645" y="31425"/>
                    </a:cubicBezTo>
                    <a:cubicBezTo>
                      <a:pt x="9322" y="29991"/>
                      <a:pt x="10846" y="28343"/>
                      <a:pt x="12013" y="26497"/>
                    </a:cubicBezTo>
                    <a:close/>
                    <a:moveTo>
                      <a:pt x="766" y="25680"/>
                    </a:moveTo>
                    <a:lnTo>
                      <a:pt x="766" y="25680"/>
                    </a:lnTo>
                    <a:cubicBezTo>
                      <a:pt x="2942" y="27469"/>
                      <a:pt x="4980" y="29400"/>
                      <a:pt x="6882" y="31477"/>
                    </a:cubicBezTo>
                    <a:cubicBezTo>
                      <a:pt x="6911" y="31508"/>
                      <a:pt x="6947" y="31532"/>
                      <a:pt x="6988" y="31543"/>
                    </a:cubicBezTo>
                    <a:cubicBezTo>
                      <a:pt x="7002" y="31881"/>
                      <a:pt x="6975" y="32219"/>
                      <a:pt x="6907" y="32550"/>
                    </a:cubicBezTo>
                    <a:lnTo>
                      <a:pt x="912" y="26624"/>
                    </a:lnTo>
                    <a:cubicBezTo>
                      <a:pt x="896" y="26305"/>
                      <a:pt x="847" y="25989"/>
                      <a:pt x="766" y="25680"/>
                    </a:cubicBezTo>
                    <a:close/>
                    <a:moveTo>
                      <a:pt x="25012" y="0"/>
                    </a:moveTo>
                    <a:cubicBezTo>
                      <a:pt x="22446" y="0"/>
                      <a:pt x="19808" y="1386"/>
                      <a:pt x="17833" y="3046"/>
                    </a:cubicBezTo>
                    <a:cubicBezTo>
                      <a:pt x="12994" y="7116"/>
                      <a:pt x="8773" y="12203"/>
                      <a:pt x="4740" y="17049"/>
                    </a:cubicBezTo>
                    <a:cubicBezTo>
                      <a:pt x="4662" y="17144"/>
                      <a:pt x="4670" y="17253"/>
                      <a:pt x="4717" y="17337"/>
                    </a:cubicBezTo>
                    <a:cubicBezTo>
                      <a:pt x="4692" y="17363"/>
                      <a:pt x="4673" y="17395"/>
                      <a:pt x="4664" y="17430"/>
                    </a:cubicBezTo>
                    <a:cubicBezTo>
                      <a:pt x="4410" y="18478"/>
                      <a:pt x="4282" y="19551"/>
                      <a:pt x="4285" y="20627"/>
                    </a:cubicBezTo>
                    <a:cubicBezTo>
                      <a:pt x="4286" y="20645"/>
                      <a:pt x="4290" y="20664"/>
                      <a:pt x="4295" y="20682"/>
                    </a:cubicBezTo>
                    <a:cubicBezTo>
                      <a:pt x="3089" y="22125"/>
                      <a:pt x="1817" y="23511"/>
                      <a:pt x="482" y="24840"/>
                    </a:cubicBezTo>
                    <a:cubicBezTo>
                      <a:pt x="455" y="24829"/>
                      <a:pt x="425" y="24824"/>
                      <a:pt x="395" y="24824"/>
                    </a:cubicBezTo>
                    <a:cubicBezTo>
                      <a:pt x="372" y="24815"/>
                      <a:pt x="348" y="24811"/>
                      <a:pt x="324" y="24811"/>
                    </a:cubicBezTo>
                    <a:cubicBezTo>
                      <a:pt x="169" y="24811"/>
                      <a:pt x="1" y="24984"/>
                      <a:pt x="87" y="25177"/>
                    </a:cubicBezTo>
                    <a:cubicBezTo>
                      <a:pt x="298" y="25653"/>
                      <a:pt x="416" y="26163"/>
                      <a:pt x="431" y="26683"/>
                    </a:cubicBezTo>
                    <a:cubicBezTo>
                      <a:pt x="433" y="26722"/>
                      <a:pt x="444" y="26761"/>
                      <a:pt x="464" y="26795"/>
                    </a:cubicBezTo>
                    <a:cubicBezTo>
                      <a:pt x="469" y="26846"/>
                      <a:pt x="493" y="26893"/>
                      <a:pt x="529" y="26928"/>
                    </a:cubicBezTo>
                    <a:lnTo>
                      <a:pt x="6865" y="33190"/>
                    </a:lnTo>
                    <a:cubicBezTo>
                      <a:pt x="6914" y="33238"/>
                      <a:pt x="6973" y="33260"/>
                      <a:pt x="7032" y="33260"/>
                    </a:cubicBezTo>
                    <a:cubicBezTo>
                      <a:pt x="7135" y="33260"/>
                      <a:pt x="7235" y="33193"/>
                      <a:pt x="7270" y="33083"/>
                    </a:cubicBezTo>
                    <a:cubicBezTo>
                      <a:pt x="7281" y="33049"/>
                      <a:pt x="7286" y="33018"/>
                      <a:pt x="7296" y="32985"/>
                    </a:cubicBezTo>
                    <a:cubicBezTo>
                      <a:pt x="7321" y="32994"/>
                      <a:pt x="7346" y="32998"/>
                      <a:pt x="7372" y="32998"/>
                    </a:cubicBezTo>
                    <a:cubicBezTo>
                      <a:pt x="7429" y="32998"/>
                      <a:pt x="7485" y="32977"/>
                      <a:pt x="7528" y="32936"/>
                    </a:cubicBezTo>
                    <a:cubicBezTo>
                      <a:pt x="9244" y="31395"/>
                      <a:pt x="10804" y="29684"/>
                      <a:pt x="12158" y="27818"/>
                    </a:cubicBezTo>
                    <a:cubicBezTo>
                      <a:pt x="12233" y="27805"/>
                      <a:pt x="12317" y="27762"/>
                      <a:pt x="12357" y="27686"/>
                    </a:cubicBezTo>
                    <a:cubicBezTo>
                      <a:pt x="12737" y="28047"/>
                      <a:pt x="13124" y="28399"/>
                      <a:pt x="13522" y="28740"/>
                    </a:cubicBezTo>
                    <a:cubicBezTo>
                      <a:pt x="13568" y="28782"/>
                      <a:pt x="13627" y="28805"/>
                      <a:pt x="13687" y="28805"/>
                    </a:cubicBezTo>
                    <a:cubicBezTo>
                      <a:pt x="13723" y="28805"/>
                      <a:pt x="13759" y="28797"/>
                      <a:pt x="13793" y="28780"/>
                    </a:cubicBezTo>
                    <a:cubicBezTo>
                      <a:pt x="13841" y="28840"/>
                      <a:pt x="13913" y="28881"/>
                      <a:pt x="13988" y="28881"/>
                    </a:cubicBezTo>
                    <a:cubicBezTo>
                      <a:pt x="14042" y="28881"/>
                      <a:pt x="14098" y="28860"/>
                      <a:pt x="14148" y="28810"/>
                    </a:cubicBezTo>
                    <a:cubicBezTo>
                      <a:pt x="17995" y="24986"/>
                      <a:pt x="21869" y="21187"/>
                      <a:pt x="25687" y="17333"/>
                    </a:cubicBezTo>
                    <a:cubicBezTo>
                      <a:pt x="28519" y="14473"/>
                      <a:pt x="31132" y="11282"/>
                      <a:pt x="31343" y="7121"/>
                    </a:cubicBezTo>
                    <a:cubicBezTo>
                      <a:pt x="31593" y="4998"/>
                      <a:pt x="30764" y="2881"/>
                      <a:pt x="29129" y="1502"/>
                    </a:cubicBezTo>
                    <a:cubicBezTo>
                      <a:pt x="27866" y="435"/>
                      <a:pt x="26450" y="0"/>
                      <a:pt x="2501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2"/>
              <p:cNvSpPr/>
              <p:nvPr/>
            </p:nvSpPr>
            <p:spPr>
              <a:xfrm>
                <a:off x="10073850" y="309950"/>
                <a:ext cx="71225" cy="66875"/>
              </a:xfrm>
              <a:custGeom>
                <a:rect b="b" l="l" r="r" t="t"/>
                <a:pathLst>
                  <a:path extrusionOk="0" h="2675" w="2849">
                    <a:moveTo>
                      <a:pt x="965" y="596"/>
                    </a:moveTo>
                    <a:cubicBezTo>
                      <a:pt x="1385" y="954"/>
                      <a:pt x="1791" y="1329"/>
                      <a:pt x="2179" y="1721"/>
                    </a:cubicBezTo>
                    <a:cubicBezTo>
                      <a:pt x="2016" y="1827"/>
                      <a:pt x="1869" y="1952"/>
                      <a:pt x="1740" y="2096"/>
                    </a:cubicBezTo>
                    <a:lnTo>
                      <a:pt x="1740" y="2098"/>
                    </a:lnTo>
                    <a:cubicBezTo>
                      <a:pt x="1733" y="2106"/>
                      <a:pt x="1728" y="2115"/>
                      <a:pt x="1724" y="2125"/>
                    </a:cubicBezTo>
                    <a:lnTo>
                      <a:pt x="552" y="1155"/>
                    </a:lnTo>
                    <a:cubicBezTo>
                      <a:pt x="560" y="1148"/>
                      <a:pt x="567" y="1142"/>
                      <a:pt x="574" y="1134"/>
                    </a:cubicBezTo>
                    <a:cubicBezTo>
                      <a:pt x="708" y="957"/>
                      <a:pt x="836" y="776"/>
                      <a:pt x="965" y="596"/>
                    </a:cubicBezTo>
                    <a:close/>
                    <a:moveTo>
                      <a:pt x="921" y="1"/>
                    </a:moveTo>
                    <a:cubicBezTo>
                      <a:pt x="843" y="1"/>
                      <a:pt x="769" y="40"/>
                      <a:pt x="715" y="118"/>
                    </a:cubicBezTo>
                    <a:cubicBezTo>
                      <a:pt x="534" y="378"/>
                      <a:pt x="347" y="635"/>
                      <a:pt x="156" y="889"/>
                    </a:cubicBezTo>
                    <a:cubicBezTo>
                      <a:pt x="100" y="964"/>
                      <a:pt x="102" y="1037"/>
                      <a:pt x="134" y="1099"/>
                    </a:cubicBezTo>
                    <a:cubicBezTo>
                      <a:pt x="37" y="1182"/>
                      <a:pt x="1" y="1324"/>
                      <a:pt x="127" y="1430"/>
                    </a:cubicBezTo>
                    <a:lnTo>
                      <a:pt x="1560" y="2615"/>
                    </a:lnTo>
                    <a:cubicBezTo>
                      <a:pt x="1610" y="2657"/>
                      <a:pt x="1665" y="2674"/>
                      <a:pt x="1718" y="2674"/>
                    </a:cubicBezTo>
                    <a:cubicBezTo>
                      <a:pt x="1827" y="2674"/>
                      <a:pt x="1927" y="2600"/>
                      <a:pt x="1965" y="2508"/>
                    </a:cubicBezTo>
                    <a:cubicBezTo>
                      <a:pt x="2011" y="2498"/>
                      <a:pt x="2051" y="2474"/>
                      <a:pt x="2082" y="2439"/>
                    </a:cubicBezTo>
                    <a:cubicBezTo>
                      <a:pt x="2253" y="2245"/>
                      <a:pt x="2463" y="2089"/>
                      <a:pt x="2700" y="1983"/>
                    </a:cubicBezTo>
                    <a:cubicBezTo>
                      <a:pt x="2847" y="1917"/>
                      <a:pt x="2848" y="1707"/>
                      <a:pt x="2749" y="1604"/>
                    </a:cubicBezTo>
                    <a:cubicBezTo>
                      <a:pt x="2228" y="1061"/>
                      <a:pt x="1676" y="548"/>
                      <a:pt x="1095" y="68"/>
                    </a:cubicBezTo>
                    <a:cubicBezTo>
                      <a:pt x="1041" y="23"/>
                      <a:pt x="980" y="1"/>
                      <a:pt x="92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2"/>
              <p:cNvSpPr/>
              <p:nvPr/>
            </p:nvSpPr>
            <p:spPr>
              <a:xfrm>
                <a:off x="10154025" y="388425"/>
                <a:ext cx="72400" cy="59775"/>
              </a:xfrm>
              <a:custGeom>
                <a:rect b="b" l="l" r="r" t="t"/>
                <a:pathLst>
                  <a:path extrusionOk="0" h="2391" w="2896">
                    <a:moveTo>
                      <a:pt x="1106" y="560"/>
                    </a:moveTo>
                    <a:cubicBezTo>
                      <a:pt x="1465" y="891"/>
                      <a:pt x="1838" y="1207"/>
                      <a:pt x="2223" y="1507"/>
                    </a:cubicBezTo>
                    <a:lnTo>
                      <a:pt x="1795" y="1822"/>
                    </a:lnTo>
                    <a:cubicBezTo>
                      <a:pt x="1767" y="1843"/>
                      <a:pt x="1744" y="1869"/>
                      <a:pt x="1726" y="1899"/>
                    </a:cubicBezTo>
                    <a:cubicBezTo>
                      <a:pt x="1328" y="1624"/>
                      <a:pt x="966" y="1309"/>
                      <a:pt x="630" y="964"/>
                    </a:cubicBezTo>
                    <a:lnTo>
                      <a:pt x="1106" y="560"/>
                    </a:lnTo>
                    <a:close/>
                    <a:moveTo>
                      <a:pt x="1114" y="0"/>
                    </a:moveTo>
                    <a:cubicBezTo>
                      <a:pt x="1052" y="0"/>
                      <a:pt x="991" y="24"/>
                      <a:pt x="939" y="69"/>
                    </a:cubicBezTo>
                    <a:lnTo>
                      <a:pt x="239" y="661"/>
                    </a:lnTo>
                    <a:cubicBezTo>
                      <a:pt x="204" y="691"/>
                      <a:pt x="181" y="730"/>
                      <a:pt x="170" y="773"/>
                    </a:cubicBezTo>
                    <a:cubicBezTo>
                      <a:pt x="59" y="853"/>
                      <a:pt x="1" y="1014"/>
                      <a:pt x="119" y="1143"/>
                    </a:cubicBezTo>
                    <a:cubicBezTo>
                      <a:pt x="539" y="1598"/>
                      <a:pt x="1009" y="2003"/>
                      <a:pt x="1521" y="2348"/>
                    </a:cubicBezTo>
                    <a:cubicBezTo>
                      <a:pt x="1564" y="2378"/>
                      <a:pt x="1607" y="2390"/>
                      <a:pt x="1647" y="2390"/>
                    </a:cubicBezTo>
                    <a:cubicBezTo>
                      <a:pt x="1728" y="2390"/>
                      <a:pt x="1798" y="2339"/>
                      <a:pt x="1839" y="2268"/>
                    </a:cubicBezTo>
                    <a:cubicBezTo>
                      <a:pt x="1864" y="2278"/>
                      <a:pt x="1890" y="2285"/>
                      <a:pt x="1918" y="2285"/>
                    </a:cubicBezTo>
                    <a:cubicBezTo>
                      <a:pt x="1957" y="2285"/>
                      <a:pt x="1998" y="2272"/>
                      <a:pt x="2040" y="2241"/>
                    </a:cubicBezTo>
                    <a:lnTo>
                      <a:pt x="2740" y="1724"/>
                    </a:lnTo>
                    <a:cubicBezTo>
                      <a:pt x="2895" y="1610"/>
                      <a:pt x="2893" y="1422"/>
                      <a:pt x="2739" y="1306"/>
                    </a:cubicBezTo>
                    <a:cubicBezTo>
                      <a:pt x="2231" y="921"/>
                      <a:pt x="1744" y="508"/>
                      <a:pt x="1281" y="69"/>
                    </a:cubicBezTo>
                    <a:cubicBezTo>
                      <a:pt x="1232" y="22"/>
                      <a:pt x="1173" y="0"/>
                      <a:pt x="111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4" name="Google Shape;814;p32"/>
          <p:cNvGrpSpPr/>
          <p:nvPr/>
        </p:nvGrpSpPr>
        <p:grpSpPr>
          <a:xfrm>
            <a:off x="720000" y="2790825"/>
            <a:ext cx="7704000" cy="484800"/>
            <a:chOff x="720000" y="2790825"/>
            <a:chExt cx="7704000" cy="484800"/>
          </a:xfrm>
        </p:grpSpPr>
        <p:sp>
          <p:nvSpPr>
            <p:cNvPr id="815" name="Google Shape;815;p32"/>
            <p:cNvSpPr/>
            <p:nvPr/>
          </p:nvSpPr>
          <p:spPr>
            <a:xfrm>
              <a:off x="2152050" y="2790825"/>
              <a:ext cx="3825000" cy="484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2"/>
            <p:cNvSpPr/>
            <p:nvPr/>
          </p:nvSpPr>
          <p:spPr>
            <a:xfrm>
              <a:off x="2152560" y="2790825"/>
              <a:ext cx="3096600" cy="484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2"/>
            <p:cNvSpPr txBox="1"/>
            <p:nvPr/>
          </p:nvSpPr>
          <p:spPr>
            <a:xfrm>
              <a:off x="6118500" y="2790825"/>
              <a:ext cx="2305500" cy="484800"/>
            </a:xfrm>
            <a:prstGeom prst="rect">
              <a:avLst/>
            </a:prstGeom>
            <a:solidFill>
              <a:schemeClr val="lt1"/>
            </a:solidFill>
            <a:ln>
              <a:noFill/>
            </a:ln>
          </p:spPr>
          <p:txBody>
            <a:bodyPr anchorCtr="0" anchor="ctr" bIns="0" lIns="182875" spcFirstLastPara="1" rIns="182875" wrap="square" tIns="182875">
              <a:noAutofit/>
            </a:bodyPr>
            <a:lstStyle/>
            <a:p>
              <a:pPr indent="0" lvl="0" marL="0" rtl="0" algn="ctr">
                <a:spcBef>
                  <a:spcPts val="0"/>
                </a:spcBef>
                <a:spcAft>
                  <a:spcPts val="1600"/>
                </a:spcAft>
                <a:buNone/>
              </a:pPr>
              <a:r>
                <a:rPr lang="en">
                  <a:solidFill>
                    <a:schemeClr val="dk2"/>
                  </a:solidFill>
                  <a:latin typeface="Baloo 2"/>
                  <a:ea typeface="Baloo 2"/>
                  <a:cs typeface="Baloo 2"/>
                  <a:sym typeface="Baloo 2"/>
                </a:rPr>
                <a:t>It’s the biggest planet in the Solar System</a:t>
              </a:r>
              <a:endParaRPr>
                <a:solidFill>
                  <a:schemeClr val="dk2"/>
                </a:solidFill>
                <a:latin typeface="Baloo 2"/>
                <a:ea typeface="Baloo 2"/>
                <a:cs typeface="Baloo 2"/>
                <a:sym typeface="Baloo 2"/>
              </a:endParaRPr>
            </a:p>
          </p:txBody>
        </p:sp>
        <p:sp>
          <p:nvSpPr>
            <p:cNvPr id="818" name="Google Shape;818;p32"/>
            <p:cNvSpPr txBox="1"/>
            <p:nvPr/>
          </p:nvSpPr>
          <p:spPr>
            <a:xfrm>
              <a:off x="720000" y="2790825"/>
              <a:ext cx="1291200" cy="4848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2000">
                  <a:solidFill>
                    <a:schemeClr val="lt1"/>
                  </a:solidFill>
                  <a:latin typeface="Handlee"/>
                  <a:ea typeface="Handlee"/>
                  <a:cs typeface="Handlee"/>
                  <a:sym typeface="Handlee"/>
                </a:rPr>
                <a:t>89%</a:t>
              </a:r>
              <a:endParaRPr b="1" sz="2000">
                <a:solidFill>
                  <a:schemeClr val="lt1"/>
                </a:solidFill>
                <a:latin typeface="Handlee"/>
                <a:ea typeface="Handlee"/>
                <a:cs typeface="Handlee"/>
                <a:sym typeface="Handlee"/>
              </a:endParaRPr>
            </a:p>
          </p:txBody>
        </p:sp>
        <p:grpSp>
          <p:nvGrpSpPr>
            <p:cNvPr id="819" name="Google Shape;819;p32"/>
            <p:cNvGrpSpPr/>
            <p:nvPr/>
          </p:nvGrpSpPr>
          <p:grpSpPr>
            <a:xfrm>
              <a:off x="5350681" y="2857448"/>
              <a:ext cx="212938" cy="357112"/>
              <a:chOff x="-497475" y="2428375"/>
              <a:chExt cx="347825" cy="583325"/>
            </a:xfrm>
          </p:grpSpPr>
          <p:sp>
            <p:nvSpPr>
              <p:cNvPr id="820" name="Google Shape;820;p32"/>
              <p:cNvSpPr/>
              <p:nvPr/>
            </p:nvSpPr>
            <p:spPr>
              <a:xfrm>
                <a:off x="-497475" y="2428375"/>
                <a:ext cx="347825" cy="583325"/>
              </a:xfrm>
              <a:custGeom>
                <a:rect b="b" l="l" r="r" t="t"/>
                <a:pathLst>
                  <a:path extrusionOk="0" h="23333" w="13913">
                    <a:moveTo>
                      <a:pt x="11351" y="436"/>
                    </a:moveTo>
                    <a:cubicBezTo>
                      <a:pt x="12127" y="436"/>
                      <a:pt x="12842" y="642"/>
                      <a:pt x="13116" y="1442"/>
                    </a:cubicBezTo>
                    <a:cubicBezTo>
                      <a:pt x="13138" y="1512"/>
                      <a:pt x="13194" y="1565"/>
                      <a:pt x="13265" y="1584"/>
                    </a:cubicBezTo>
                    <a:lnTo>
                      <a:pt x="13416" y="14752"/>
                    </a:lnTo>
                    <a:cubicBezTo>
                      <a:pt x="13438" y="16767"/>
                      <a:pt x="13492" y="18793"/>
                      <a:pt x="13314" y="20803"/>
                    </a:cubicBezTo>
                    <a:cubicBezTo>
                      <a:pt x="13232" y="21729"/>
                      <a:pt x="13365" y="22409"/>
                      <a:pt x="12249" y="22783"/>
                    </a:cubicBezTo>
                    <a:cubicBezTo>
                      <a:pt x="12045" y="22852"/>
                      <a:pt x="11791" y="22871"/>
                      <a:pt x="11530" y="22871"/>
                    </a:cubicBezTo>
                    <a:cubicBezTo>
                      <a:pt x="11213" y="22871"/>
                      <a:pt x="10883" y="22843"/>
                      <a:pt x="10613" y="22843"/>
                    </a:cubicBezTo>
                    <a:cubicBezTo>
                      <a:pt x="10582" y="22843"/>
                      <a:pt x="10552" y="22843"/>
                      <a:pt x="10523" y="22844"/>
                    </a:cubicBezTo>
                    <a:cubicBezTo>
                      <a:pt x="9581" y="22869"/>
                      <a:pt x="8639" y="22882"/>
                      <a:pt x="7697" y="22882"/>
                    </a:cubicBezTo>
                    <a:cubicBezTo>
                      <a:pt x="7584" y="22882"/>
                      <a:pt x="7471" y="22882"/>
                      <a:pt x="7358" y="22881"/>
                    </a:cubicBezTo>
                    <a:cubicBezTo>
                      <a:pt x="7351" y="22881"/>
                      <a:pt x="7345" y="22881"/>
                      <a:pt x="7339" y="22881"/>
                    </a:cubicBezTo>
                    <a:cubicBezTo>
                      <a:pt x="6721" y="22881"/>
                      <a:pt x="5656" y="22970"/>
                      <a:pt x="4565" y="22970"/>
                    </a:cubicBezTo>
                    <a:cubicBezTo>
                      <a:pt x="2919" y="22970"/>
                      <a:pt x="1213" y="22767"/>
                      <a:pt x="895" y="21750"/>
                    </a:cubicBezTo>
                    <a:cubicBezTo>
                      <a:pt x="607" y="20831"/>
                      <a:pt x="839" y="19438"/>
                      <a:pt x="830" y="18466"/>
                    </a:cubicBezTo>
                    <a:cubicBezTo>
                      <a:pt x="817" y="17294"/>
                      <a:pt x="806" y="16122"/>
                      <a:pt x="795" y="14950"/>
                    </a:cubicBezTo>
                    <a:cubicBezTo>
                      <a:pt x="751" y="10590"/>
                      <a:pt x="708" y="6231"/>
                      <a:pt x="664" y="1872"/>
                    </a:cubicBezTo>
                    <a:cubicBezTo>
                      <a:pt x="821" y="1867"/>
                      <a:pt x="969" y="1713"/>
                      <a:pt x="858" y="1547"/>
                    </a:cubicBezTo>
                    <a:lnTo>
                      <a:pt x="1920" y="652"/>
                    </a:lnTo>
                    <a:cubicBezTo>
                      <a:pt x="2205" y="654"/>
                      <a:pt x="2490" y="659"/>
                      <a:pt x="2774" y="665"/>
                    </a:cubicBezTo>
                    <a:cubicBezTo>
                      <a:pt x="3154" y="672"/>
                      <a:pt x="3535" y="683"/>
                      <a:pt x="3914" y="693"/>
                    </a:cubicBezTo>
                    <a:cubicBezTo>
                      <a:pt x="4863" y="718"/>
                      <a:pt x="5813" y="746"/>
                      <a:pt x="6762" y="746"/>
                    </a:cubicBezTo>
                    <a:cubicBezTo>
                      <a:pt x="7614" y="746"/>
                      <a:pt x="8467" y="727"/>
                      <a:pt x="9317" y="659"/>
                    </a:cubicBezTo>
                    <a:cubicBezTo>
                      <a:pt x="9843" y="617"/>
                      <a:pt x="10624" y="436"/>
                      <a:pt x="11351" y="436"/>
                    </a:cubicBezTo>
                    <a:close/>
                    <a:moveTo>
                      <a:pt x="11432" y="0"/>
                    </a:moveTo>
                    <a:cubicBezTo>
                      <a:pt x="11390" y="0"/>
                      <a:pt x="11348" y="1"/>
                      <a:pt x="11305" y="2"/>
                    </a:cubicBezTo>
                    <a:cubicBezTo>
                      <a:pt x="9448" y="49"/>
                      <a:pt x="7627" y="282"/>
                      <a:pt x="5762" y="282"/>
                    </a:cubicBezTo>
                    <a:cubicBezTo>
                      <a:pt x="5621" y="282"/>
                      <a:pt x="5479" y="281"/>
                      <a:pt x="5337" y="278"/>
                    </a:cubicBezTo>
                    <a:cubicBezTo>
                      <a:pt x="5114" y="274"/>
                      <a:pt x="4127" y="172"/>
                      <a:pt x="3079" y="172"/>
                    </a:cubicBezTo>
                    <a:cubicBezTo>
                      <a:pt x="1600" y="172"/>
                      <a:pt x="0" y="374"/>
                      <a:pt x="258" y="1338"/>
                    </a:cubicBezTo>
                    <a:cubicBezTo>
                      <a:pt x="226" y="1375"/>
                      <a:pt x="209" y="1423"/>
                      <a:pt x="209" y="1473"/>
                    </a:cubicBezTo>
                    <a:cubicBezTo>
                      <a:pt x="265" y="6942"/>
                      <a:pt x="319" y="12411"/>
                      <a:pt x="373" y="17880"/>
                    </a:cubicBezTo>
                    <a:cubicBezTo>
                      <a:pt x="385" y="19138"/>
                      <a:pt x="231" y="20542"/>
                      <a:pt x="424" y="21782"/>
                    </a:cubicBezTo>
                    <a:cubicBezTo>
                      <a:pt x="496" y="22244"/>
                      <a:pt x="583" y="22671"/>
                      <a:pt x="990" y="22957"/>
                    </a:cubicBezTo>
                    <a:cubicBezTo>
                      <a:pt x="1347" y="23208"/>
                      <a:pt x="1876" y="23251"/>
                      <a:pt x="2387" y="23251"/>
                    </a:cubicBezTo>
                    <a:cubicBezTo>
                      <a:pt x="2652" y="23251"/>
                      <a:pt x="2912" y="23239"/>
                      <a:pt x="3141" y="23239"/>
                    </a:cubicBezTo>
                    <a:cubicBezTo>
                      <a:pt x="3206" y="23239"/>
                      <a:pt x="3268" y="23240"/>
                      <a:pt x="3327" y="23243"/>
                    </a:cubicBezTo>
                    <a:cubicBezTo>
                      <a:pt x="4670" y="23298"/>
                      <a:pt x="6013" y="23327"/>
                      <a:pt x="7356" y="23332"/>
                    </a:cubicBezTo>
                    <a:cubicBezTo>
                      <a:pt x="7476" y="23332"/>
                      <a:pt x="7596" y="23332"/>
                      <a:pt x="7715" y="23332"/>
                    </a:cubicBezTo>
                    <a:cubicBezTo>
                      <a:pt x="8843" y="23332"/>
                      <a:pt x="9971" y="23313"/>
                      <a:pt x="11098" y="23278"/>
                    </a:cubicBezTo>
                    <a:cubicBezTo>
                      <a:pt x="11137" y="23276"/>
                      <a:pt x="11178" y="23276"/>
                      <a:pt x="11220" y="23276"/>
                    </a:cubicBezTo>
                    <a:cubicBezTo>
                      <a:pt x="11421" y="23276"/>
                      <a:pt x="11655" y="23287"/>
                      <a:pt x="11896" y="23287"/>
                    </a:cubicBezTo>
                    <a:cubicBezTo>
                      <a:pt x="12383" y="23287"/>
                      <a:pt x="12899" y="23240"/>
                      <a:pt x="13222" y="22953"/>
                    </a:cubicBezTo>
                    <a:cubicBezTo>
                      <a:pt x="13657" y="22568"/>
                      <a:pt x="13660" y="21876"/>
                      <a:pt x="13714" y="21346"/>
                    </a:cubicBezTo>
                    <a:cubicBezTo>
                      <a:pt x="13846" y="20076"/>
                      <a:pt x="13881" y="18797"/>
                      <a:pt x="13886" y="17521"/>
                    </a:cubicBezTo>
                    <a:cubicBezTo>
                      <a:pt x="13912" y="12174"/>
                      <a:pt x="13775" y="6820"/>
                      <a:pt x="13713" y="1474"/>
                    </a:cubicBezTo>
                    <a:cubicBezTo>
                      <a:pt x="13712" y="1347"/>
                      <a:pt x="13624" y="1279"/>
                      <a:pt x="13526" y="1262"/>
                    </a:cubicBezTo>
                    <a:cubicBezTo>
                      <a:pt x="13175" y="314"/>
                      <a:pt x="12416" y="0"/>
                      <a:pt x="1143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2"/>
              <p:cNvSpPr/>
              <p:nvPr/>
            </p:nvSpPr>
            <p:spPr>
              <a:xfrm>
                <a:off x="-351250" y="2945150"/>
                <a:ext cx="62300" cy="49575"/>
              </a:xfrm>
              <a:custGeom>
                <a:rect b="b" l="l" r="r" t="t"/>
                <a:pathLst>
                  <a:path extrusionOk="0" h="1983" w="2492">
                    <a:moveTo>
                      <a:pt x="1296" y="447"/>
                    </a:moveTo>
                    <a:cubicBezTo>
                      <a:pt x="1363" y="447"/>
                      <a:pt x="1430" y="457"/>
                      <a:pt x="1496" y="478"/>
                    </a:cubicBezTo>
                    <a:cubicBezTo>
                      <a:pt x="1813" y="582"/>
                      <a:pt x="2031" y="986"/>
                      <a:pt x="1781" y="1261"/>
                    </a:cubicBezTo>
                    <a:cubicBezTo>
                      <a:pt x="1626" y="1432"/>
                      <a:pt x="1364" y="1533"/>
                      <a:pt x="1116" y="1533"/>
                    </a:cubicBezTo>
                    <a:cubicBezTo>
                      <a:pt x="1010" y="1533"/>
                      <a:pt x="906" y="1514"/>
                      <a:pt x="815" y="1475"/>
                    </a:cubicBezTo>
                    <a:cubicBezTo>
                      <a:pt x="560" y="1367"/>
                      <a:pt x="376" y="966"/>
                      <a:pt x="668" y="780"/>
                    </a:cubicBezTo>
                    <a:cubicBezTo>
                      <a:pt x="724" y="748"/>
                      <a:pt x="762" y="691"/>
                      <a:pt x="771" y="627"/>
                    </a:cubicBezTo>
                    <a:cubicBezTo>
                      <a:pt x="928" y="522"/>
                      <a:pt x="1111" y="447"/>
                      <a:pt x="1296" y="447"/>
                    </a:cubicBezTo>
                    <a:close/>
                    <a:moveTo>
                      <a:pt x="1314" y="1"/>
                    </a:moveTo>
                    <a:cubicBezTo>
                      <a:pt x="932" y="1"/>
                      <a:pt x="542" y="195"/>
                      <a:pt x="261" y="461"/>
                    </a:cubicBezTo>
                    <a:cubicBezTo>
                      <a:pt x="210" y="507"/>
                      <a:pt x="185" y="575"/>
                      <a:pt x="198" y="643"/>
                    </a:cubicBezTo>
                    <a:cubicBezTo>
                      <a:pt x="1" y="967"/>
                      <a:pt x="47" y="1418"/>
                      <a:pt x="336" y="1699"/>
                    </a:cubicBezTo>
                    <a:cubicBezTo>
                      <a:pt x="539" y="1896"/>
                      <a:pt x="815" y="1983"/>
                      <a:pt x="1098" y="1983"/>
                    </a:cubicBezTo>
                    <a:cubicBezTo>
                      <a:pt x="1431" y="1983"/>
                      <a:pt x="1773" y="1862"/>
                      <a:pt x="2014" y="1662"/>
                    </a:cubicBezTo>
                    <a:cubicBezTo>
                      <a:pt x="2492" y="1264"/>
                      <a:pt x="2413" y="579"/>
                      <a:pt x="1939" y="212"/>
                    </a:cubicBezTo>
                    <a:cubicBezTo>
                      <a:pt x="1747" y="63"/>
                      <a:pt x="1532" y="1"/>
                      <a:pt x="1314"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2"/>
              <p:cNvSpPr/>
              <p:nvPr/>
            </p:nvSpPr>
            <p:spPr>
              <a:xfrm>
                <a:off x="-466725" y="2461075"/>
                <a:ext cx="286475" cy="464325"/>
              </a:xfrm>
              <a:custGeom>
                <a:rect b="b" l="l" r="r" t="t"/>
                <a:pathLst>
                  <a:path extrusionOk="0" h="18573" w="11459">
                    <a:moveTo>
                      <a:pt x="2637" y="1"/>
                    </a:moveTo>
                    <a:cubicBezTo>
                      <a:pt x="1887" y="1"/>
                      <a:pt x="1139" y="93"/>
                      <a:pt x="388" y="370"/>
                    </a:cubicBezTo>
                    <a:cubicBezTo>
                      <a:pt x="291" y="406"/>
                      <a:pt x="226" y="481"/>
                      <a:pt x="222" y="587"/>
                    </a:cubicBezTo>
                    <a:cubicBezTo>
                      <a:pt x="43" y="6454"/>
                      <a:pt x="1" y="12323"/>
                      <a:pt x="96" y="18192"/>
                    </a:cubicBezTo>
                    <a:cubicBezTo>
                      <a:pt x="99" y="18337"/>
                      <a:pt x="212" y="18407"/>
                      <a:pt x="325" y="18407"/>
                    </a:cubicBezTo>
                    <a:cubicBezTo>
                      <a:pt x="331" y="18407"/>
                      <a:pt x="337" y="18407"/>
                      <a:pt x="343" y="18407"/>
                    </a:cubicBezTo>
                    <a:cubicBezTo>
                      <a:pt x="356" y="18496"/>
                      <a:pt x="414" y="18573"/>
                      <a:pt x="523" y="18573"/>
                    </a:cubicBezTo>
                    <a:cubicBezTo>
                      <a:pt x="533" y="18573"/>
                      <a:pt x="542" y="18572"/>
                      <a:pt x="552" y="18571"/>
                    </a:cubicBezTo>
                    <a:cubicBezTo>
                      <a:pt x="2616" y="18334"/>
                      <a:pt x="4690" y="18215"/>
                      <a:pt x="6765" y="18215"/>
                    </a:cubicBezTo>
                    <a:cubicBezTo>
                      <a:pt x="8096" y="18215"/>
                      <a:pt x="9427" y="18264"/>
                      <a:pt x="10756" y="18362"/>
                    </a:cubicBezTo>
                    <a:cubicBezTo>
                      <a:pt x="10762" y="18362"/>
                      <a:pt x="10769" y="18362"/>
                      <a:pt x="10775" y="18362"/>
                    </a:cubicBezTo>
                    <a:cubicBezTo>
                      <a:pt x="11045" y="18362"/>
                      <a:pt x="11037" y="17932"/>
                      <a:pt x="10756" y="17911"/>
                    </a:cubicBezTo>
                    <a:cubicBezTo>
                      <a:pt x="9428" y="17813"/>
                      <a:pt x="8097" y="17764"/>
                      <a:pt x="6766" y="17764"/>
                    </a:cubicBezTo>
                    <a:cubicBezTo>
                      <a:pt x="4691" y="17764"/>
                      <a:pt x="2616" y="17883"/>
                      <a:pt x="552" y="18121"/>
                    </a:cubicBezTo>
                    <a:cubicBezTo>
                      <a:pt x="550" y="18121"/>
                      <a:pt x="548" y="18123"/>
                      <a:pt x="546" y="18123"/>
                    </a:cubicBezTo>
                    <a:cubicBezTo>
                      <a:pt x="486" y="14430"/>
                      <a:pt x="480" y="10736"/>
                      <a:pt x="528" y="7042"/>
                    </a:cubicBezTo>
                    <a:cubicBezTo>
                      <a:pt x="541" y="6063"/>
                      <a:pt x="558" y="5086"/>
                      <a:pt x="579" y="4107"/>
                    </a:cubicBezTo>
                    <a:cubicBezTo>
                      <a:pt x="597" y="3259"/>
                      <a:pt x="409" y="1992"/>
                      <a:pt x="655" y="1174"/>
                    </a:cubicBezTo>
                    <a:cubicBezTo>
                      <a:pt x="848" y="531"/>
                      <a:pt x="1622" y="347"/>
                      <a:pt x="2505" y="347"/>
                    </a:cubicBezTo>
                    <a:cubicBezTo>
                      <a:pt x="3526" y="347"/>
                      <a:pt x="4692" y="594"/>
                      <a:pt x="5275" y="667"/>
                    </a:cubicBezTo>
                    <a:cubicBezTo>
                      <a:pt x="5929" y="750"/>
                      <a:pt x="6588" y="834"/>
                      <a:pt x="7247" y="834"/>
                    </a:cubicBezTo>
                    <a:cubicBezTo>
                      <a:pt x="7299" y="834"/>
                      <a:pt x="7351" y="834"/>
                      <a:pt x="7402" y="832"/>
                    </a:cubicBezTo>
                    <a:cubicBezTo>
                      <a:pt x="7938" y="821"/>
                      <a:pt x="8636" y="551"/>
                      <a:pt x="9171" y="551"/>
                    </a:cubicBezTo>
                    <a:cubicBezTo>
                      <a:pt x="9208" y="551"/>
                      <a:pt x="9244" y="553"/>
                      <a:pt x="9279" y="555"/>
                    </a:cubicBezTo>
                    <a:cubicBezTo>
                      <a:pt x="10967" y="688"/>
                      <a:pt x="10670" y="2040"/>
                      <a:pt x="10697" y="3288"/>
                    </a:cubicBezTo>
                    <a:lnTo>
                      <a:pt x="10759" y="6286"/>
                    </a:lnTo>
                    <a:cubicBezTo>
                      <a:pt x="10841" y="10184"/>
                      <a:pt x="10923" y="14083"/>
                      <a:pt x="11004" y="17981"/>
                    </a:cubicBezTo>
                    <a:cubicBezTo>
                      <a:pt x="11008" y="18126"/>
                      <a:pt x="11122" y="18199"/>
                      <a:pt x="11235" y="18199"/>
                    </a:cubicBezTo>
                    <a:cubicBezTo>
                      <a:pt x="11348" y="18199"/>
                      <a:pt x="11458" y="18126"/>
                      <a:pt x="11455" y="17981"/>
                    </a:cubicBezTo>
                    <a:cubicBezTo>
                      <a:pt x="11393" y="14982"/>
                      <a:pt x="11330" y="11985"/>
                      <a:pt x="11267" y="8986"/>
                    </a:cubicBezTo>
                    <a:lnTo>
                      <a:pt x="11167" y="4188"/>
                    </a:lnTo>
                    <a:cubicBezTo>
                      <a:pt x="11145" y="3188"/>
                      <a:pt x="11348" y="1943"/>
                      <a:pt x="11028" y="983"/>
                    </a:cubicBezTo>
                    <a:cubicBezTo>
                      <a:pt x="10780" y="241"/>
                      <a:pt x="10220" y="33"/>
                      <a:pt x="9562" y="33"/>
                    </a:cubicBezTo>
                    <a:cubicBezTo>
                      <a:pt x="8717" y="33"/>
                      <a:pt x="7709" y="377"/>
                      <a:pt x="6994" y="377"/>
                    </a:cubicBezTo>
                    <a:cubicBezTo>
                      <a:pt x="6973" y="377"/>
                      <a:pt x="6953" y="377"/>
                      <a:pt x="6933" y="376"/>
                    </a:cubicBezTo>
                    <a:cubicBezTo>
                      <a:pt x="5479" y="332"/>
                      <a:pt x="4056" y="1"/>
                      <a:pt x="263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grpSp>
        <p:nvGrpSpPr>
          <p:cNvPr id="827" name="Google Shape;827;p33"/>
          <p:cNvGrpSpPr/>
          <p:nvPr/>
        </p:nvGrpSpPr>
        <p:grpSpPr>
          <a:xfrm>
            <a:off x="455750" y="1409659"/>
            <a:ext cx="8231050" cy="3319016"/>
            <a:chOff x="455750" y="1409659"/>
            <a:chExt cx="8231050" cy="3319016"/>
          </a:xfrm>
        </p:grpSpPr>
        <p:sp>
          <p:nvSpPr>
            <p:cNvPr id="828" name="Google Shape;828;p33"/>
            <p:cNvSpPr/>
            <p:nvPr/>
          </p:nvSpPr>
          <p:spPr>
            <a:xfrm>
              <a:off x="463050" y="1933575"/>
              <a:ext cx="8220300" cy="2795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1635895" y="1922951"/>
              <a:ext cx="32" cy="2795248"/>
            </a:xfrm>
            <a:custGeom>
              <a:rect b="b" l="l" r="r" t="t"/>
              <a:pathLst>
                <a:path extrusionOk="0" fill="none" h="100233" w="1">
                  <a:moveTo>
                    <a:pt x="1" y="0"/>
                  </a:moveTo>
                  <a:lnTo>
                    <a:pt x="1"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3"/>
            <p:cNvSpPr/>
            <p:nvPr/>
          </p:nvSpPr>
          <p:spPr>
            <a:xfrm>
              <a:off x="2810791" y="1922951"/>
              <a:ext cx="32" cy="2795248"/>
            </a:xfrm>
            <a:custGeom>
              <a:rect b="b" l="l" r="r" t="t"/>
              <a:pathLst>
                <a:path extrusionOk="0" fill="none" h="100233" w="1">
                  <a:moveTo>
                    <a:pt x="1" y="0"/>
                  </a:moveTo>
                  <a:lnTo>
                    <a:pt x="1"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3"/>
            <p:cNvSpPr/>
            <p:nvPr/>
          </p:nvSpPr>
          <p:spPr>
            <a:xfrm>
              <a:off x="3985719" y="1922951"/>
              <a:ext cx="1026" cy="2795248"/>
            </a:xfrm>
            <a:custGeom>
              <a:rect b="b" l="l" r="r" t="t"/>
              <a:pathLst>
                <a:path extrusionOk="0" fill="none" h="100233" w="32">
                  <a:moveTo>
                    <a:pt x="0" y="0"/>
                  </a:moveTo>
                  <a:lnTo>
                    <a:pt x="32"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3"/>
            <p:cNvSpPr/>
            <p:nvPr/>
          </p:nvSpPr>
          <p:spPr>
            <a:xfrm>
              <a:off x="5160614" y="1922951"/>
              <a:ext cx="1026" cy="2795248"/>
            </a:xfrm>
            <a:custGeom>
              <a:rect b="b" l="l" r="r" t="t"/>
              <a:pathLst>
                <a:path extrusionOk="0" fill="none" h="100233" w="32">
                  <a:moveTo>
                    <a:pt x="0" y="0"/>
                  </a:moveTo>
                  <a:lnTo>
                    <a:pt x="32"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3"/>
            <p:cNvSpPr/>
            <p:nvPr/>
          </p:nvSpPr>
          <p:spPr>
            <a:xfrm>
              <a:off x="6335510" y="1922951"/>
              <a:ext cx="1026" cy="2795248"/>
            </a:xfrm>
            <a:custGeom>
              <a:rect b="b" l="l" r="r" t="t"/>
              <a:pathLst>
                <a:path extrusionOk="0" fill="none" h="100233" w="32">
                  <a:moveTo>
                    <a:pt x="0" y="0"/>
                  </a:moveTo>
                  <a:lnTo>
                    <a:pt x="32"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3"/>
            <p:cNvSpPr/>
            <p:nvPr/>
          </p:nvSpPr>
          <p:spPr>
            <a:xfrm>
              <a:off x="7510406" y="1922951"/>
              <a:ext cx="1058" cy="2795248"/>
            </a:xfrm>
            <a:custGeom>
              <a:rect b="b" l="l" r="r" t="t"/>
              <a:pathLst>
                <a:path extrusionOk="0" fill="none" h="100233" w="33">
                  <a:moveTo>
                    <a:pt x="0" y="0"/>
                  </a:moveTo>
                  <a:lnTo>
                    <a:pt x="32" y="100232"/>
                  </a:lnTo>
                </a:path>
              </a:pathLst>
            </a:custGeom>
            <a:noFill/>
            <a:ln cap="flat" cmpd="sng" w="10300">
              <a:solidFill>
                <a:schemeClr val="dk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5" name="Google Shape;835;p33"/>
            <p:cNvGrpSpPr/>
            <p:nvPr/>
          </p:nvGrpSpPr>
          <p:grpSpPr>
            <a:xfrm>
              <a:off x="455750" y="1409659"/>
              <a:ext cx="8229450" cy="521760"/>
              <a:chOff x="455750" y="900763"/>
              <a:chExt cx="8229450" cy="600000"/>
            </a:xfrm>
          </p:grpSpPr>
          <p:sp>
            <p:nvSpPr>
              <p:cNvPr id="836" name="Google Shape;836;p33"/>
              <p:cNvSpPr/>
              <p:nvPr/>
            </p:nvSpPr>
            <p:spPr>
              <a:xfrm>
                <a:off x="455750"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Sun</a:t>
                </a:r>
                <a:endParaRPr b="1" sz="1800">
                  <a:solidFill>
                    <a:schemeClr val="lt1"/>
                  </a:solidFill>
                  <a:latin typeface="Handlee"/>
                  <a:ea typeface="Handlee"/>
                  <a:cs typeface="Handlee"/>
                  <a:sym typeface="Handlee"/>
                </a:endParaRPr>
              </a:p>
            </p:txBody>
          </p:sp>
          <p:sp>
            <p:nvSpPr>
              <p:cNvPr id="837" name="Google Shape;837;p33"/>
              <p:cNvSpPr/>
              <p:nvPr/>
            </p:nvSpPr>
            <p:spPr>
              <a:xfrm>
                <a:off x="1631525"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Mon</a:t>
                </a:r>
                <a:endParaRPr b="1" sz="1800">
                  <a:solidFill>
                    <a:schemeClr val="lt1"/>
                  </a:solidFill>
                  <a:latin typeface="Handlee"/>
                  <a:ea typeface="Handlee"/>
                  <a:cs typeface="Handlee"/>
                  <a:sym typeface="Handlee"/>
                </a:endParaRPr>
              </a:p>
            </p:txBody>
          </p:sp>
          <p:sp>
            <p:nvSpPr>
              <p:cNvPr id="838" name="Google Shape;838;p33"/>
              <p:cNvSpPr/>
              <p:nvPr/>
            </p:nvSpPr>
            <p:spPr>
              <a:xfrm>
                <a:off x="2807300"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Tue</a:t>
                </a:r>
                <a:endParaRPr b="1" sz="1800">
                  <a:solidFill>
                    <a:schemeClr val="lt1"/>
                  </a:solidFill>
                  <a:latin typeface="Handlee"/>
                  <a:ea typeface="Handlee"/>
                  <a:cs typeface="Handlee"/>
                  <a:sym typeface="Handlee"/>
                </a:endParaRPr>
              </a:p>
            </p:txBody>
          </p:sp>
          <p:sp>
            <p:nvSpPr>
              <p:cNvPr id="839" name="Google Shape;839;p33"/>
              <p:cNvSpPr/>
              <p:nvPr/>
            </p:nvSpPr>
            <p:spPr>
              <a:xfrm>
                <a:off x="3983075"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Wed</a:t>
                </a:r>
                <a:endParaRPr b="1" sz="1800">
                  <a:solidFill>
                    <a:schemeClr val="lt1"/>
                  </a:solidFill>
                  <a:latin typeface="Handlee"/>
                  <a:ea typeface="Handlee"/>
                  <a:cs typeface="Handlee"/>
                  <a:sym typeface="Handlee"/>
                </a:endParaRPr>
              </a:p>
            </p:txBody>
          </p:sp>
          <p:sp>
            <p:nvSpPr>
              <p:cNvPr id="840" name="Google Shape;840;p33"/>
              <p:cNvSpPr/>
              <p:nvPr/>
            </p:nvSpPr>
            <p:spPr>
              <a:xfrm>
                <a:off x="5158850"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Thu</a:t>
                </a:r>
                <a:endParaRPr b="1" sz="1800">
                  <a:solidFill>
                    <a:schemeClr val="lt1"/>
                  </a:solidFill>
                  <a:latin typeface="Handlee"/>
                  <a:ea typeface="Handlee"/>
                  <a:cs typeface="Handlee"/>
                  <a:sym typeface="Handlee"/>
                </a:endParaRPr>
              </a:p>
            </p:txBody>
          </p:sp>
          <p:sp>
            <p:nvSpPr>
              <p:cNvPr id="841" name="Google Shape;841;p33"/>
              <p:cNvSpPr/>
              <p:nvPr/>
            </p:nvSpPr>
            <p:spPr>
              <a:xfrm>
                <a:off x="6334625"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Fri</a:t>
                </a:r>
                <a:endParaRPr b="1" sz="1800">
                  <a:solidFill>
                    <a:schemeClr val="lt1"/>
                  </a:solidFill>
                  <a:latin typeface="Handlee"/>
                  <a:ea typeface="Handlee"/>
                  <a:cs typeface="Handlee"/>
                  <a:sym typeface="Handlee"/>
                </a:endParaRPr>
              </a:p>
            </p:txBody>
          </p:sp>
          <p:sp>
            <p:nvSpPr>
              <p:cNvPr id="842" name="Google Shape;842;p33"/>
              <p:cNvSpPr/>
              <p:nvPr/>
            </p:nvSpPr>
            <p:spPr>
              <a:xfrm>
                <a:off x="7510400" y="900763"/>
                <a:ext cx="1174800" cy="600000"/>
              </a:xfrm>
              <a:prstGeom prst="rect">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Sat</a:t>
                </a:r>
                <a:endParaRPr b="1" sz="1800">
                  <a:solidFill>
                    <a:schemeClr val="lt1"/>
                  </a:solidFill>
                  <a:latin typeface="Handlee"/>
                  <a:ea typeface="Handlee"/>
                  <a:cs typeface="Handlee"/>
                  <a:sym typeface="Handlee"/>
                </a:endParaRPr>
              </a:p>
            </p:txBody>
          </p:sp>
        </p:grpSp>
        <p:sp>
          <p:nvSpPr>
            <p:cNvPr id="843" name="Google Shape;843;p33"/>
            <p:cNvSpPr/>
            <p:nvPr/>
          </p:nvSpPr>
          <p:spPr>
            <a:xfrm>
              <a:off x="5230425"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3"/>
            <p:cNvSpPr/>
            <p:nvPr/>
          </p:nvSpPr>
          <p:spPr>
            <a:xfrm>
              <a:off x="6406763"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3"/>
            <p:cNvSpPr/>
            <p:nvPr/>
          </p:nvSpPr>
          <p:spPr>
            <a:xfrm>
              <a:off x="7583100"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3"/>
            <p:cNvSpPr/>
            <p:nvPr/>
          </p:nvSpPr>
          <p:spPr>
            <a:xfrm>
              <a:off x="5230425" y="2541981"/>
              <a:ext cx="108600" cy="10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3"/>
            <p:cNvSpPr/>
            <p:nvPr/>
          </p:nvSpPr>
          <p:spPr>
            <a:xfrm>
              <a:off x="6406763"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3"/>
            <p:cNvSpPr/>
            <p:nvPr/>
          </p:nvSpPr>
          <p:spPr>
            <a:xfrm>
              <a:off x="7583100"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3"/>
            <p:cNvSpPr/>
            <p:nvPr/>
          </p:nvSpPr>
          <p:spPr>
            <a:xfrm>
              <a:off x="1706175"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3"/>
            <p:cNvSpPr/>
            <p:nvPr/>
          </p:nvSpPr>
          <p:spPr>
            <a:xfrm>
              <a:off x="2882513"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3"/>
            <p:cNvSpPr/>
            <p:nvPr/>
          </p:nvSpPr>
          <p:spPr>
            <a:xfrm>
              <a:off x="4058850"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3"/>
            <p:cNvSpPr/>
            <p:nvPr/>
          </p:nvSpPr>
          <p:spPr>
            <a:xfrm>
              <a:off x="532219" y="2541981"/>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3"/>
            <p:cNvSpPr/>
            <p:nvPr/>
          </p:nvSpPr>
          <p:spPr>
            <a:xfrm>
              <a:off x="1706175"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3"/>
            <p:cNvSpPr/>
            <p:nvPr/>
          </p:nvSpPr>
          <p:spPr>
            <a:xfrm>
              <a:off x="2882513"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3"/>
            <p:cNvSpPr/>
            <p:nvPr/>
          </p:nvSpPr>
          <p:spPr>
            <a:xfrm>
              <a:off x="4058850"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3"/>
            <p:cNvSpPr/>
            <p:nvPr/>
          </p:nvSpPr>
          <p:spPr>
            <a:xfrm>
              <a:off x="532219" y="1977625"/>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3"/>
            <p:cNvSpPr/>
            <p:nvPr/>
          </p:nvSpPr>
          <p:spPr>
            <a:xfrm>
              <a:off x="5230425"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3"/>
            <p:cNvSpPr/>
            <p:nvPr/>
          </p:nvSpPr>
          <p:spPr>
            <a:xfrm>
              <a:off x="6406763"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3"/>
            <p:cNvSpPr/>
            <p:nvPr/>
          </p:nvSpPr>
          <p:spPr>
            <a:xfrm>
              <a:off x="7583100"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3"/>
            <p:cNvSpPr/>
            <p:nvPr/>
          </p:nvSpPr>
          <p:spPr>
            <a:xfrm>
              <a:off x="1706175"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3"/>
            <p:cNvSpPr/>
            <p:nvPr/>
          </p:nvSpPr>
          <p:spPr>
            <a:xfrm>
              <a:off x="2882513" y="3106338"/>
              <a:ext cx="108600" cy="10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3"/>
            <p:cNvSpPr/>
            <p:nvPr/>
          </p:nvSpPr>
          <p:spPr>
            <a:xfrm>
              <a:off x="4058850"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3"/>
            <p:cNvSpPr/>
            <p:nvPr/>
          </p:nvSpPr>
          <p:spPr>
            <a:xfrm>
              <a:off x="532219" y="3106338"/>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3"/>
            <p:cNvSpPr/>
            <p:nvPr/>
          </p:nvSpPr>
          <p:spPr>
            <a:xfrm>
              <a:off x="5230425"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3"/>
            <p:cNvSpPr/>
            <p:nvPr/>
          </p:nvSpPr>
          <p:spPr>
            <a:xfrm>
              <a:off x="6406763" y="3668313"/>
              <a:ext cx="108600" cy="108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3"/>
            <p:cNvSpPr/>
            <p:nvPr/>
          </p:nvSpPr>
          <p:spPr>
            <a:xfrm>
              <a:off x="7583100"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3"/>
            <p:cNvSpPr/>
            <p:nvPr/>
          </p:nvSpPr>
          <p:spPr>
            <a:xfrm>
              <a:off x="1706175"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3"/>
            <p:cNvSpPr/>
            <p:nvPr/>
          </p:nvSpPr>
          <p:spPr>
            <a:xfrm>
              <a:off x="2882513"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3"/>
            <p:cNvSpPr/>
            <p:nvPr/>
          </p:nvSpPr>
          <p:spPr>
            <a:xfrm>
              <a:off x="4058850"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3"/>
            <p:cNvSpPr/>
            <p:nvPr/>
          </p:nvSpPr>
          <p:spPr>
            <a:xfrm>
              <a:off x="532219" y="3668313"/>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3"/>
            <p:cNvSpPr/>
            <p:nvPr/>
          </p:nvSpPr>
          <p:spPr>
            <a:xfrm>
              <a:off x="5230425"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3"/>
            <p:cNvSpPr/>
            <p:nvPr/>
          </p:nvSpPr>
          <p:spPr>
            <a:xfrm>
              <a:off x="6406763"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3"/>
            <p:cNvSpPr/>
            <p:nvPr/>
          </p:nvSpPr>
          <p:spPr>
            <a:xfrm>
              <a:off x="7583100"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3"/>
            <p:cNvSpPr/>
            <p:nvPr/>
          </p:nvSpPr>
          <p:spPr>
            <a:xfrm>
              <a:off x="1706175"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3"/>
            <p:cNvSpPr/>
            <p:nvPr/>
          </p:nvSpPr>
          <p:spPr>
            <a:xfrm>
              <a:off x="2882513"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3"/>
            <p:cNvSpPr/>
            <p:nvPr/>
          </p:nvSpPr>
          <p:spPr>
            <a:xfrm>
              <a:off x="4058850"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3"/>
            <p:cNvSpPr/>
            <p:nvPr/>
          </p:nvSpPr>
          <p:spPr>
            <a:xfrm>
              <a:off x="532219" y="4232669"/>
              <a:ext cx="108600" cy="108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8" name="Google Shape;878;p33"/>
            <p:cNvCxnSpPr/>
            <p:nvPr/>
          </p:nvCxnSpPr>
          <p:spPr>
            <a:xfrm flipH="1">
              <a:off x="464400" y="2476500"/>
              <a:ext cx="8222400" cy="1200"/>
            </a:xfrm>
            <a:prstGeom prst="straightConnector1">
              <a:avLst/>
            </a:prstGeom>
            <a:noFill/>
            <a:ln cap="flat" cmpd="sng" w="9525">
              <a:solidFill>
                <a:schemeClr val="dk2"/>
              </a:solidFill>
              <a:prstDash val="solid"/>
              <a:round/>
              <a:headEnd len="med" w="med" type="none"/>
              <a:tailEnd len="med" w="med" type="none"/>
            </a:ln>
          </p:spPr>
        </p:cxnSp>
        <p:cxnSp>
          <p:nvCxnSpPr>
            <p:cNvPr id="879" name="Google Shape;879;p33"/>
            <p:cNvCxnSpPr/>
            <p:nvPr/>
          </p:nvCxnSpPr>
          <p:spPr>
            <a:xfrm rot="10800000">
              <a:off x="463200" y="3041650"/>
              <a:ext cx="8223600" cy="0"/>
            </a:xfrm>
            <a:prstGeom prst="straightConnector1">
              <a:avLst/>
            </a:prstGeom>
            <a:noFill/>
            <a:ln cap="flat" cmpd="sng" w="9525">
              <a:solidFill>
                <a:schemeClr val="dk2"/>
              </a:solidFill>
              <a:prstDash val="solid"/>
              <a:round/>
              <a:headEnd len="med" w="med" type="none"/>
              <a:tailEnd len="med" w="med" type="none"/>
            </a:ln>
          </p:spPr>
        </p:cxnSp>
        <p:cxnSp>
          <p:nvCxnSpPr>
            <p:cNvPr id="880" name="Google Shape;880;p33"/>
            <p:cNvCxnSpPr/>
            <p:nvPr/>
          </p:nvCxnSpPr>
          <p:spPr>
            <a:xfrm rot="10800000">
              <a:off x="462000" y="3606800"/>
              <a:ext cx="8224800" cy="0"/>
            </a:xfrm>
            <a:prstGeom prst="straightConnector1">
              <a:avLst/>
            </a:prstGeom>
            <a:noFill/>
            <a:ln cap="flat" cmpd="sng" w="9525">
              <a:solidFill>
                <a:schemeClr val="dk2"/>
              </a:solidFill>
              <a:prstDash val="solid"/>
              <a:round/>
              <a:headEnd len="med" w="med" type="none"/>
              <a:tailEnd len="med" w="med" type="none"/>
            </a:ln>
          </p:spPr>
        </p:cxnSp>
        <p:cxnSp>
          <p:nvCxnSpPr>
            <p:cNvPr id="881" name="Google Shape;881;p33"/>
            <p:cNvCxnSpPr/>
            <p:nvPr/>
          </p:nvCxnSpPr>
          <p:spPr>
            <a:xfrm rot="10800000">
              <a:off x="463200" y="4171950"/>
              <a:ext cx="8223600" cy="0"/>
            </a:xfrm>
            <a:prstGeom prst="straightConnector1">
              <a:avLst/>
            </a:prstGeom>
            <a:noFill/>
            <a:ln cap="flat" cmpd="sng" w="9525">
              <a:solidFill>
                <a:schemeClr val="dk2"/>
              </a:solidFill>
              <a:prstDash val="solid"/>
              <a:round/>
              <a:headEnd len="med" w="med" type="none"/>
              <a:tailEnd len="med" w="med" type="none"/>
            </a:ln>
          </p:spPr>
        </p:cxnSp>
        <p:sp>
          <p:nvSpPr>
            <p:cNvPr id="882" name="Google Shape;882;p33"/>
            <p:cNvSpPr/>
            <p:nvPr/>
          </p:nvSpPr>
          <p:spPr>
            <a:xfrm>
              <a:off x="2867025" y="3090875"/>
              <a:ext cx="133350" cy="106550"/>
            </a:xfrm>
            <a:custGeom>
              <a:rect b="b" l="l" r="r" t="t"/>
              <a:pathLst>
                <a:path extrusionOk="0" h="4262" w="5334">
                  <a:moveTo>
                    <a:pt x="0" y="2762"/>
                  </a:moveTo>
                  <a:cubicBezTo>
                    <a:pt x="254" y="3000"/>
                    <a:pt x="1111" y="4064"/>
                    <a:pt x="1524" y="4191"/>
                  </a:cubicBezTo>
                  <a:cubicBezTo>
                    <a:pt x="1937" y="4318"/>
                    <a:pt x="1842" y="4223"/>
                    <a:pt x="2477" y="3524"/>
                  </a:cubicBezTo>
                  <a:cubicBezTo>
                    <a:pt x="3112" y="2826"/>
                    <a:pt x="4858" y="587"/>
                    <a:pt x="5334" y="0"/>
                  </a:cubicBezTo>
                </a:path>
              </a:pathLst>
            </a:custGeom>
            <a:noFill/>
            <a:ln cap="flat" cmpd="sng" w="9525">
              <a:solidFill>
                <a:schemeClr val="dk2"/>
              </a:solidFill>
              <a:prstDash val="solid"/>
              <a:round/>
              <a:headEnd len="med" w="med" type="none"/>
              <a:tailEnd len="med" w="med" type="none"/>
            </a:ln>
          </p:spPr>
        </p:sp>
        <p:sp>
          <p:nvSpPr>
            <p:cNvPr id="883" name="Google Shape;883;p33"/>
            <p:cNvSpPr/>
            <p:nvPr/>
          </p:nvSpPr>
          <p:spPr>
            <a:xfrm>
              <a:off x="5220438" y="2520425"/>
              <a:ext cx="133350" cy="106550"/>
            </a:xfrm>
            <a:custGeom>
              <a:rect b="b" l="l" r="r" t="t"/>
              <a:pathLst>
                <a:path extrusionOk="0" h="4262" w="5334">
                  <a:moveTo>
                    <a:pt x="0" y="2762"/>
                  </a:moveTo>
                  <a:cubicBezTo>
                    <a:pt x="254" y="3000"/>
                    <a:pt x="1111" y="4064"/>
                    <a:pt x="1524" y="4191"/>
                  </a:cubicBezTo>
                  <a:cubicBezTo>
                    <a:pt x="1937" y="4318"/>
                    <a:pt x="1842" y="4223"/>
                    <a:pt x="2477" y="3524"/>
                  </a:cubicBezTo>
                  <a:cubicBezTo>
                    <a:pt x="3112" y="2826"/>
                    <a:pt x="4858" y="587"/>
                    <a:pt x="5334" y="0"/>
                  </a:cubicBezTo>
                </a:path>
              </a:pathLst>
            </a:custGeom>
            <a:noFill/>
            <a:ln cap="flat" cmpd="sng" w="9525">
              <a:solidFill>
                <a:schemeClr val="dk2"/>
              </a:solidFill>
              <a:prstDash val="solid"/>
              <a:round/>
              <a:headEnd len="med" w="med" type="none"/>
              <a:tailEnd len="med" w="med" type="none"/>
            </a:ln>
          </p:spPr>
        </p:sp>
        <p:sp>
          <p:nvSpPr>
            <p:cNvPr id="884" name="Google Shape;884;p33"/>
            <p:cNvSpPr/>
            <p:nvPr/>
          </p:nvSpPr>
          <p:spPr>
            <a:xfrm>
              <a:off x="6394388" y="3643638"/>
              <a:ext cx="133350" cy="106550"/>
            </a:xfrm>
            <a:custGeom>
              <a:rect b="b" l="l" r="r" t="t"/>
              <a:pathLst>
                <a:path extrusionOk="0" h="4262" w="5334">
                  <a:moveTo>
                    <a:pt x="0" y="2762"/>
                  </a:moveTo>
                  <a:cubicBezTo>
                    <a:pt x="254" y="3000"/>
                    <a:pt x="1111" y="4064"/>
                    <a:pt x="1524" y="4191"/>
                  </a:cubicBezTo>
                  <a:cubicBezTo>
                    <a:pt x="1937" y="4318"/>
                    <a:pt x="1842" y="4223"/>
                    <a:pt x="2477" y="3524"/>
                  </a:cubicBezTo>
                  <a:cubicBezTo>
                    <a:pt x="3112" y="2826"/>
                    <a:pt x="4858" y="587"/>
                    <a:pt x="5334" y="0"/>
                  </a:cubicBezTo>
                </a:path>
              </a:pathLst>
            </a:custGeom>
            <a:noFill/>
            <a:ln cap="flat" cmpd="sng" w="9525">
              <a:solidFill>
                <a:schemeClr val="dk2"/>
              </a:solidFill>
              <a:prstDash val="solid"/>
              <a:round/>
              <a:headEnd len="med" w="med" type="none"/>
              <a:tailEnd len="med" w="med" type="none"/>
            </a:ln>
          </p:spPr>
        </p:sp>
      </p:grpSp>
      <p:sp>
        <p:nvSpPr>
          <p:cNvPr id="885" name="Google Shape;885;p33"/>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sp>
        <p:nvSpPr>
          <p:cNvPr id="886" name="Google Shape;886;p33"/>
          <p:cNvSpPr txBox="1"/>
          <p:nvPr/>
        </p:nvSpPr>
        <p:spPr>
          <a:xfrm>
            <a:off x="5161183" y="2650660"/>
            <a:ext cx="11748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Mars is a very cold place</a:t>
            </a:r>
            <a:endParaRPr sz="1200">
              <a:solidFill>
                <a:schemeClr val="dk2"/>
              </a:solidFill>
              <a:latin typeface="Baloo 2"/>
              <a:ea typeface="Baloo 2"/>
              <a:cs typeface="Baloo 2"/>
              <a:sym typeface="Baloo 2"/>
            </a:endParaRPr>
          </a:p>
        </p:txBody>
      </p:sp>
      <p:sp>
        <p:nvSpPr>
          <p:cNvPr id="887" name="Google Shape;887;p33"/>
          <p:cNvSpPr txBox="1"/>
          <p:nvPr/>
        </p:nvSpPr>
        <p:spPr>
          <a:xfrm>
            <a:off x="2810879" y="3214081"/>
            <a:ext cx="11748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Venus has a beautiful name</a:t>
            </a:r>
            <a:endParaRPr sz="1200">
              <a:solidFill>
                <a:schemeClr val="dk2"/>
              </a:solidFill>
              <a:latin typeface="Baloo 2"/>
              <a:ea typeface="Baloo 2"/>
              <a:cs typeface="Baloo 2"/>
              <a:sym typeface="Baloo 2"/>
            </a:endParaRPr>
          </a:p>
        </p:txBody>
      </p:sp>
      <p:sp>
        <p:nvSpPr>
          <p:cNvPr id="888" name="Google Shape;888;p33"/>
          <p:cNvSpPr txBox="1"/>
          <p:nvPr/>
        </p:nvSpPr>
        <p:spPr>
          <a:xfrm>
            <a:off x="6335485" y="3777502"/>
            <a:ext cx="1174800" cy="3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Mercury is a small planet</a:t>
            </a:r>
            <a:endParaRPr sz="1200">
              <a:solidFill>
                <a:schemeClr val="dk2"/>
              </a:solidFill>
              <a:latin typeface="Baloo 2"/>
              <a:ea typeface="Baloo 2"/>
              <a:cs typeface="Baloo 2"/>
              <a:sym typeface="Baloo 2"/>
            </a:endParaRPr>
          </a:p>
        </p:txBody>
      </p:sp>
      <p:sp>
        <p:nvSpPr>
          <p:cNvPr id="889" name="Google Shape;889;p33"/>
          <p:cNvSpPr/>
          <p:nvPr/>
        </p:nvSpPr>
        <p:spPr>
          <a:xfrm>
            <a:off x="6458113" y="914400"/>
            <a:ext cx="22251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Month</a:t>
            </a:r>
            <a:r>
              <a:rPr b="1" lang="en" sz="1600">
                <a:solidFill>
                  <a:srgbClr val="666666"/>
                </a:solidFill>
                <a:latin typeface="Handlee"/>
                <a:ea typeface="Handlee"/>
                <a:cs typeface="Handlee"/>
                <a:sym typeface="Handlee"/>
              </a:rPr>
              <a:t>: </a:t>
            </a:r>
            <a:endParaRPr b="1" sz="1600">
              <a:solidFill>
                <a:srgbClr val="666666"/>
              </a:solidFill>
              <a:latin typeface="Handlee"/>
              <a:ea typeface="Handlee"/>
              <a:cs typeface="Handlee"/>
              <a:sym typeface="Handle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4"/>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895" name="Google Shape;895;p34"/>
          <p:cNvGrpSpPr/>
          <p:nvPr/>
        </p:nvGrpSpPr>
        <p:grpSpPr>
          <a:xfrm>
            <a:off x="5943626" y="1228939"/>
            <a:ext cx="2480400" cy="1590311"/>
            <a:chOff x="5943652" y="1228939"/>
            <a:chExt cx="2480400" cy="1590311"/>
          </a:xfrm>
        </p:grpSpPr>
        <p:sp>
          <p:nvSpPr>
            <p:cNvPr id="896" name="Google Shape;896;p34"/>
            <p:cNvSpPr txBox="1"/>
            <p:nvPr/>
          </p:nvSpPr>
          <p:spPr>
            <a:xfrm>
              <a:off x="5943652" y="2167650"/>
              <a:ext cx="2480400" cy="6516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Despite being red, Mars is an extremely cold place</a:t>
              </a:r>
              <a:endParaRPr>
                <a:solidFill>
                  <a:schemeClr val="dk2"/>
                </a:solidFill>
                <a:latin typeface="Baloo 2"/>
                <a:ea typeface="Baloo 2"/>
                <a:cs typeface="Baloo 2"/>
                <a:sym typeface="Baloo 2"/>
              </a:endParaRPr>
            </a:p>
          </p:txBody>
        </p:sp>
        <p:sp>
          <p:nvSpPr>
            <p:cNvPr id="897" name="Google Shape;897;p34"/>
            <p:cNvSpPr txBox="1"/>
            <p:nvPr/>
          </p:nvSpPr>
          <p:spPr>
            <a:xfrm>
              <a:off x="5943652" y="1639950"/>
              <a:ext cx="2480400" cy="52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Handlee"/>
                  <a:ea typeface="Handlee"/>
                  <a:cs typeface="Handlee"/>
                  <a:sym typeface="Handlee"/>
                </a:rPr>
                <a:t>11:45-13:00 Hrs</a:t>
              </a:r>
              <a:endParaRPr sz="2000">
                <a:solidFill>
                  <a:schemeClr val="lt1"/>
                </a:solidFill>
                <a:latin typeface="Handlee"/>
                <a:ea typeface="Handlee"/>
                <a:cs typeface="Handlee"/>
                <a:sym typeface="Handlee"/>
              </a:endParaRPr>
            </a:p>
          </p:txBody>
        </p:sp>
        <p:grpSp>
          <p:nvGrpSpPr>
            <p:cNvPr id="898" name="Google Shape;898;p34"/>
            <p:cNvGrpSpPr/>
            <p:nvPr/>
          </p:nvGrpSpPr>
          <p:grpSpPr>
            <a:xfrm>
              <a:off x="6833321" y="1228939"/>
              <a:ext cx="701063" cy="489356"/>
              <a:chOff x="7320369" y="3624864"/>
              <a:chExt cx="701063" cy="489356"/>
            </a:xfrm>
          </p:grpSpPr>
          <p:sp>
            <p:nvSpPr>
              <p:cNvPr id="899" name="Google Shape;899;p34"/>
              <p:cNvSpPr/>
              <p:nvPr/>
            </p:nvSpPr>
            <p:spPr>
              <a:xfrm>
                <a:off x="732036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34"/>
              <p:cNvGrpSpPr/>
              <p:nvPr/>
            </p:nvGrpSpPr>
            <p:grpSpPr>
              <a:xfrm>
                <a:off x="7515196" y="3715757"/>
                <a:ext cx="311407" cy="307570"/>
                <a:chOff x="2030618" y="2227559"/>
                <a:chExt cx="501138" cy="494963"/>
              </a:xfrm>
            </p:grpSpPr>
            <p:sp>
              <p:nvSpPr>
                <p:cNvPr id="901" name="Google Shape;901;p34"/>
                <p:cNvSpPr/>
                <p:nvPr/>
              </p:nvSpPr>
              <p:spPr>
                <a:xfrm>
                  <a:off x="2030618" y="2227559"/>
                  <a:ext cx="501138" cy="494963"/>
                </a:xfrm>
                <a:custGeom>
                  <a:rect b="b" l="l" r="r" t="t"/>
                  <a:pathLst>
                    <a:path extrusionOk="0" h="11896" w="12056">
                      <a:moveTo>
                        <a:pt x="6642" y="261"/>
                      </a:moveTo>
                      <a:lnTo>
                        <a:pt x="7288" y="373"/>
                      </a:lnTo>
                      <a:cubicBezTo>
                        <a:pt x="7474" y="405"/>
                        <a:pt x="7295" y="808"/>
                        <a:pt x="7250" y="1079"/>
                      </a:cubicBezTo>
                      <a:cubicBezTo>
                        <a:pt x="7241" y="1129"/>
                        <a:pt x="7282" y="1153"/>
                        <a:pt x="7323" y="1165"/>
                      </a:cubicBezTo>
                      <a:cubicBezTo>
                        <a:pt x="7810" y="1320"/>
                        <a:pt x="8275" y="1536"/>
                        <a:pt x="8708" y="1811"/>
                      </a:cubicBezTo>
                      <a:cubicBezTo>
                        <a:pt x="8733" y="1825"/>
                        <a:pt x="8765" y="1832"/>
                        <a:pt x="8800" y="1832"/>
                      </a:cubicBezTo>
                      <a:cubicBezTo>
                        <a:pt x="8874" y="1832"/>
                        <a:pt x="8959" y="1801"/>
                        <a:pt x="8998" y="1754"/>
                      </a:cubicBezTo>
                      <a:cubicBezTo>
                        <a:pt x="9115" y="1615"/>
                        <a:pt x="9231" y="1475"/>
                        <a:pt x="9348" y="1335"/>
                      </a:cubicBezTo>
                      <a:lnTo>
                        <a:pt x="9348" y="1335"/>
                      </a:lnTo>
                      <a:lnTo>
                        <a:pt x="9887" y="1786"/>
                      </a:lnTo>
                      <a:cubicBezTo>
                        <a:pt x="10065" y="1936"/>
                        <a:pt x="9734" y="2147"/>
                        <a:pt x="9540" y="2380"/>
                      </a:cubicBezTo>
                      <a:cubicBezTo>
                        <a:pt x="9514" y="2410"/>
                        <a:pt x="9485" y="2453"/>
                        <a:pt x="9520" y="2490"/>
                      </a:cubicBezTo>
                      <a:cubicBezTo>
                        <a:pt x="9867" y="2869"/>
                        <a:pt x="10164" y="3290"/>
                        <a:pt x="10406" y="3744"/>
                      </a:cubicBezTo>
                      <a:cubicBezTo>
                        <a:pt x="10431" y="3792"/>
                        <a:pt x="10477" y="3808"/>
                        <a:pt x="10527" y="3808"/>
                      </a:cubicBezTo>
                      <a:cubicBezTo>
                        <a:pt x="10573" y="3808"/>
                        <a:pt x="10623" y="3795"/>
                        <a:pt x="10662" y="3781"/>
                      </a:cubicBezTo>
                      <a:lnTo>
                        <a:pt x="11176" y="3591"/>
                      </a:lnTo>
                      <a:lnTo>
                        <a:pt x="11176" y="3591"/>
                      </a:lnTo>
                      <a:cubicBezTo>
                        <a:pt x="11268" y="3841"/>
                        <a:pt x="11360" y="4091"/>
                        <a:pt x="11451" y="4341"/>
                      </a:cubicBezTo>
                      <a:cubicBezTo>
                        <a:pt x="11466" y="4381"/>
                        <a:pt x="11484" y="4404"/>
                        <a:pt x="11501" y="4416"/>
                      </a:cubicBezTo>
                      <a:lnTo>
                        <a:pt x="11501" y="4416"/>
                      </a:lnTo>
                      <a:cubicBezTo>
                        <a:pt x="11482" y="4420"/>
                        <a:pt x="11459" y="4427"/>
                        <a:pt x="11428" y="4438"/>
                      </a:cubicBezTo>
                      <a:lnTo>
                        <a:pt x="10888" y="4635"/>
                      </a:lnTo>
                      <a:cubicBezTo>
                        <a:pt x="10838" y="4654"/>
                        <a:pt x="10768" y="4706"/>
                        <a:pt x="10781" y="4768"/>
                      </a:cubicBezTo>
                      <a:cubicBezTo>
                        <a:pt x="10891" y="5269"/>
                        <a:pt x="10939" y="5784"/>
                        <a:pt x="10922" y="6298"/>
                      </a:cubicBezTo>
                      <a:cubicBezTo>
                        <a:pt x="10919" y="6341"/>
                        <a:pt x="10951" y="6379"/>
                        <a:pt x="10995" y="6384"/>
                      </a:cubicBezTo>
                      <a:cubicBezTo>
                        <a:pt x="11112" y="6404"/>
                        <a:pt x="11500" y="6488"/>
                        <a:pt x="11633" y="6488"/>
                      </a:cubicBezTo>
                      <a:cubicBezTo>
                        <a:pt x="11660" y="6488"/>
                        <a:pt x="11676" y="6484"/>
                        <a:pt x="11678" y="6476"/>
                      </a:cubicBezTo>
                      <a:lnTo>
                        <a:pt x="11678" y="6476"/>
                      </a:lnTo>
                      <a:cubicBezTo>
                        <a:pt x="11627" y="6762"/>
                        <a:pt x="11578" y="7048"/>
                        <a:pt x="11529" y="7334"/>
                      </a:cubicBezTo>
                      <a:lnTo>
                        <a:pt x="11529" y="7334"/>
                      </a:lnTo>
                      <a:lnTo>
                        <a:pt x="11024" y="7247"/>
                      </a:lnTo>
                      <a:cubicBezTo>
                        <a:pt x="11006" y="7244"/>
                        <a:pt x="10986" y="7242"/>
                        <a:pt x="10966" y="7242"/>
                      </a:cubicBezTo>
                      <a:cubicBezTo>
                        <a:pt x="10872" y="7242"/>
                        <a:pt x="10763" y="7279"/>
                        <a:pt x="10733" y="7373"/>
                      </a:cubicBezTo>
                      <a:cubicBezTo>
                        <a:pt x="10577" y="7860"/>
                        <a:pt x="10361" y="8327"/>
                        <a:pt x="10088" y="8761"/>
                      </a:cubicBezTo>
                      <a:cubicBezTo>
                        <a:pt x="10073" y="8784"/>
                        <a:pt x="10065" y="8823"/>
                        <a:pt x="10091" y="8845"/>
                      </a:cubicBezTo>
                      <a:cubicBezTo>
                        <a:pt x="10177" y="8917"/>
                        <a:pt x="10543" y="9277"/>
                        <a:pt x="10652" y="9277"/>
                      </a:cubicBezTo>
                      <a:cubicBezTo>
                        <a:pt x="10662" y="9277"/>
                        <a:pt x="10670" y="9274"/>
                        <a:pt x="10675" y="9267"/>
                      </a:cubicBezTo>
                      <a:lnTo>
                        <a:pt x="10675" y="9267"/>
                      </a:lnTo>
                      <a:lnTo>
                        <a:pt x="10154" y="9891"/>
                      </a:lnTo>
                      <a:lnTo>
                        <a:pt x="10154" y="9891"/>
                      </a:lnTo>
                      <a:lnTo>
                        <a:pt x="9726" y="9532"/>
                      </a:lnTo>
                      <a:cubicBezTo>
                        <a:pt x="9693" y="9505"/>
                        <a:pt x="9651" y="9493"/>
                        <a:pt x="9608" y="9493"/>
                      </a:cubicBezTo>
                      <a:cubicBezTo>
                        <a:pt x="9536" y="9493"/>
                        <a:pt x="9460" y="9525"/>
                        <a:pt x="9411" y="9570"/>
                      </a:cubicBezTo>
                      <a:cubicBezTo>
                        <a:pt x="9048" y="9903"/>
                        <a:pt x="8642" y="10191"/>
                        <a:pt x="8206" y="10423"/>
                      </a:cubicBezTo>
                      <a:cubicBezTo>
                        <a:pt x="8165" y="10444"/>
                        <a:pt x="8077" y="10492"/>
                        <a:pt x="8100" y="10554"/>
                      </a:cubicBezTo>
                      <a:cubicBezTo>
                        <a:pt x="8170" y="10747"/>
                        <a:pt x="8241" y="11172"/>
                        <a:pt x="8396" y="11172"/>
                      </a:cubicBezTo>
                      <a:cubicBezTo>
                        <a:pt x="8406" y="11172"/>
                        <a:pt x="8417" y="11170"/>
                        <a:pt x="8428" y="11166"/>
                      </a:cubicBezTo>
                      <a:lnTo>
                        <a:pt x="8428" y="11166"/>
                      </a:lnTo>
                      <a:cubicBezTo>
                        <a:pt x="8174" y="11260"/>
                        <a:pt x="7918" y="11354"/>
                        <a:pt x="7663" y="11448"/>
                      </a:cubicBezTo>
                      <a:lnTo>
                        <a:pt x="7663" y="11448"/>
                      </a:lnTo>
                      <a:lnTo>
                        <a:pt x="7438" y="10835"/>
                      </a:lnTo>
                      <a:cubicBezTo>
                        <a:pt x="7419" y="10785"/>
                        <a:pt x="7369" y="10772"/>
                        <a:pt x="7318" y="10772"/>
                      </a:cubicBezTo>
                      <a:cubicBezTo>
                        <a:pt x="7286" y="10772"/>
                        <a:pt x="7254" y="10777"/>
                        <a:pt x="7229" y="10782"/>
                      </a:cubicBezTo>
                      <a:cubicBezTo>
                        <a:pt x="6855" y="10874"/>
                        <a:pt x="6471" y="10921"/>
                        <a:pt x="6087" y="10921"/>
                      </a:cubicBezTo>
                      <a:cubicBezTo>
                        <a:pt x="5980" y="10921"/>
                        <a:pt x="5874" y="10917"/>
                        <a:pt x="5767" y="10910"/>
                      </a:cubicBezTo>
                      <a:cubicBezTo>
                        <a:pt x="5766" y="10910"/>
                        <a:pt x="5764" y="10910"/>
                        <a:pt x="5762" y="10910"/>
                      </a:cubicBezTo>
                      <a:cubicBezTo>
                        <a:pt x="5681" y="10910"/>
                        <a:pt x="5534" y="10946"/>
                        <a:pt x="5518" y="11042"/>
                      </a:cubicBezTo>
                      <a:cubicBezTo>
                        <a:pt x="5484" y="11239"/>
                        <a:pt x="5449" y="11438"/>
                        <a:pt x="5414" y="11635"/>
                      </a:cubicBezTo>
                      <a:lnTo>
                        <a:pt x="5414" y="11635"/>
                      </a:lnTo>
                      <a:lnTo>
                        <a:pt x="4770" y="11522"/>
                      </a:lnTo>
                      <a:cubicBezTo>
                        <a:pt x="4583" y="11490"/>
                        <a:pt x="4760" y="11086"/>
                        <a:pt x="4807" y="10815"/>
                      </a:cubicBezTo>
                      <a:cubicBezTo>
                        <a:pt x="4816" y="10765"/>
                        <a:pt x="4774" y="10742"/>
                        <a:pt x="4735" y="10729"/>
                      </a:cubicBezTo>
                      <a:cubicBezTo>
                        <a:pt x="4247" y="10574"/>
                        <a:pt x="3782" y="10358"/>
                        <a:pt x="3349" y="10085"/>
                      </a:cubicBezTo>
                      <a:cubicBezTo>
                        <a:pt x="3325" y="10070"/>
                        <a:pt x="3292" y="10063"/>
                        <a:pt x="3258" y="10063"/>
                      </a:cubicBezTo>
                      <a:cubicBezTo>
                        <a:pt x="3183" y="10063"/>
                        <a:pt x="3098" y="10094"/>
                        <a:pt x="3060" y="10141"/>
                      </a:cubicBezTo>
                      <a:lnTo>
                        <a:pt x="2710" y="10560"/>
                      </a:lnTo>
                      <a:lnTo>
                        <a:pt x="2171" y="10109"/>
                      </a:lnTo>
                      <a:cubicBezTo>
                        <a:pt x="1991" y="9959"/>
                        <a:pt x="2324" y="9747"/>
                        <a:pt x="2518" y="9516"/>
                      </a:cubicBezTo>
                      <a:cubicBezTo>
                        <a:pt x="2543" y="9484"/>
                        <a:pt x="2572" y="9441"/>
                        <a:pt x="2537" y="9403"/>
                      </a:cubicBezTo>
                      <a:cubicBezTo>
                        <a:pt x="2191" y="9026"/>
                        <a:pt x="1892" y="8605"/>
                        <a:pt x="1651" y="8151"/>
                      </a:cubicBezTo>
                      <a:cubicBezTo>
                        <a:pt x="1626" y="8103"/>
                        <a:pt x="1579" y="8087"/>
                        <a:pt x="1529" y="8087"/>
                      </a:cubicBezTo>
                      <a:cubicBezTo>
                        <a:pt x="1483" y="8087"/>
                        <a:pt x="1434" y="8101"/>
                        <a:pt x="1396" y="8115"/>
                      </a:cubicBezTo>
                      <a:cubicBezTo>
                        <a:pt x="1224" y="8178"/>
                        <a:pt x="1052" y="8241"/>
                        <a:pt x="881" y="8304"/>
                      </a:cubicBezTo>
                      <a:lnTo>
                        <a:pt x="881" y="8304"/>
                      </a:lnTo>
                      <a:cubicBezTo>
                        <a:pt x="789" y="8054"/>
                        <a:pt x="697" y="7804"/>
                        <a:pt x="605" y="7554"/>
                      </a:cubicBezTo>
                      <a:cubicBezTo>
                        <a:pt x="591" y="7514"/>
                        <a:pt x="573" y="7492"/>
                        <a:pt x="556" y="7479"/>
                      </a:cubicBezTo>
                      <a:lnTo>
                        <a:pt x="556" y="7479"/>
                      </a:lnTo>
                      <a:cubicBezTo>
                        <a:pt x="574" y="7476"/>
                        <a:pt x="598" y="7469"/>
                        <a:pt x="629" y="7458"/>
                      </a:cubicBezTo>
                      <a:lnTo>
                        <a:pt x="1168" y="7261"/>
                      </a:lnTo>
                      <a:cubicBezTo>
                        <a:pt x="1218" y="7241"/>
                        <a:pt x="1288" y="7189"/>
                        <a:pt x="1274" y="7127"/>
                      </a:cubicBezTo>
                      <a:cubicBezTo>
                        <a:pt x="1167" y="6626"/>
                        <a:pt x="1120" y="6113"/>
                        <a:pt x="1137" y="5599"/>
                      </a:cubicBezTo>
                      <a:cubicBezTo>
                        <a:pt x="1140" y="5556"/>
                        <a:pt x="1106" y="5518"/>
                        <a:pt x="1064" y="5513"/>
                      </a:cubicBezTo>
                      <a:cubicBezTo>
                        <a:pt x="947" y="5493"/>
                        <a:pt x="558" y="5409"/>
                        <a:pt x="425" y="5409"/>
                      </a:cubicBezTo>
                      <a:cubicBezTo>
                        <a:pt x="398" y="5409"/>
                        <a:pt x="381" y="5413"/>
                        <a:pt x="379" y="5421"/>
                      </a:cubicBezTo>
                      <a:lnTo>
                        <a:pt x="530" y="4563"/>
                      </a:lnTo>
                      <a:lnTo>
                        <a:pt x="530" y="4563"/>
                      </a:lnTo>
                      <a:lnTo>
                        <a:pt x="1032" y="4651"/>
                      </a:lnTo>
                      <a:cubicBezTo>
                        <a:pt x="1050" y="4655"/>
                        <a:pt x="1069" y="4656"/>
                        <a:pt x="1088" y="4656"/>
                      </a:cubicBezTo>
                      <a:cubicBezTo>
                        <a:pt x="1183" y="4656"/>
                        <a:pt x="1293" y="4618"/>
                        <a:pt x="1323" y="4526"/>
                      </a:cubicBezTo>
                      <a:cubicBezTo>
                        <a:pt x="1479" y="4037"/>
                        <a:pt x="1695" y="3570"/>
                        <a:pt x="1968" y="3136"/>
                      </a:cubicBezTo>
                      <a:cubicBezTo>
                        <a:pt x="1982" y="3113"/>
                        <a:pt x="1989" y="3072"/>
                        <a:pt x="1965" y="3052"/>
                      </a:cubicBezTo>
                      <a:cubicBezTo>
                        <a:pt x="1879" y="2980"/>
                        <a:pt x="1515" y="2622"/>
                        <a:pt x="1404" y="2622"/>
                      </a:cubicBezTo>
                      <a:cubicBezTo>
                        <a:pt x="1394" y="2622"/>
                        <a:pt x="1386" y="2625"/>
                        <a:pt x="1381" y="2631"/>
                      </a:cubicBezTo>
                      <a:lnTo>
                        <a:pt x="1381" y="2631"/>
                      </a:lnTo>
                      <a:lnTo>
                        <a:pt x="1902" y="2006"/>
                      </a:lnTo>
                      <a:lnTo>
                        <a:pt x="1902" y="2006"/>
                      </a:lnTo>
                      <a:lnTo>
                        <a:pt x="2331" y="2363"/>
                      </a:lnTo>
                      <a:cubicBezTo>
                        <a:pt x="2365" y="2391"/>
                        <a:pt x="2407" y="2403"/>
                        <a:pt x="2450" y="2403"/>
                      </a:cubicBezTo>
                      <a:cubicBezTo>
                        <a:pt x="2522" y="2403"/>
                        <a:pt x="2597" y="2371"/>
                        <a:pt x="2646" y="2327"/>
                      </a:cubicBezTo>
                      <a:cubicBezTo>
                        <a:pt x="3010" y="1994"/>
                        <a:pt x="3416" y="1708"/>
                        <a:pt x="3852" y="1474"/>
                      </a:cubicBezTo>
                      <a:cubicBezTo>
                        <a:pt x="3893" y="1453"/>
                        <a:pt x="3981" y="1405"/>
                        <a:pt x="3958" y="1343"/>
                      </a:cubicBezTo>
                      <a:cubicBezTo>
                        <a:pt x="3887" y="1150"/>
                        <a:pt x="3816" y="725"/>
                        <a:pt x="3661" y="725"/>
                      </a:cubicBezTo>
                      <a:cubicBezTo>
                        <a:pt x="3650" y="725"/>
                        <a:pt x="3639" y="727"/>
                        <a:pt x="3628" y="731"/>
                      </a:cubicBezTo>
                      <a:lnTo>
                        <a:pt x="4395" y="450"/>
                      </a:lnTo>
                      <a:lnTo>
                        <a:pt x="4395" y="450"/>
                      </a:lnTo>
                      <a:cubicBezTo>
                        <a:pt x="4469" y="654"/>
                        <a:pt x="4544" y="860"/>
                        <a:pt x="4620" y="1064"/>
                      </a:cubicBezTo>
                      <a:cubicBezTo>
                        <a:pt x="4637" y="1114"/>
                        <a:pt x="4688" y="1127"/>
                        <a:pt x="4740" y="1127"/>
                      </a:cubicBezTo>
                      <a:cubicBezTo>
                        <a:pt x="4771" y="1127"/>
                        <a:pt x="4803" y="1122"/>
                        <a:pt x="4827" y="1117"/>
                      </a:cubicBezTo>
                      <a:cubicBezTo>
                        <a:pt x="5202" y="1023"/>
                        <a:pt x="5586" y="976"/>
                        <a:pt x="5971" y="976"/>
                      </a:cubicBezTo>
                      <a:cubicBezTo>
                        <a:pt x="6077" y="976"/>
                        <a:pt x="6184" y="980"/>
                        <a:pt x="6290" y="987"/>
                      </a:cubicBezTo>
                      <a:cubicBezTo>
                        <a:pt x="6292" y="987"/>
                        <a:pt x="6293" y="987"/>
                        <a:pt x="6295" y="987"/>
                      </a:cubicBezTo>
                      <a:cubicBezTo>
                        <a:pt x="6376" y="987"/>
                        <a:pt x="6522" y="951"/>
                        <a:pt x="6540" y="855"/>
                      </a:cubicBezTo>
                      <a:cubicBezTo>
                        <a:pt x="6574" y="656"/>
                        <a:pt x="6608" y="459"/>
                        <a:pt x="6642" y="261"/>
                      </a:cubicBezTo>
                      <a:close/>
                      <a:moveTo>
                        <a:pt x="6548" y="0"/>
                      </a:moveTo>
                      <a:cubicBezTo>
                        <a:pt x="6454" y="0"/>
                        <a:pt x="6325" y="35"/>
                        <a:pt x="6308" y="130"/>
                      </a:cubicBezTo>
                      <a:cubicBezTo>
                        <a:pt x="6272" y="338"/>
                        <a:pt x="6236" y="547"/>
                        <a:pt x="6200" y="756"/>
                      </a:cubicBezTo>
                      <a:lnTo>
                        <a:pt x="6200" y="756"/>
                      </a:lnTo>
                      <a:cubicBezTo>
                        <a:pt x="6149" y="756"/>
                        <a:pt x="6097" y="755"/>
                        <a:pt x="6046" y="755"/>
                      </a:cubicBezTo>
                      <a:cubicBezTo>
                        <a:pt x="5747" y="755"/>
                        <a:pt x="5448" y="771"/>
                        <a:pt x="5153" y="832"/>
                      </a:cubicBezTo>
                      <a:cubicBezTo>
                        <a:pt x="5122" y="839"/>
                        <a:pt x="5095" y="842"/>
                        <a:pt x="5070" y="842"/>
                      </a:cubicBezTo>
                      <a:cubicBezTo>
                        <a:pt x="4821" y="842"/>
                        <a:pt x="4824" y="533"/>
                        <a:pt x="4715" y="237"/>
                      </a:cubicBezTo>
                      <a:cubicBezTo>
                        <a:pt x="4697" y="188"/>
                        <a:pt x="4651" y="172"/>
                        <a:pt x="4600" y="172"/>
                      </a:cubicBezTo>
                      <a:cubicBezTo>
                        <a:pt x="4550" y="172"/>
                        <a:pt x="4495" y="188"/>
                        <a:pt x="4459" y="201"/>
                      </a:cubicBezTo>
                      <a:lnTo>
                        <a:pt x="3435" y="576"/>
                      </a:lnTo>
                      <a:cubicBezTo>
                        <a:pt x="3393" y="591"/>
                        <a:pt x="3307" y="651"/>
                        <a:pt x="3329" y="708"/>
                      </a:cubicBezTo>
                      <a:cubicBezTo>
                        <a:pt x="3423" y="964"/>
                        <a:pt x="3682" y="1314"/>
                        <a:pt x="3426" y="1452"/>
                      </a:cubicBezTo>
                      <a:cubicBezTo>
                        <a:pt x="3097" y="1627"/>
                        <a:pt x="2804" y="1853"/>
                        <a:pt x="2525" y="2096"/>
                      </a:cubicBezTo>
                      <a:lnTo>
                        <a:pt x="2525" y="2096"/>
                      </a:lnTo>
                      <a:lnTo>
                        <a:pt x="2071" y="1717"/>
                      </a:lnTo>
                      <a:cubicBezTo>
                        <a:pt x="2039" y="1690"/>
                        <a:pt x="1992" y="1678"/>
                        <a:pt x="1944" y="1678"/>
                      </a:cubicBezTo>
                      <a:cubicBezTo>
                        <a:pt x="1872" y="1678"/>
                        <a:pt x="1796" y="1705"/>
                        <a:pt x="1756" y="1753"/>
                      </a:cubicBezTo>
                      <a:cubicBezTo>
                        <a:pt x="1523" y="2032"/>
                        <a:pt x="1290" y="2312"/>
                        <a:pt x="1056" y="2590"/>
                      </a:cubicBezTo>
                      <a:cubicBezTo>
                        <a:pt x="1035" y="2618"/>
                        <a:pt x="997" y="2669"/>
                        <a:pt x="1037" y="2701"/>
                      </a:cubicBezTo>
                      <a:cubicBezTo>
                        <a:pt x="1220" y="2854"/>
                        <a:pt x="1403" y="3008"/>
                        <a:pt x="1586" y="3161"/>
                      </a:cubicBezTo>
                      <a:cubicBezTo>
                        <a:pt x="1586" y="3161"/>
                        <a:pt x="1585" y="3161"/>
                        <a:pt x="1584" y="3161"/>
                      </a:cubicBezTo>
                      <a:cubicBezTo>
                        <a:pt x="1536" y="3161"/>
                        <a:pt x="1174" y="4021"/>
                        <a:pt x="1023" y="4398"/>
                      </a:cubicBezTo>
                      <a:lnTo>
                        <a:pt x="1023" y="4398"/>
                      </a:lnTo>
                      <a:lnTo>
                        <a:pt x="487" y="4305"/>
                      </a:lnTo>
                      <a:cubicBezTo>
                        <a:pt x="471" y="4302"/>
                        <a:pt x="453" y="4300"/>
                        <a:pt x="433" y="4300"/>
                      </a:cubicBezTo>
                      <a:cubicBezTo>
                        <a:pt x="339" y="4300"/>
                        <a:pt x="212" y="4335"/>
                        <a:pt x="196" y="4430"/>
                      </a:cubicBezTo>
                      <a:lnTo>
                        <a:pt x="8" y="5506"/>
                      </a:lnTo>
                      <a:cubicBezTo>
                        <a:pt x="1" y="5549"/>
                        <a:pt x="40" y="5584"/>
                        <a:pt x="81" y="5590"/>
                      </a:cubicBezTo>
                      <a:cubicBezTo>
                        <a:pt x="572" y="5677"/>
                        <a:pt x="737" y="5557"/>
                        <a:pt x="763" y="6064"/>
                      </a:cubicBezTo>
                      <a:cubicBezTo>
                        <a:pt x="776" y="6329"/>
                        <a:pt x="988" y="7102"/>
                        <a:pt x="831" y="7159"/>
                      </a:cubicBezTo>
                      <a:lnTo>
                        <a:pt x="292" y="7358"/>
                      </a:lnTo>
                      <a:cubicBezTo>
                        <a:pt x="248" y="7373"/>
                        <a:pt x="163" y="7432"/>
                        <a:pt x="184" y="7489"/>
                      </a:cubicBezTo>
                      <a:cubicBezTo>
                        <a:pt x="310" y="7832"/>
                        <a:pt x="435" y="8172"/>
                        <a:pt x="560" y="8515"/>
                      </a:cubicBezTo>
                      <a:cubicBezTo>
                        <a:pt x="578" y="8563"/>
                        <a:pt x="624" y="8578"/>
                        <a:pt x="674" y="8578"/>
                      </a:cubicBezTo>
                      <a:cubicBezTo>
                        <a:pt x="725" y="8578"/>
                        <a:pt x="781" y="8562"/>
                        <a:pt x="816" y="8549"/>
                      </a:cubicBezTo>
                      <a:lnTo>
                        <a:pt x="1346" y="8355"/>
                      </a:lnTo>
                      <a:lnTo>
                        <a:pt x="1346" y="8355"/>
                      </a:lnTo>
                      <a:cubicBezTo>
                        <a:pt x="1534" y="8693"/>
                        <a:pt x="1750" y="9016"/>
                        <a:pt x="1991" y="9319"/>
                      </a:cubicBezTo>
                      <a:cubicBezTo>
                        <a:pt x="2241" y="9631"/>
                        <a:pt x="1989" y="9720"/>
                        <a:pt x="1724" y="10035"/>
                      </a:cubicBezTo>
                      <a:cubicBezTo>
                        <a:pt x="1703" y="10062"/>
                        <a:pt x="1665" y="10114"/>
                        <a:pt x="1704" y="10147"/>
                      </a:cubicBezTo>
                      <a:lnTo>
                        <a:pt x="2542" y="10847"/>
                      </a:lnTo>
                      <a:cubicBezTo>
                        <a:pt x="2574" y="10874"/>
                        <a:pt x="2620" y="10886"/>
                        <a:pt x="2668" y="10886"/>
                      </a:cubicBezTo>
                      <a:cubicBezTo>
                        <a:pt x="2740" y="10886"/>
                        <a:pt x="2816" y="10858"/>
                        <a:pt x="2857" y="10810"/>
                      </a:cubicBezTo>
                      <a:cubicBezTo>
                        <a:pt x="2980" y="10663"/>
                        <a:pt x="3102" y="10517"/>
                        <a:pt x="3225" y="10370"/>
                      </a:cubicBezTo>
                      <a:cubicBezTo>
                        <a:pt x="3267" y="10296"/>
                        <a:pt x="3298" y="10259"/>
                        <a:pt x="3316" y="10259"/>
                      </a:cubicBezTo>
                      <a:cubicBezTo>
                        <a:pt x="3339" y="10259"/>
                        <a:pt x="3342" y="10317"/>
                        <a:pt x="3326" y="10435"/>
                      </a:cubicBezTo>
                      <a:cubicBezTo>
                        <a:pt x="3507" y="10539"/>
                        <a:pt x="3693" y="10633"/>
                        <a:pt x="3884" y="10715"/>
                      </a:cubicBezTo>
                      <a:cubicBezTo>
                        <a:pt x="4079" y="10806"/>
                        <a:pt x="4450" y="10818"/>
                        <a:pt x="4409" y="11053"/>
                      </a:cubicBezTo>
                      <a:cubicBezTo>
                        <a:pt x="4376" y="11242"/>
                        <a:pt x="4342" y="11430"/>
                        <a:pt x="4309" y="11619"/>
                      </a:cubicBezTo>
                      <a:cubicBezTo>
                        <a:pt x="4302" y="11664"/>
                        <a:pt x="4341" y="11698"/>
                        <a:pt x="4383" y="11705"/>
                      </a:cubicBezTo>
                      <a:lnTo>
                        <a:pt x="5457" y="11892"/>
                      </a:lnTo>
                      <a:cubicBezTo>
                        <a:pt x="5472" y="11894"/>
                        <a:pt x="5490" y="11896"/>
                        <a:pt x="5509" y="11896"/>
                      </a:cubicBezTo>
                      <a:cubicBezTo>
                        <a:pt x="5603" y="11896"/>
                        <a:pt x="5731" y="11862"/>
                        <a:pt x="5748" y="11766"/>
                      </a:cubicBezTo>
                      <a:cubicBezTo>
                        <a:pt x="5785" y="11557"/>
                        <a:pt x="5821" y="11348"/>
                        <a:pt x="5858" y="11138"/>
                      </a:cubicBezTo>
                      <a:lnTo>
                        <a:pt x="5858" y="11138"/>
                      </a:lnTo>
                      <a:cubicBezTo>
                        <a:pt x="5910" y="11139"/>
                        <a:pt x="5963" y="11139"/>
                        <a:pt x="6016" y="11139"/>
                      </a:cubicBezTo>
                      <a:cubicBezTo>
                        <a:pt x="6314" y="11139"/>
                        <a:pt x="6610" y="11124"/>
                        <a:pt x="6905" y="11063"/>
                      </a:cubicBezTo>
                      <a:cubicBezTo>
                        <a:pt x="6934" y="11057"/>
                        <a:pt x="6961" y="11054"/>
                        <a:pt x="6985" y="11054"/>
                      </a:cubicBezTo>
                      <a:cubicBezTo>
                        <a:pt x="7235" y="11054"/>
                        <a:pt x="7233" y="11363"/>
                        <a:pt x="7342" y="11658"/>
                      </a:cubicBezTo>
                      <a:cubicBezTo>
                        <a:pt x="7361" y="11708"/>
                        <a:pt x="7407" y="11723"/>
                        <a:pt x="7458" y="11723"/>
                      </a:cubicBezTo>
                      <a:cubicBezTo>
                        <a:pt x="7509" y="11723"/>
                        <a:pt x="7564" y="11708"/>
                        <a:pt x="7598" y="11695"/>
                      </a:cubicBezTo>
                      <a:lnTo>
                        <a:pt x="8622" y="11319"/>
                      </a:lnTo>
                      <a:cubicBezTo>
                        <a:pt x="8664" y="11302"/>
                        <a:pt x="8749" y="11245"/>
                        <a:pt x="8728" y="11186"/>
                      </a:cubicBezTo>
                      <a:cubicBezTo>
                        <a:pt x="8634" y="10931"/>
                        <a:pt x="8375" y="10580"/>
                        <a:pt x="8631" y="10444"/>
                      </a:cubicBezTo>
                      <a:cubicBezTo>
                        <a:pt x="8960" y="10269"/>
                        <a:pt x="9254" y="10041"/>
                        <a:pt x="9533" y="9798"/>
                      </a:cubicBezTo>
                      <a:lnTo>
                        <a:pt x="9533" y="9798"/>
                      </a:lnTo>
                      <a:cubicBezTo>
                        <a:pt x="9684" y="9925"/>
                        <a:pt x="9835" y="10052"/>
                        <a:pt x="9986" y="10179"/>
                      </a:cubicBezTo>
                      <a:cubicBezTo>
                        <a:pt x="10019" y="10206"/>
                        <a:pt x="10065" y="10219"/>
                        <a:pt x="10113" y="10219"/>
                      </a:cubicBezTo>
                      <a:cubicBezTo>
                        <a:pt x="10184" y="10219"/>
                        <a:pt x="10261" y="10191"/>
                        <a:pt x="10301" y="10142"/>
                      </a:cubicBezTo>
                      <a:lnTo>
                        <a:pt x="11001" y="9304"/>
                      </a:lnTo>
                      <a:cubicBezTo>
                        <a:pt x="11022" y="9278"/>
                        <a:pt x="11060" y="9226"/>
                        <a:pt x="11021" y="9193"/>
                      </a:cubicBezTo>
                      <a:lnTo>
                        <a:pt x="10470" y="8733"/>
                      </a:lnTo>
                      <a:lnTo>
                        <a:pt x="10470" y="8733"/>
                      </a:lnTo>
                      <a:cubicBezTo>
                        <a:pt x="10470" y="8733"/>
                        <a:pt x="10471" y="8733"/>
                        <a:pt x="10472" y="8733"/>
                      </a:cubicBezTo>
                      <a:cubicBezTo>
                        <a:pt x="10521" y="8733"/>
                        <a:pt x="10883" y="7874"/>
                        <a:pt x="11033" y="7497"/>
                      </a:cubicBezTo>
                      <a:lnTo>
                        <a:pt x="11033" y="7497"/>
                      </a:lnTo>
                      <a:lnTo>
                        <a:pt x="11556" y="7588"/>
                      </a:lnTo>
                      <a:lnTo>
                        <a:pt x="11556" y="7588"/>
                      </a:lnTo>
                      <a:cubicBezTo>
                        <a:pt x="11574" y="7594"/>
                        <a:pt x="11595" y="7596"/>
                        <a:pt x="11617" y="7596"/>
                      </a:cubicBezTo>
                      <a:cubicBezTo>
                        <a:pt x="11718" y="7596"/>
                        <a:pt x="11848" y="7543"/>
                        <a:pt x="11861" y="7464"/>
                      </a:cubicBezTo>
                      <a:cubicBezTo>
                        <a:pt x="11923" y="7106"/>
                        <a:pt x="11985" y="6747"/>
                        <a:pt x="12047" y="6390"/>
                      </a:cubicBezTo>
                      <a:cubicBezTo>
                        <a:pt x="12055" y="6344"/>
                        <a:pt x="12016" y="6311"/>
                        <a:pt x="11975" y="6304"/>
                      </a:cubicBezTo>
                      <a:cubicBezTo>
                        <a:pt x="11484" y="6219"/>
                        <a:pt x="11321" y="6337"/>
                        <a:pt x="11295" y="5830"/>
                      </a:cubicBezTo>
                      <a:cubicBezTo>
                        <a:pt x="11281" y="5565"/>
                        <a:pt x="11069" y="4792"/>
                        <a:pt x="11225" y="4735"/>
                      </a:cubicBezTo>
                      <a:lnTo>
                        <a:pt x="11766" y="4538"/>
                      </a:lnTo>
                      <a:cubicBezTo>
                        <a:pt x="11808" y="4521"/>
                        <a:pt x="11893" y="4464"/>
                        <a:pt x="11872" y="4405"/>
                      </a:cubicBezTo>
                      <a:cubicBezTo>
                        <a:pt x="11748" y="4064"/>
                        <a:pt x="11622" y="3722"/>
                        <a:pt x="11498" y="3381"/>
                      </a:cubicBezTo>
                      <a:cubicBezTo>
                        <a:pt x="11480" y="3332"/>
                        <a:pt x="11433" y="3316"/>
                        <a:pt x="11382" y="3316"/>
                      </a:cubicBezTo>
                      <a:cubicBezTo>
                        <a:pt x="11332" y="3316"/>
                        <a:pt x="11277" y="3332"/>
                        <a:pt x="11242" y="3345"/>
                      </a:cubicBezTo>
                      <a:cubicBezTo>
                        <a:pt x="11064" y="3409"/>
                        <a:pt x="10886" y="3474"/>
                        <a:pt x="10709" y="3539"/>
                      </a:cubicBezTo>
                      <a:lnTo>
                        <a:pt x="10709" y="3539"/>
                      </a:lnTo>
                      <a:cubicBezTo>
                        <a:pt x="10522" y="3200"/>
                        <a:pt x="10306" y="2879"/>
                        <a:pt x="10065" y="2577"/>
                      </a:cubicBezTo>
                      <a:cubicBezTo>
                        <a:pt x="9815" y="2265"/>
                        <a:pt x="10068" y="2175"/>
                        <a:pt x="10332" y="1859"/>
                      </a:cubicBezTo>
                      <a:cubicBezTo>
                        <a:pt x="10354" y="1833"/>
                        <a:pt x="10391" y="1780"/>
                        <a:pt x="10351" y="1748"/>
                      </a:cubicBezTo>
                      <a:lnTo>
                        <a:pt x="9516" y="1049"/>
                      </a:lnTo>
                      <a:cubicBezTo>
                        <a:pt x="9483" y="1022"/>
                        <a:pt x="9436" y="1010"/>
                        <a:pt x="9388" y="1010"/>
                      </a:cubicBezTo>
                      <a:cubicBezTo>
                        <a:pt x="9316" y="1010"/>
                        <a:pt x="9240" y="1037"/>
                        <a:pt x="9201" y="1085"/>
                      </a:cubicBezTo>
                      <a:lnTo>
                        <a:pt x="8833" y="1526"/>
                      </a:lnTo>
                      <a:cubicBezTo>
                        <a:pt x="8790" y="1600"/>
                        <a:pt x="8759" y="1637"/>
                        <a:pt x="8741" y="1637"/>
                      </a:cubicBezTo>
                      <a:cubicBezTo>
                        <a:pt x="8718" y="1637"/>
                        <a:pt x="8715" y="1578"/>
                        <a:pt x="8731" y="1461"/>
                      </a:cubicBezTo>
                      <a:cubicBezTo>
                        <a:pt x="8551" y="1356"/>
                        <a:pt x="8365" y="1262"/>
                        <a:pt x="8174" y="1181"/>
                      </a:cubicBezTo>
                      <a:cubicBezTo>
                        <a:pt x="7978" y="1090"/>
                        <a:pt x="7607" y="1076"/>
                        <a:pt x="7648" y="843"/>
                      </a:cubicBezTo>
                      <a:cubicBezTo>
                        <a:pt x="7680" y="654"/>
                        <a:pt x="7713" y="466"/>
                        <a:pt x="7747" y="276"/>
                      </a:cubicBezTo>
                      <a:cubicBezTo>
                        <a:pt x="7754" y="233"/>
                        <a:pt x="7715" y="198"/>
                        <a:pt x="7673" y="192"/>
                      </a:cubicBezTo>
                      <a:lnTo>
                        <a:pt x="6599" y="4"/>
                      </a:lnTo>
                      <a:cubicBezTo>
                        <a:pt x="6584" y="1"/>
                        <a:pt x="6567" y="0"/>
                        <a:pt x="654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4"/>
                <p:cNvSpPr/>
                <p:nvPr/>
              </p:nvSpPr>
              <p:spPr>
                <a:xfrm>
                  <a:off x="2187743" y="2395074"/>
                  <a:ext cx="186929" cy="159024"/>
                </a:xfrm>
                <a:custGeom>
                  <a:rect b="b" l="l" r="r" t="t"/>
                  <a:pathLst>
                    <a:path extrusionOk="0" h="3822" w="4497">
                      <a:moveTo>
                        <a:pt x="2269" y="238"/>
                      </a:moveTo>
                      <a:cubicBezTo>
                        <a:pt x="2277" y="238"/>
                        <a:pt x="2285" y="238"/>
                        <a:pt x="2293" y="238"/>
                      </a:cubicBezTo>
                      <a:cubicBezTo>
                        <a:pt x="4356" y="258"/>
                        <a:pt x="4322" y="3598"/>
                        <a:pt x="2253" y="3598"/>
                      </a:cubicBezTo>
                      <a:cubicBezTo>
                        <a:pt x="2183" y="3598"/>
                        <a:pt x="2110" y="3594"/>
                        <a:pt x="2036" y="3586"/>
                      </a:cubicBezTo>
                      <a:lnTo>
                        <a:pt x="2036" y="3586"/>
                      </a:lnTo>
                      <a:cubicBezTo>
                        <a:pt x="182" y="3146"/>
                        <a:pt x="185" y="238"/>
                        <a:pt x="2269" y="238"/>
                      </a:cubicBezTo>
                      <a:close/>
                      <a:moveTo>
                        <a:pt x="2289" y="1"/>
                      </a:moveTo>
                      <a:cubicBezTo>
                        <a:pt x="1498" y="1"/>
                        <a:pt x="659" y="518"/>
                        <a:pt x="400" y="1260"/>
                      </a:cubicBezTo>
                      <a:cubicBezTo>
                        <a:pt x="1" y="2415"/>
                        <a:pt x="652" y="3528"/>
                        <a:pt x="1830" y="3801"/>
                      </a:cubicBezTo>
                      <a:cubicBezTo>
                        <a:pt x="1839" y="3803"/>
                        <a:pt x="1849" y="3804"/>
                        <a:pt x="1859" y="3804"/>
                      </a:cubicBezTo>
                      <a:lnTo>
                        <a:pt x="1859" y="3804"/>
                      </a:lnTo>
                      <a:cubicBezTo>
                        <a:pt x="1863" y="3805"/>
                        <a:pt x="1867" y="3805"/>
                        <a:pt x="1871" y="3806"/>
                      </a:cubicBezTo>
                      <a:cubicBezTo>
                        <a:pt x="1961" y="3816"/>
                        <a:pt x="2052" y="3822"/>
                        <a:pt x="2144" y="3822"/>
                      </a:cubicBezTo>
                      <a:cubicBezTo>
                        <a:pt x="2961" y="3822"/>
                        <a:pt x="3812" y="3399"/>
                        <a:pt x="4095" y="2583"/>
                      </a:cubicBezTo>
                      <a:cubicBezTo>
                        <a:pt x="4497" y="1428"/>
                        <a:pt x="3844" y="313"/>
                        <a:pt x="2666" y="42"/>
                      </a:cubicBezTo>
                      <a:cubicBezTo>
                        <a:pt x="2543" y="14"/>
                        <a:pt x="2417" y="1"/>
                        <a:pt x="228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03" name="Google Shape;903;p34"/>
          <p:cNvGrpSpPr/>
          <p:nvPr/>
        </p:nvGrpSpPr>
        <p:grpSpPr>
          <a:xfrm>
            <a:off x="719974" y="1228939"/>
            <a:ext cx="2480400" cy="1590311"/>
            <a:chOff x="720000" y="1228939"/>
            <a:chExt cx="2480400" cy="1590311"/>
          </a:xfrm>
        </p:grpSpPr>
        <p:sp>
          <p:nvSpPr>
            <p:cNvPr id="904" name="Google Shape;904;p34"/>
            <p:cNvSpPr txBox="1"/>
            <p:nvPr/>
          </p:nvSpPr>
          <p:spPr>
            <a:xfrm>
              <a:off x="720000" y="2167650"/>
              <a:ext cx="2480400" cy="6516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Mercury is the closest planet to the Sun and stars</a:t>
              </a:r>
              <a:endParaRPr>
                <a:solidFill>
                  <a:schemeClr val="dk2"/>
                </a:solidFill>
                <a:latin typeface="Baloo 2"/>
                <a:ea typeface="Baloo 2"/>
                <a:cs typeface="Baloo 2"/>
                <a:sym typeface="Baloo 2"/>
              </a:endParaRPr>
            </a:p>
          </p:txBody>
        </p:sp>
        <p:sp>
          <p:nvSpPr>
            <p:cNvPr id="905" name="Google Shape;905;p34"/>
            <p:cNvSpPr txBox="1"/>
            <p:nvPr/>
          </p:nvSpPr>
          <p:spPr>
            <a:xfrm>
              <a:off x="720000" y="1639950"/>
              <a:ext cx="2480400" cy="527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Handlee"/>
                  <a:ea typeface="Handlee"/>
                  <a:cs typeface="Handlee"/>
                  <a:sym typeface="Handlee"/>
                </a:rPr>
                <a:t>8:00-9:00 Hrs</a:t>
              </a:r>
              <a:endParaRPr sz="2000">
                <a:solidFill>
                  <a:schemeClr val="lt1"/>
                </a:solidFill>
                <a:latin typeface="Handlee"/>
                <a:ea typeface="Handlee"/>
                <a:cs typeface="Handlee"/>
                <a:sym typeface="Handlee"/>
              </a:endParaRPr>
            </a:p>
          </p:txBody>
        </p:sp>
        <p:grpSp>
          <p:nvGrpSpPr>
            <p:cNvPr id="906" name="Google Shape;906;p34"/>
            <p:cNvGrpSpPr/>
            <p:nvPr/>
          </p:nvGrpSpPr>
          <p:grpSpPr>
            <a:xfrm>
              <a:off x="1609669" y="1228939"/>
              <a:ext cx="701063" cy="489356"/>
              <a:chOff x="3192802" y="3617673"/>
              <a:chExt cx="701063" cy="489356"/>
            </a:xfrm>
          </p:grpSpPr>
          <p:sp>
            <p:nvSpPr>
              <p:cNvPr id="907" name="Google Shape;907;p34"/>
              <p:cNvSpPr/>
              <p:nvPr/>
            </p:nvSpPr>
            <p:spPr>
              <a:xfrm>
                <a:off x="3192802"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8" name="Google Shape;908;p34"/>
              <p:cNvGrpSpPr/>
              <p:nvPr/>
            </p:nvGrpSpPr>
            <p:grpSpPr>
              <a:xfrm>
                <a:off x="3377750" y="3742809"/>
                <a:ext cx="331167" cy="239083"/>
                <a:chOff x="2879637" y="4160679"/>
                <a:chExt cx="532937" cy="384749"/>
              </a:xfrm>
            </p:grpSpPr>
            <p:sp>
              <p:nvSpPr>
                <p:cNvPr id="909" name="Google Shape;909;p34"/>
                <p:cNvSpPr/>
                <p:nvPr/>
              </p:nvSpPr>
              <p:spPr>
                <a:xfrm>
                  <a:off x="3079079" y="4427970"/>
                  <a:ext cx="128444" cy="117458"/>
                </a:xfrm>
                <a:custGeom>
                  <a:rect b="b" l="l" r="r" t="t"/>
                  <a:pathLst>
                    <a:path extrusionOk="0" h="2823" w="3090">
                      <a:moveTo>
                        <a:pt x="1568" y="199"/>
                      </a:moveTo>
                      <a:cubicBezTo>
                        <a:pt x="1627" y="199"/>
                        <a:pt x="1687" y="203"/>
                        <a:pt x="1747" y="213"/>
                      </a:cubicBezTo>
                      <a:cubicBezTo>
                        <a:pt x="2346" y="311"/>
                        <a:pt x="2689" y="891"/>
                        <a:pt x="2724" y="1448"/>
                      </a:cubicBezTo>
                      <a:lnTo>
                        <a:pt x="2724" y="1448"/>
                      </a:lnTo>
                      <a:cubicBezTo>
                        <a:pt x="2684" y="2094"/>
                        <a:pt x="2253" y="2632"/>
                        <a:pt x="1598" y="2632"/>
                      </a:cubicBezTo>
                      <a:cubicBezTo>
                        <a:pt x="1532" y="2632"/>
                        <a:pt x="1463" y="2626"/>
                        <a:pt x="1393" y="2615"/>
                      </a:cubicBezTo>
                      <a:cubicBezTo>
                        <a:pt x="846" y="2526"/>
                        <a:pt x="505" y="2018"/>
                        <a:pt x="422" y="1511"/>
                      </a:cubicBezTo>
                      <a:cubicBezTo>
                        <a:pt x="308" y="808"/>
                        <a:pt x="897" y="199"/>
                        <a:pt x="1568" y="199"/>
                      </a:cubicBezTo>
                      <a:close/>
                      <a:moveTo>
                        <a:pt x="1628" y="1"/>
                      </a:moveTo>
                      <a:cubicBezTo>
                        <a:pt x="874" y="1"/>
                        <a:pt x="101" y="494"/>
                        <a:pt x="51" y="1434"/>
                      </a:cubicBezTo>
                      <a:cubicBezTo>
                        <a:pt x="0" y="2371"/>
                        <a:pt x="705" y="2822"/>
                        <a:pt x="1449" y="2822"/>
                      </a:cubicBezTo>
                      <a:cubicBezTo>
                        <a:pt x="2222" y="2822"/>
                        <a:pt x="3038" y="2334"/>
                        <a:pt x="3089" y="1394"/>
                      </a:cubicBezTo>
                      <a:cubicBezTo>
                        <a:pt x="3089" y="1386"/>
                        <a:pt x="3089" y="1379"/>
                        <a:pt x="3087" y="1372"/>
                      </a:cubicBezTo>
                      <a:lnTo>
                        <a:pt x="3087" y="1372"/>
                      </a:lnTo>
                      <a:cubicBezTo>
                        <a:pt x="3087" y="1370"/>
                        <a:pt x="3087" y="1368"/>
                        <a:pt x="3087" y="1366"/>
                      </a:cubicBezTo>
                      <a:cubicBezTo>
                        <a:pt x="3038" y="443"/>
                        <a:pt x="2342" y="1"/>
                        <a:pt x="162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4"/>
                <p:cNvSpPr/>
                <p:nvPr/>
              </p:nvSpPr>
              <p:spPr>
                <a:xfrm>
                  <a:off x="3000475" y="4327611"/>
                  <a:ext cx="315373" cy="107805"/>
                </a:xfrm>
                <a:custGeom>
                  <a:rect b="b" l="l" r="r" t="t"/>
                  <a:pathLst>
                    <a:path extrusionOk="0" h="2591" w="7587">
                      <a:moveTo>
                        <a:pt x="3811" y="0"/>
                      </a:moveTo>
                      <a:cubicBezTo>
                        <a:pt x="2224" y="0"/>
                        <a:pt x="636" y="843"/>
                        <a:pt x="17" y="2513"/>
                      </a:cubicBezTo>
                      <a:cubicBezTo>
                        <a:pt x="0" y="2559"/>
                        <a:pt x="48" y="2579"/>
                        <a:pt x="114" y="2579"/>
                      </a:cubicBezTo>
                      <a:cubicBezTo>
                        <a:pt x="213" y="2579"/>
                        <a:pt x="352" y="2534"/>
                        <a:pt x="377" y="2465"/>
                      </a:cubicBezTo>
                      <a:cubicBezTo>
                        <a:pt x="939" y="950"/>
                        <a:pt x="2305" y="222"/>
                        <a:pt x="3689" y="222"/>
                      </a:cubicBezTo>
                      <a:cubicBezTo>
                        <a:pt x="5135" y="222"/>
                        <a:pt x="6601" y="1016"/>
                        <a:pt x="7195" y="2537"/>
                      </a:cubicBezTo>
                      <a:cubicBezTo>
                        <a:pt x="7210" y="2575"/>
                        <a:pt x="7255" y="2590"/>
                        <a:pt x="7308" y="2590"/>
                      </a:cubicBezTo>
                      <a:cubicBezTo>
                        <a:pt x="7426" y="2590"/>
                        <a:pt x="7586" y="2515"/>
                        <a:pt x="7557" y="2440"/>
                      </a:cubicBezTo>
                      <a:cubicBezTo>
                        <a:pt x="6920" y="809"/>
                        <a:pt x="5366" y="0"/>
                        <a:pt x="381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4"/>
                <p:cNvSpPr/>
                <p:nvPr/>
              </p:nvSpPr>
              <p:spPr>
                <a:xfrm>
                  <a:off x="2930516" y="4244478"/>
                  <a:ext cx="443193" cy="150910"/>
                </a:xfrm>
                <a:custGeom>
                  <a:rect b="b" l="l" r="r" t="t"/>
                  <a:pathLst>
                    <a:path extrusionOk="0" h="3627" w="10662">
                      <a:moveTo>
                        <a:pt x="5454" y="0"/>
                      </a:moveTo>
                      <a:cubicBezTo>
                        <a:pt x="5283" y="0"/>
                        <a:pt x="5114" y="6"/>
                        <a:pt x="4947" y="18"/>
                      </a:cubicBezTo>
                      <a:cubicBezTo>
                        <a:pt x="2852" y="165"/>
                        <a:pt x="799" y="1608"/>
                        <a:pt x="15" y="3574"/>
                      </a:cubicBezTo>
                      <a:cubicBezTo>
                        <a:pt x="0" y="3610"/>
                        <a:pt x="43" y="3626"/>
                        <a:pt x="105" y="3626"/>
                      </a:cubicBezTo>
                      <a:cubicBezTo>
                        <a:pt x="203" y="3626"/>
                        <a:pt x="349" y="3585"/>
                        <a:pt x="375" y="3519"/>
                      </a:cubicBezTo>
                      <a:lnTo>
                        <a:pt x="375" y="3519"/>
                      </a:lnTo>
                      <a:lnTo>
                        <a:pt x="374" y="3521"/>
                      </a:lnTo>
                      <a:cubicBezTo>
                        <a:pt x="1188" y="1482"/>
                        <a:pt x="3248" y="216"/>
                        <a:pt x="5395" y="166"/>
                      </a:cubicBezTo>
                      <a:cubicBezTo>
                        <a:pt x="5434" y="165"/>
                        <a:pt x="5474" y="165"/>
                        <a:pt x="5513" y="165"/>
                      </a:cubicBezTo>
                      <a:cubicBezTo>
                        <a:pt x="7409" y="165"/>
                        <a:pt x="9576" y="1194"/>
                        <a:pt x="10274" y="3066"/>
                      </a:cubicBezTo>
                      <a:cubicBezTo>
                        <a:pt x="10286" y="3098"/>
                        <a:pt x="10326" y="3111"/>
                        <a:pt x="10374" y="3111"/>
                      </a:cubicBezTo>
                      <a:cubicBezTo>
                        <a:pt x="10491" y="3111"/>
                        <a:pt x="10662" y="3036"/>
                        <a:pt x="10636" y="2968"/>
                      </a:cubicBezTo>
                      <a:cubicBezTo>
                        <a:pt x="9858" y="882"/>
                        <a:pt x="7535" y="0"/>
                        <a:pt x="545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4"/>
                <p:cNvSpPr/>
                <p:nvPr/>
              </p:nvSpPr>
              <p:spPr>
                <a:xfrm>
                  <a:off x="2879637" y="4160679"/>
                  <a:ext cx="532937" cy="164100"/>
                </a:xfrm>
                <a:custGeom>
                  <a:rect b="b" l="l" r="r" t="t"/>
                  <a:pathLst>
                    <a:path extrusionOk="0" h="3944" w="12821">
                      <a:moveTo>
                        <a:pt x="6459" y="1"/>
                      </a:moveTo>
                      <a:cubicBezTo>
                        <a:pt x="6388" y="1"/>
                        <a:pt x="6318" y="1"/>
                        <a:pt x="6248" y="3"/>
                      </a:cubicBezTo>
                      <a:cubicBezTo>
                        <a:pt x="3780" y="48"/>
                        <a:pt x="1110" y="1513"/>
                        <a:pt x="42" y="3813"/>
                      </a:cubicBezTo>
                      <a:cubicBezTo>
                        <a:pt x="0" y="3903"/>
                        <a:pt x="73" y="3943"/>
                        <a:pt x="163" y="3943"/>
                      </a:cubicBezTo>
                      <a:cubicBezTo>
                        <a:pt x="251" y="3943"/>
                        <a:pt x="355" y="3906"/>
                        <a:pt x="385" y="3842"/>
                      </a:cubicBezTo>
                      <a:cubicBezTo>
                        <a:pt x="1367" y="1728"/>
                        <a:pt x="3662" y="472"/>
                        <a:pt x="5900" y="262"/>
                      </a:cubicBezTo>
                      <a:cubicBezTo>
                        <a:pt x="6134" y="240"/>
                        <a:pt x="6378" y="228"/>
                        <a:pt x="6631" y="228"/>
                      </a:cubicBezTo>
                      <a:cubicBezTo>
                        <a:pt x="8761" y="228"/>
                        <a:pt x="11423" y="1035"/>
                        <a:pt x="12414" y="2960"/>
                      </a:cubicBezTo>
                      <a:cubicBezTo>
                        <a:pt x="12439" y="3008"/>
                        <a:pt x="12495" y="3028"/>
                        <a:pt x="12557" y="3028"/>
                      </a:cubicBezTo>
                      <a:cubicBezTo>
                        <a:pt x="12679" y="3028"/>
                        <a:pt x="12821" y="2950"/>
                        <a:pt x="12776" y="2863"/>
                      </a:cubicBezTo>
                      <a:cubicBezTo>
                        <a:pt x="11647" y="668"/>
                        <a:pt x="8720" y="1"/>
                        <a:pt x="645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13" name="Google Shape;913;p34"/>
          <p:cNvGrpSpPr/>
          <p:nvPr/>
        </p:nvGrpSpPr>
        <p:grpSpPr>
          <a:xfrm>
            <a:off x="3331800" y="2970848"/>
            <a:ext cx="2480400" cy="1632652"/>
            <a:chOff x="3331827" y="2970848"/>
            <a:chExt cx="2480400" cy="1632652"/>
          </a:xfrm>
        </p:grpSpPr>
        <p:sp>
          <p:nvSpPr>
            <p:cNvPr id="914" name="Google Shape;914;p34"/>
            <p:cNvSpPr txBox="1"/>
            <p:nvPr/>
          </p:nvSpPr>
          <p:spPr>
            <a:xfrm>
              <a:off x="3331827" y="3893700"/>
              <a:ext cx="2480400" cy="7098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is the ringed one and a really gassy giant</a:t>
              </a:r>
              <a:endParaRPr>
                <a:solidFill>
                  <a:schemeClr val="dk2"/>
                </a:solidFill>
                <a:latin typeface="Baloo 2"/>
                <a:ea typeface="Baloo 2"/>
                <a:cs typeface="Baloo 2"/>
                <a:sym typeface="Baloo 2"/>
              </a:endParaRPr>
            </a:p>
          </p:txBody>
        </p:sp>
        <p:sp>
          <p:nvSpPr>
            <p:cNvPr id="915" name="Google Shape;915;p34"/>
            <p:cNvSpPr txBox="1"/>
            <p:nvPr/>
          </p:nvSpPr>
          <p:spPr>
            <a:xfrm>
              <a:off x="3331827" y="3366000"/>
              <a:ext cx="2480400" cy="52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Handlee"/>
                  <a:ea typeface="Handlee"/>
                  <a:cs typeface="Handlee"/>
                  <a:sym typeface="Handlee"/>
                </a:rPr>
                <a:t>15:00-16:00 Hrs</a:t>
              </a:r>
              <a:endParaRPr sz="2000">
                <a:solidFill>
                  <a:schemeClr val="lt1"/>
                </a:solidFill>
                <a:latin typeface="Handlee"/>
                <a:ea typeface="Handlee"/>
                <a:cs typeface="Handlee"/>
                <a:sym typeface="Handlee"/>
              </a:endParaRPr>
            </a:p>
          </p:txBody>
        </p:sp>
        <p:grpSp>
          <p:nvGrpSpPr>
            <p:cNvPr id="916" name="Google Shape;916;p34"/>
            <p:cNvGrpSpPr/>
            <p:nvPr/>
          </p:nvGrpSpPr>
          <p:grpSpPr>
            <a:xfrm>
              <a:off x="4221495" y="2970848"/>
              <a:ext cx="701063" cy="489356"/>
              <a:chOff x="5256585" y="3617673"/>
              <a:chExt cx="701063" cy="489356"/>
            </a:xfrm>
          </p:grpSpPr>
          <p:sp>
            <p:nvSpPr>
              <p:cNvPr id="917" name="Google Shape;917;p34"/>
              <p:cNvSpPr/>
              <p:nvPr/>
            </p:nvSpPr>
            <p:spPr>
              <a:xfrm>
                <a:off x="5256585"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8" name="Google Shape;918;p34"/>
              <p:cNvGrpSpPr/>
              <p:nvPr/>
            </p:nvGrpSpPr>
            <p:grpSpPr>
              <a:xfrm>
                <a:off x="5435567" y="3695456"/>
                <a:ext cx="343100" cy="333789"/>
                <a:chOff x="5073413" y="4430092"/>
                <a:chExt cx="470128" cy="457308"/>
              </a:xfrm>
            </p:grpSpPr>
            <p:sp>
              <p:nvSpPr>
                <p:cNvPr id="919" name="Google Shape;919;p34"/>
                <p:cNvSpPr/>
                <p:nvPr/>
              </p:nvSpPr>
              <p:spPr>
                <a:xfrm>
                  <a:off x="5117018" y="4470827"/>
                  <a:ext cx="383086" cy="375924"/>
                </a:xfrm>
                <a:custGeom>
                  <a:rect b="b" l="l" r="r" t="t"/>
                  <a:pathLst>
                    <a:path extrusionOk="0" h="9035" w="9216">
                      <a:moveTo>
                        <a:pt x="4735" y="268"/>
                      </a:moveTo>
                      <a:cubicBezTo>
                        <a:pt x="4781" y="268"/>
                        <a:pt x="4827" y="269"/>
                        <a:pt x="4873" y="270"/>
                      </a:cubicBezTo>
                      <a:cubicBezTo>
                        <a:pt x="7138" y="345"/>
                        <a:pt x="8780" y="2377"/>
                        <a:pt x="8849" y="4533"/>
                      </a:cubicBezTo>
                      <a:cubicBezTo>
                        <a:pt x="8772" y="6916"/>
                        <a:pt x="6969" y="8768"/>
                        <a:pt x="4572" y="8768"/>
                      </a:cubicBezTo>
                      <a:cubicBezTo>
                        <a:pt x="4523" y="8768"/>
                        <a:pt x="4473" y="8768"/>
                        <a:pt x="4423" y="8766"/>
                      </a:cubicBezTo>
                      <a:cubicBezTo>
                        <a:pt x="2157" y="8692"/>
                        <a:pt x="514" y="6659"/>
                        <a:pt x="446" y="4503"/>
                      </a:cubicBezTo>
                      <a:cubicBezTo>
                        <a:pt x="367" y="2114"/>
                        <a:pt x="2442" y="268"/>
                        <a:pt x="4735" y="268"/>
                      </a:cubicBezTo>
                      <a:close/>
                      <a:moveTo>
                        <a:pt x="4803" y="0"/>
                      </a:moveTo>
                      <a:cubicBezTo>
                        <a:pt x="4757" y="0"/>
                        <a:pt x="4710" y="1"/>
                        <a:pt x="4664" y="2"/>
                      </a:cubicBezTo>
                      <a:cubicBezTo>
                        <a:pt x="2142" y="84"/>
                        <a:pt x="161" y="1992"/>
                        <a:pt x="78" y="4533"/>
                      </a:cubicBezTo>
                      <a:cubicBezTo>
                        <a:pt x="1" y="6921"/>
                        <a:pt x="2139" y="9035"/>
                        <a:pt x="4501" y="9035"/>
                      </a:cubicBezTo>
                      <a:cubicBezTo>
                        <a:pt x="4544" y="9035"/>
                        <a:pt x="4587" y="9034"/>
                        <a:pt x="4630" y="9032"/>
                      </a:cubicBezTo>
                      <a:cubicBezTo>
                        <a:pt x="7148" y="8951"/>
                        <a:pt x="9126" y="7051"/>
                        <a:pt x="9215" y="4517"/>
                      </a:cubicBezTo>
                      <a:lnTo>
                        <a:pt x="9215" y="4517"/>
                      </a:lnTo>
                      <a:cubicBezTo>
                        <a:pt x="9216" y="4513"/>
                        <a:pt x="9216" y="4508"/>
                        <a:pt x="9216" y="4503"/>
                      </a:cubicBezTo>
                      <a:lnTo>
                        <a:pt x="9216" y="4503"/>
                      </a:lnTo>
                      <a:cubicBezTo>
                        <a:pt x="9216" y="4503"/>
                        <a:pt x="9216" y="4503"/>
                        <a:pt x="9216" y="4503"/>
                      </a:cubicBezTo>
                      <a:cubicBezTo>
                        <a:pt x="9216" y="4497"/>
                        <a:pt x="9216" y="4491"/>
                        <a:pt x="9215" y="4485"/>
                      </a:cubicBezTo>
                      <a:lnTo>
                        <a:pt x="9215" y="4485"/>
                      </a:lnTo>
                      <a:cubicBezTo>
                        <a:pt x="9129" y="2111"/>
                        <a:pt x="7259" y="0"/>
                        <a:pt x="480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5073413" y="4430092"/>
                  <a:ext cx="470128" cy="457308"/>
                </a:xfrm>
                <a:custGeom>
                  <a:rect b="b" l="l" r="r" t="t"/>
                  <a:pathLst>
                    <a:path extrusionOk="0" h="10991" w="11310">
                      <a:moveTo>
                        <a:pt x="5733" y="167"/>
                      </a:moveTo>
                      <a:cubicBezTo>
                        <a:pt x="6045" y="167"/>
                        <a:pt x="6360" y="195"/>
                        <a:pt x="6676" y="253"/>
                      </a:cubicBezTo>
                      <a:cubicBezTo>
                        <a:pt x="9199" y="718"/>
                        <a:pt x="10883" y="3073"/>
                        <a:pt x="10948" y="5546"/>
                      </a:cubicBezTo>
                      <a:cubicBezTo>
                        <a:pt x="10870" y="8496"/>
                        <a:pt x="8587" y="10834"/>
                        <a:pt x="5712" y="10834"/>
                      </a:cubicBezTo>
                      <a:cubicBezTo>
                        <a:pt x="5387" y="10834"/>
                        <a:pt x="5054" y="10804"/>
                        <a:pt x="4716" y="10741"/>
                      </a:cubicBezTo>
                      <a:cubicBezTo>
                        <a:pt x="2193" y="10276"/>
                        <a:pt x="509" y="7920"/>
                        <a:pt x="444" y="5449"/>
                      </a:cubicBezTo>
                      <a:cubicBezTo>
                        <a:pt x="366" y="2471"/>
                        <a:pt x="2905" y="167"/>
                        <a:pt x="5733" y="167"/>
                      </a:cubicBezTo>
                      <a:close/>
                      <a:moveTo>
                        <a:pt x="5679" y="1"/>
                      </a:moveTo>
                      <a:cubicBezTo>
                        <a:pt x="5521" y="1"/>
                        <a:pt x="5361" y="7"/>
                        <a:pt x="5201" y="20"/>
                      </a:cubicBezTo>
                      <a:cubicBezTo>
                        <a:pt x="2323" y="245"/>
                        <a:pt x="156" y="2717"/>
                        <a:pt x="82" y="5546"/>
                      </a:cubicBezTo>
                      <a:cubicBezTo>
                        <a:pt x="0" y="8698"/>
                        <a:pt x="2771" y="10991"/>
                        <a:pt x="5740" y="10991"/>
                      </a:cubicBezTo>
                      <a:cubicBezTo>
                        <a:pt x="5890" y="10991"/>
                        <a:pt x="6041" y="10985"/>
                        <a:pt x="6191" y="10973"/>
                      </a:cubicBezTo>
                      <a:cubicBezTo>
                        <a:pt x="9067" y="10748"/>
                        <a:pt x="11233" y="8280"/>
                        <a:pt x="11309" y="5454"/>
                      </a:cubicBezTo>
                      <a:lnTo>
                        <a:pt x="11309" y="5454"/>
                      </a:lnTo>
                      <a:cubicBezTo>
                        <a:pt x="11310" y="5452"/>
                        <a:pt x="11310" y="5450"/>
                        <a:pt x="11310" y="5449"/>
                      </a:cubicBezTo>
                      <a:lnTo>
                        <a:pt x="11310" y="5449"/>
                      </a:lnTo>
                      <a:cubicBezTo>
                        <a:pt x="11310" y="5449"/>
                        <a:pt x="11310" y="5449"/>
                        <a:pt x="11310" y="5449"/>
                      </a:cubicBezTo>
                      <a:cubicBezTo>
                        <a:pt x="11310" y="5448"/>
                        <a:pt x="11310" y="5448"/>
                        <a:pt x="11310" y="5447"/>
                      </a:cubicBezTo>
                      <a:lnTo>
                        <a:pt x="11310" y="5447"/>
                      </a:lnTo>
                      <a:cubicBezTo>
                        <a:pt x="11227" y="2308"/>
                        <a:pt x="8725" y="1"/>
                        <a:pt x="567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5235985" y="4550007"/>
                  <a:ext cx="150516" cy="202004"/>
                </a:xfrm>
                <a:custGeom>
                  <a:rect b="b" l="l" r="r" t="t"/>
                  <a:pathLst>
                    <a:path extrusionOk="0" h="4855" w="3621">
                      <a:moveTo>
                        <a:pt x="1647" y="0"/>
                      </a:moveTo>
                      <a:cubicBezTo>
                        <a:pt x="1103" y="0"/>
                        <a:pt x="615" y="233"/>
                        <a:pt x="420" y="843"/>
                      </a:cubicBezTo>
                      <a:cubicBezTo>
                        <a:pt x="205" y="1519"/>
                        <a:pt x="2071" y="2430"/>
                        <a:pt x="2391" y="2795"/>
                      </a:cubicBezTo>
                      <a:cubicBezTo>
                        <a:pt x="2906" y="3381"/>
                        <a:pt x="3130" y="4626"/>
                        <a:pt x="1993" y="4626"/>
                      </a:cubicBezTo>
                      <a:cubicBezTo>
                        <a:pt x="1901" y="4626"/>
                        <a:pt x="1800" y="4618"/>
                        <a:pt x="1689" y="4600"/>
                      </a:cubicBezTo>
                      <a:cubicBezTo>
                        <a:pt x="1232" y="4528"/>
                        <a:pt x="416" y="4027"/>
                        <a:pt x="372" y="3500"/>
                      </a:cubicBezTo>
                      <a:cubicBezTo>
                        <a:pt x="368" y="3454"/>
                        <a:pt x="320" y="3435"/>
                        <a:pt x="261" y="3435"/>
                      </a:cubicBezTo>
                      <a:cubicBezTo>
                        <a:pt x="151" y="3435"/>
                        <a:pt x="1" y="3502"/>
                        <a:pt x="9" y="3596"/>
                      </a:cubicBezTo>
                      <a:cubicBezTo>
                        <a:pt x="70" y="4320"/>
                        <a:pt x="1086" y="4854"/>
                        <a:pt x="1951" y="4854"/>
                      </a:cubicBezTo>
                      <a:cubicBezTo>
                        <a:pt x="2507" y="4854"/>
                        <a:pt x="3002" y="4633"/>
                        <a:pt x="3140" y="4099"/>
                      </a:cubicBezTo>
                      <a:cubicBezTo>
                        <a:pt x="3360" y="3248"/>
                        <a:pt x="2703" y="2502"/>
                        <a:pt x="2051" y="2050"/>
                      </a:cubicBezTo>
                      <a:cubicBezTo>
                        <a:pt x="1717" y="1817"/>
                        <a:pt x="1376" y="1610"/>
                        <a:pt x="1069" y="1336"/>
                      </a:cubicBezTo>
                      <a:cubicBezTo>
                        <a:pt x="424" y="759"/>
                        <a:pt x="1248" y="295"/>
                        <a:pt x="1957" y="295"/>
                      </a:cubicBezTo>
                      <a:cubicBezTo>
                        <a:pt x="2132" y="295"/>
                        <a:pt x="2300" y="323"/>
                        <a:pt x="2438" y="385"/>
                      </a:cubicBezTo>
                      <a:cubicBezTo>
                        <a:pt x="2734" y="516"/>
                        <a:pt x="3010" y="763"/>
                        <a:pt x="3213" y="1019"/>
                      </a:cubicBezTo>
                      <a:cubicBezTo>
                        <a:pt x="3234" y="1045"/>
                        <a:pt x="3273" y="1057"/>
                        <a:pt x="3317" y="1057"/>
                      </a:cubicBezTo>
                      <a:cubicBezTo>
                        <a:pt x="3446" y="1057"/>
                        <a:pt x="3620" y="963"/>
                        <a:pt x="3549" y="874"/>
                      </a:cubicBezTo>
                      <a:cubicBezTo>
                        <a:pt x="3170" y="400"/>
                        <a:pt x="2360" y="0"/>
                        <a:pt x="164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5281210" y="4526873"/>
                  <a:ext cx="15214" cy="263875"/>
                </a:xfrm>
                <a:custGeom>
                  <a:rect b="b" l="l" r="r" t="t"/>
                  <a:pathLst>
                    <a:path extrusionOk="0" h="6342" w="366">
                      <a:moveTo>
                        <a:pt x="221" y="1"/>
                      </a:moveTo>
                      <a:cubicBezTo>
                        <a:pt x="119" y="1"/>
                        <a:pt x="0" y="58"/>
                        <a:pt x="0" y="144"/>
                      </a:cubicBezTo>
                      <a:lnTo>
                        <a:pt x="0" y="6230"/>
                      </a:lnTo>
                      <a:cubicBezTo>
                        <a:pt x="0" y="6308"/>
                        <a:pt x="68" y="6341"/>
                        <a:pt x="145" y="6341"/>
                      </a:cubicBezTo>
                      <a:cubicBezTo>
                        <a:pt x="247" y="6341"/>
                        <a:pt x="365" y="6284"/>
                        <a:pt x="365" y="6198"/>
                      </a:cubicBezTo>
                      <a:lnTo>
                        <a:pt x="365" y="111"/>
                      </a:lnTo>
                      <a:cubicBezTo>
                        <a:pt x="365" y="33"/>
                        <a:pt x="298" y="1"/>
                        <a:pt x="22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5313799" y="4527123"/>
                  <a:ext cx="15214" cy="263417"/>
                </a:xfrm>
                <a:custGeom>
                  <a:rect b="b" l="l" r="r" t="t"/>
                  <a:pathLst>
                    <a:path extrusionOk="0" h="6331" w="366">
                      <a:moveTo>
                        <a:pt x="226" y="0"/>
                      </a:moveTo>
                      <a:cubicBezTo>
                        <a:pt x="123" y="0"/>
                        <a:pt x="1" y="57"/>
                        <a:pt x="1" y="139"/>
                      </a:cubicBezTo>
                      <a:lnTo>
                        <a:pt x="1" y="6227"/>
                      </a:lnTo>
                      <a:cubicBezTo>
                        <a:pt x="1" y="6300"/>
                        <a:pt x="66" y="6330"/>
                        <a:pt x="141" y="6330"/>
                      </a:cubicBezTo>
                      <a:cubicBezTo>
                        <a:pt x="244" y="6330"/>
                        <a:pt x="366" y="6273"/>
                        <a:pt x="366" y="6191"/>
                      </a:cubicBezTo>
                      <a:lnTo>
                        <a:pt x="366" y="103"/>
                      </a:lnTo>
                      <a:cubicBezTo>
                        <a:pt x="366" y="30"/>
                        <a:pt x="301" y="0"/>
                        <a:pt x="22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24" name="Google Shape;924;p34"/>
          <p:cNvGrpSpPr/>
          <p:nvPr/>
        </p:nvGrpSpPr>
        <p:grpSpPr>
          <a:xfrm>
            <a:off x="3331800" y="1228939"/>
            <a:ext cx="2480400" cy="1590311"/>
            <a:chOff x="3331827" y="1228939"/>
            <a:chExt cx="2480400" cy="1590311"/>
          </a:xfrm>
        </p:grpSpPr>
        <p:sp>
          <p:nvSpPr>
            <p:cNvPr id="925" name="Google Shape;925;p34"/>
            <p:cNvSpPr txBox="1"/>
            <p:nvPr/>
          </p:nvSpPr>
          <p:spPr>
            <a:xfrm>
              <a:off x="3331827" y="2167650"/>
              <a:ext cx="2480400" cy="6516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has a beautiful name, but it’s terribly hot</a:t>
              </a:r>
              <a:endParaRPr>
                <a:solidFill>
                  <a:schemeClr val="dk2"/>
                </a:solidFill>
                <a:latin typeface="Baloo 2"/>
                <a:ea typeface="Baloo 2"/>
                <a:cs typeface="Baloo 2"/>
                <a:sym typeface="Baloo 2"/>
              </a:endParaRPr>
            </a:p>
          </p:txBody>
        </p:sp>
        <p:sp>
          <p:nvSpPr>
            <p:cNvPr id="926" name="Google Shape;926;p34"/>
            <p:cNvSpPr txBox="1"/>
            <p:nvPr/>
          </p:nvSpPr>
          <p:spPr>
            <a:xfrm>
              <a:off x="3331827" y="1639950"/>
              <a:ext cx="2480400" cy="527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Handlee"/>
                  <a:ea typeface="Handlee"/>
                  <a:cs typeface="Handlee"/>
                  <a:sym typeface="Handlee"/>
                </a:rPr>
                <a:t>9:30-11:30 Hrs</a:t>
              </a:r>
              <a:endParaRPr sz="2000">
                <a:solidFill>
                  <a:schemeClr val="lt1"/>
                </a:solidFill>
                <a:latin typeface="Handlee"/>
                <a:ea typeface="Handlee"/>
                <a:cs typeface="Handlee"/>
                <a:sym typeface="Handlee"/>
              </a:endParaRPr>
            </a:p>
          </p:txBody>
        </p:sp>
        <p:grpSp>
          <p:nvGrpSpPr>
            <p:cNvPr id="927" name="Google Shape;927;p34"/>
            <p:cNvGrpSpPr/>
            <p:nvPr/>
          </p:nvGrpSpPr>
          <p:grpSpPr>
            <a:xfrm>
              <a:off x="4221495" y="1228939"/>
              <a:ext cx="701063" cy="489356"/>
              <a:chOff x="1127519" y="3624864"/>
              <a:chExt cx="701063" cy="489356"/>
            </a:xfrm>
          </p:grpSpPr>
          <p:sp>
            <p:nvSpPr>
              <p:cNvPr id="928" name="Google Shape;928;p34"/>
              <p:cNvSpPr/>
              <p:nvPr/>
            </p:nvSpPr>
            <p:spPr>
              <a:xfrm>
                <a:off x="112751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 name="Google Shape;929;p34"/>
              <p:cNvGrpSpPr/>
              <p:nvPr/>
            </p:nvGrpSpPr>
            <p:grpSpPr>
              <a:xfrm>
                <a:off x="1306486" y="3753857"/>
                <a:ext cx="343129" cy="223148"/>
                <a:chOff x="814056" y="3256948"/>
                <a:chExt cx="949443" cy="617455"/>
              </a:xfrm>
            </p:grpSpPr>
            <p:sp>
              <p:nvSpPr>
                <p:cNvPr id="930" name="Google Shape;930;p34"/>
                <p:cNvSpPr/>
                <p:nvPr/>
              </p:nvSpPr>
              <p:spPr>
                <a:xfrm>
                  <a:off x="814056" y="3256948"/>
                  <a:ext cx="949443" cy="617455"/>
                </a:xfrm>
                <a:custGeom>
                  <a:rect b="b" l="l" r="r" t="t"/>
                  <a:pathLst>
                    <a:path extrusionOk="0" h="14840" w="22841">
                      <a:moveTo>
                        <a:pt x="8037" y="180"/>
                      </a:moveTo>
                      <a:cubicBezTo>
                        <a:pt x="9262" y="180"/>
                        <a:pt x="10456" y="760"/>
                        <a:pt x="10894" y="2071"/>
                      </a:cubicBezTo>
                      <a:cubicBezTo>
                        <a:pt x="10902" y="2093"/>
                        <a:pt x="10930" y="2102"/>
                        <a:pt x="10967" y="2102"/>
                      </a:cubicBezTo>
                      <a:cubicBezTo>
                        <a:pt x="11068" y="2102"/>
                        <a:pt x="11237" y="2038"/>
                        <a:pt x="11253" y="1991"/>
                      </a:cubicBezTo>
                      <a:cubicBezTo>
                        <a:pt x="11702" y="722"/>
                        <a:pt x="13121" y="240"/>
                        <a:pt x="14500" y="240"/>
                      </a:cubicBezTo>
                      <a:cubicBezTo>
                        <a:pt x="15268" y="240"/>
                        <a:pt x="16023" y="389"/>
                        <a:pt x="16591" y="635"/>
                      </a:cubicBezTo>
                      <a:cubicBezTo>
                        <a:pt x="17668" y="1103"/>
                        <a:pt x="18196" y="2374"/>
                        <a:pt x="17981" y="3493"/>
                      </a:cubicBezTo>
                      <a:cubicBezTo>
                        <a:pt x="17976" y="3523"/>
                        <a:pt x="18000" y="3534"/>
                        <a:pt x="18037" y="3534"/>
                      </a:cubicBezTo>
                      <a:cubicBezTo>
                        <a:pt x="18121" y="3534"/>
                        <a:pt x="18275" y="3477"/>
                        <a:pt x="18298" y="3464"/>
                      </a:cubicBezTo>
                      <a:cubicBezTo>
                        <a:pt x="18823" y="3179"/>
                        <a:pt x="19373" y="3017"/>
                        <a:pt x="19880" y="3017"/>
                      </a:cubicBezTo>
                      <a:cubicBezTo>
                        <a:pt x="20713" y="3017"/>
                        <a:pt x="21432" y="3451"/>
                        <a:pt x="21748" y="4480"/>
                      </a:cubicBezTo>
                      <a:cubicBezTo>
                        <a:pt x="22107" y="5657"/>
                        <a:pt x="21387" y="6870"/>
                        <a:pt x="20294" y="7327"/>
                      </a:cubicBezTo>
                      <a:cubicBezTo>
                        <a:pt x="20280" y="7333"/>
                        <a:pt x="20180" y="7385"/>
                        <a:pt x="20227" y="7411"/>
                      </a:cubicBezTo>
                      <a:cubicBezTo>
                        <a:pt x="21386" y="8069"/>
                        <a:pt x="22014" y="9310"/>
                        <a:pt x="21402" y="10574"/>
                      </a:cubicBezTo>
                      <a:cubicBezTo>
                        <a:pt x="20927" y="11556"/>
                        <a:pt x="19724" y="12136"/>
                        <a:pt x="18577" y="12136"/>
                      </a:cubicBezTo>
                      <a:cubicBezTo>
                        <a:pt x="17959" y="12136"/>
                        <a:pt x="17356" y="11968"/>
                        <a:pt x="16893" y="11604"/>
                      </a:cubicBezTo>
                      <a:cubicBezTo>
                        <a:pt x="16875" y="11590"/>
                        <a:pt x="16849" y="11584"/>
                        <a:pt x="16821" y="11584"/>
                      </a:cubicBezTo>
                      <a:cubicBezTo>
                        <a:pt x="16730" y="11584"/>
                        <a:pt x="16604" y="11642"/>
                        <a:pt x="16558" y="11680"/>
                      </a:cubicBezTo>
                      <a:cubicBezTo>
                        <a:pt x="15925" y="12200"/>
                        <a:pt x="15196" y="12469"/>
                        <a:pt x="14484" y="12469"/>
                      </a:cubicBezTo>
                      <a:cubicBezTo>
                        <a:pt x="13754" y="12469"/>
                        <a:pt x="13043" y="12186"/>
                        <a:pt x="12472" y="11604"/>
                      </a:cubicBezTo>
                      <a:cubicBezTo>
                        <a:pt x="12460" y="11591"/>
                        <a:pt x="12435" y="11585"/>
                        <a:pt x="12403" y="11585"/>
                      </a:cubicBezTo>
                      <a:cubicBezTo>
                        <a:pt x="12298" y="11585"/>
                        <a:pt x="12122" y="11649"/>
                        <a:pt x="12119" y="11713"/>
                      </a:cubicBezTo>
                      <a:cubicBezTo>
                        <a:pt x="12063" y="13611"/>
                        <a:pt x="10705" y="14691"/>
                        <a:pt x="8902" y="14691"/>
                      </a:cubicBezTo>
                      <a:cubicBezTo>
                        <a:pt x="8825" y="14691"/>
                        <a:pt x="8747" y="14689"/>
                        <a:pt x="8668" y="14686"/>
                      </a:cubicBezTo>
                      <a:lnTo>
                        <a:pt x="8668" y="14686"/>
                      </a:lnTo>
                      <a:cubicBezTo>
                        <a:pt x="8676" y="14686"/>
                        <a:pt x="8684" y="14686"/>
                        <a:pt x="8693" y="14686"/>
                      </a:cubicBezTo>
                      <a:cubicBezTo>
                        <a:pt x="9275" y="14686"/>
                        <a:pt x="10070" y="13684"/>
                        <a:pt x="10133" y="13102"/>
                      </a:cubicBezTo>
                      <a:cubicBezTo>
                        <a:pt x="10189" y="12571"/>
                        <a:pt x="10046" y="12037"/>
                        <a:pt x="9712" y="11616"/>
                      </a:cubicBezTo>
                      <a:cubicBezTo>
                        <a:pt x="9697" y="11597"/>
                        <a:pt x="9671" y="11589"/>
                        <a:pt x="9638" y="11589"/>
                      </a:cubicBezTo>
                      <a:cubicBezTo>
                        <a:pt x="9603" y="11589"/>
                        <a:pt x="9561" y="11598"/>
                        <a:pt x="9520" y="11612"/>
                      </a:cubicBezTo>
                      <a:lnTo>
                        <a:pt x="9520" y="11612"/>
                      </a:lnTo>
                      <a:cubicBezTo>
                        <a:pt x="9442" y="11627"/>
                        <a:pt x="9367" y="11656"/>
                        <a:pt x="9353" y="11696"/>
                      </a:cubicBezTo>
                      <a:cubicBezTo>
                        <a:pt x="9138" y="12280"/>
                        <a:pt x="8606" y="12489"/>
                        <a:pt x="8002" y="12489"/>
                      </a:cubicBezTo>
                      <a:cubicBezTo>
                        <a:pt x="7207" y="12489"/>
                        <a:pt x="6289" y="12128"/>
                        <a:pt x="5806" y="11786"/>
                      </a:cubicBezTo>
                      <a:cubicBezTo>
                        <a:pt x="5256" y="11395"/>
                        <a:pt x="4893" y="10641"/>
                        <a:pt x="4917" y="9964"/>
                      </a:cubicBezTo>
                      <a:cubicBezTo>
                        <a:pt x="4918" y="9944"/>
                        <a:pt x="4900" y="9937"/>
                        <a:pt x="4871" y="9937"/>
                      </a:cubicBezTo>
                      <a:cubicBezTo>
                        <a:pt x="4783" y="9937"/>
                        <a:pt x="4595" y="10010"/>
                        <a:pt x="4573" y="10027"/>
                      </a:cubicBezTo>
                      <a:cubicBezTo>
                        <a:pt x="3969" y="10509"/>
                        <a:pt x="3294" y="10797"/>
                        <a:pt x="2675" y="10797"/>
                      </a:cubicBezTo>
                      <a:cubicBezTo>
                        <a:pt x="1951" y="10797"/>
                        <a:pt x="1304" y="10403"/>
                        <a:pt x="936" y="9463"/>
                      </a:cubicBezTo>
                      <a:cubicBezTo>
                        <a:pt x="551" y="8478"/>
                        <a:pt x="1146" y="7385"/>
                        <a:pt x="1997" y="6873"/>
                      </a:cubicBezTo>
                      <a:cubicBezTo>
                        <a:pt x="2013" y="6864"/>
                        <a:pt x="2066" y="6829"/>
                        <a:pt x="2031" y="6808"/>
                      </a:cubicBezTo>
                      <a:cubicBezTo>
                        <a:pt x="1381" y="6431"/>
                        <a:pt x="831" y="5833"/>
                        <a:pt x="715" y="5074"/>
                      </a:cubicBezTo>
                      <a:cubicBezTo>
                        <a:pt x="531" y="3880"/>
                        <a:pt x="1872" y="2873"/>
                        <a:pt x="3060" y="2873"/>
                      </a:cubicBezTo>
                      <a:cubicBezTo>
                        <a:pt x="3554" y="2873"/>
                        <a:pt x="4022" y="3047"/>
                        <a:pt x="4342" y="3455"/>
                      </a:cubicBezTo>
                      <a:cubicBezTo>
                        <a:pt x="4355" y="3473"/>
                        <a:pt x="4388" y="3480"/>
                        <a:pt x="4429" y="3480"/>
                      </a:cubicBezTo>
                      <a:cubicBezTo>
                        <a:pt x="4541" y="3480"/>
                        <a:pt x="4713" y="3424"/>
                        <a:pt x="4704" y="3359"/>
                      </a:cubicBezTo>
                      <a:lnTo>
                        <a:pt x="4704" y="3359"/>
                      </a:lnTo>
                      <a:lnTo>
                        <a:pt x="4705" y="3358"/>
                      </a:lnTo>
                      <a:cubicBezTo>
                        <a:pt x="4705" y="3357"/>
                        <a:pt x="4704" y="3357"/>
                        <a:pt x="4703" y="3356"/>
                      </a:cubicBezTo>
                      <a:lnTo>
                        <a:pt x="4703" y="3356"/>
                      </a:lnTo>
                      <a:cubicBezTo>
                        <a:pt x="4431" y="1389"/>
                        <a:pt x="6268" y="180"/>
                        <a:pt x="8037" y="180"/>
                      </a:cubicBezTo>
                      <a:close/>
                      <a:moveTo>
                        <a:pt x="8171" y="0"/>
                      </a:moveTo>
                      <a:cubicBezTo>
                        <a:pt x="6324" y="0"/>
                        <a:pt x="4370" y="1141"/>
                        <a:pt x="4317" y="2987"/>
                      </a:cubicBezTo>
                      <a:lnTo>
                        <a:pt x="4317" y="2987"/>
                      </a:lnTo>
                      <a:cubicBezTo>
                        <a:pt x="3976" y="2746"/>
                        <a:pt x="3572" y="2635"/>
                        <a:pt x="3160" y="2635"/>
                      </a:cubicBezTo>
                      <a:cubicBezTo>
                        <a:pt x="2641" y="2635"/>
                        <a:pt x="2110" y="2811"/>
                        <a:pt x="1681" y="3125"/>
                      </a:cubicBezTo>
                      <a:cubicBezTo>
                        <a:pt x="819" y="3753"/>
                        <a:pt x="44" y="4612"/>
                        <a:pt x="509" y="5722"/>
                      </a:cubicBezTo>
                      <a:cubicBezTo>
                        <a:pt x="611" y="5968"/>
                        <a:pt x="1313" y="6893"/>
                        <a:pt x="1638" y="6893"/>
                      </a:cubicBezTo>
                      <a:cubicBezTo>
                        <a:pt x="1664" y="6893"/>
                        <a:pt x="1687" y="6887"/>
                        <a:pt x="1708" y="6875"/>
                      </a:cubicBezTo>
                      <a:lnTo>
                        <a:pt x="1708" y="6875"/>
                      </a:lnTo>
                      <a:cubicBezTo>
                        <a:pt x="257" y="7747"/>
                        <a:pt x="0" y="9847"/>
                        <a:pt x="1519" y="10825"/>
                      </a:cubicBezTo>
                      <a:cubicBezTo>
                        <a:pt x="1775" y="10990"/>
                        <a:pt x="2068" y="11059"/>
                        <a:pt x="2376" y="11059"/>
                      </a:cubicBezTo>
                      <a:cubicBezTo>
                        <a:pt x="3122" y="11059"/>
                        <a:pt x="3955" y="10657"/>
                        <a:pt x="4556" y="10251"/>
                      </a:cubicBezTo>
                      <a:lnTo>
                        <a:pt x="4556" y="10251"/>
                      </a:lnTo>
                      <a:cubicBezTo>
                        <a:pt x="4621" y="11698"/>
                        <a:pt x="6079" y="12415"/>
                        <a:pt x="7366" y="12590"/>
                      </a:cubicBezTo>
                      <a:cubicBezTo>
                        <a:pt x="7487" y="12606"/>
                        <a:pt x="7619" y="12615"/>
                        <a:pt x="7758" y="12615"/>
                      </a:cubicBezTo>
                      <a:cubicBezTo>
                        <a:pt x="8381" y="12615"/>
                        <a:pt x="9133" y="12435"/>
                        <a:pt x="9521" y="11959"/>
                      </a:cubicBezTo>
                      <a:lnTo>
                        <a:pt x="9521" y="11959"/>
                      </a:lnTo>
                      <a:cubicBezTo>
                        <a:pt x="10178" y="13053"/>
                        <a:pt x="9470" y="14143"/>
                        <a:pt x="8382" y="14749"/>
                      </a:cubicBezTo>
                      <a:cubicBezTo>
                        <a:pt x="8317" y="14785"/>
                        <a:pt x="8338" y="14820"/>
                        <a:pt x="8402" y="14825"/>
                      </a:cubicBezTo>
                      <a:cubicBezTo>
                        <a:pt x="8532" y="14835"/>
                        <a:pt x="8661" y="14840"/>
                        <a:pt x="8789" y="14840"/>
                      </a:cubicBezTo>
                      <a:cubicBezTo>
                        <a:pt x="10598" y="14840"/>
                        <a:pt x="12197" y="13853"/>
                        <a:pt x="12450" y="12013"/>
                      </a:cubicBezTo>
                      <a:lnTo>
                        <a:pt x="12450" y="12013"/>
                      </a:lnTo>
                      <a:cubicBezTo>
                        <a:pt x="13015" y="12458"/>
                        <a:pt x="13655" y="12654"/>
                        <a:pt x="14302" y="12654"/>
                      </a:cubicBezTo>
                      <a:cubicBezTo>
                        <a:pt x="15125" y="12654"/>
                        <a:pt x="15961" y="12338"/>
                        <a:pt x="16674" y="11815"/>
                      </a:cubicBezTo>
                      <a:lnTo>
                        <a:pt x="16674" y="11815"/>
                      </a:lnTo>
                      <a:cubicBezTo>
                        <a:pt x="17156" y="12146"/>
                        <a:pt x="17742" y="12289"/>
                        <a:pt x="18342" y="12289"/>
                      </a:cubicBezTo>
                      <a:cubicBezTo>
                        <a:pt x="19239" y="12289"/>
                        <a:pt x="20169" y="11970"/>
                        <a:pt x="20831" y="11484"/>
                      </a:cubicBezTo>
                      <a:cubicBezTo>
                        <a:pt x="21669" y="10869"/>
                        <a:pt x="22161" y="10056"/>
                        <a:pt x="21967" y="9001"/>
                      </a:cubicBezTo>
                      <a:cubicBezTo>
                        <a:pt x="21885" y="8555"/>
                        <a:pt x="21613" y="8175"/>
                        <a:pt x="21321" y="7845"/>
                      </a:cubicBezTo>
                      <a:cubicBezTo>
                        <a:pt x="21195" y="7703"/>
                        <a:pt x="20852" y="7349"/>
                        <a:pt x="20600" y="7349"/>
                      </a:cubicBezTo>
                      <a:cubicBezTo>
                        <a:pt x="20569" y="7349"/>
                        <a:pt x="20541" y="7354"/>
                        <a:pt x="20513" y="7365"/>
                      </a:cubicBezTo>
                      <a:cubicBezTo>
                        <a:pt x="20577" y="7338"/>
                        <a:pt x="20639" y="7308"/>
                        <a:pt x="20700" y="7274"/>
                      </a:cubicBezTo>
                      <a:cubicBezTo>
                        <a:pt x="22184" y="6469"/>
                        <a:pt x="22841" y="4415"/>
                        <a:pt x="21384" y="3186"/>
                      </a:cubicBezTo>
                      <a:cubicBezTo>
                        <a:pt x="21069" y="2919"/>
                        <a:pt x="20663" y="2816"/>
                        <a:pt x="20231" y="2816"/>
                      </a:cubicBezTo>
                      <a:cubicBezTo>
                        <a:pt x="19596" y="2816"/>
                        <a:pt x="18904" y="3038"/>
                        <a:pt x="18363" y="3287"/>
                      </a:cubicBezTo>
                      <a:lnTo>
                        <a:pt x="18363" y="3287"/>
                      </a:lnTo>
                      <a:cubicBezTo>
                        <a:pt x="18641" y="1410"/>
                        <a:pt x="17122" y="316"/>
                        <a:pt x="15386" y="139"/>
                      </a:cubicBezTo>
                      <a:cubicBezTo>
                        <a:pt x="15197" y="119"/>
                        <a:pt x="14993" y="109"/>
                        <a:pt x="14780" y="109"/>
                      </a:cubicBezTo>
                      <a:cubicBezTo>
                        <a:pt x="13471" y="109"/>
                        <a:pt x="11818" y="499"/>
                        <a:pt x="11111" y="1615"/>
                      </a:cubicBezTo>
                      <a:lnTo>
                        <a:pt x="11111" y="1615"/>
                      </a:lnTo>
                      <a:cubicBezTo>
                        <a:pt x="10562" y="497"/>
                        <a:pt x="9390" y="0"/>
                        <a:pt x="81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4"/>
                <p:cNvSpPr/>
                <p:nvPr/>
              </p:nvSpPr>
              <p:spPr>
                <a:xfrm>
                  <a:off x="1073106" y="3516167"/>
                  <a:ext cx="69501" cy="61829"/>
                </a:xfrm>
                <a:custGeom>
                  <a:rect b="b" l="l" r="r" t="t"/>
                  <a:pathLst>
                    <a:path extrusionOk="0" h="1486" w="1672">
                      <a:moveTo>
                        <a:pt x="830" y="229"/>
                      </a:moveTo>
                      <a:cubicBezTo>
                        <a:pt x="837" y="229"/>
                        <a:pt x="845" y="229"/>
                        <a:pt x="852" y="230"/>
                      </a:cubicBezTo>
                      <a:cubicBezTo>
                        <a:pt x="1133" y="244"/>
                        <a:pt x="1287" y="532"/>
                        <a:pt x="1305" y="778"/>
                      </a:cubicBezTo>
                      <a:lnTo>
                        <a:pt x="1305" y="778"/>
                      </a:lnTo>
                      <a:cubicBezTo>
                        <a:pt x="1286" y="1029"/>
                        <a:pt x="1143" y="1261"/>
                        <a:pt x="871" y="1261"/>
                      </a:cubicBezTo>
                      <a:cubicBezTo>
                        <a:pt x="863" y="1261"/>
                        <a:pt x="855" y="1261"/>
                        <a:pt x="846" y="1261"/>
                      </a:cubicBezTo>
                      <a:cubicBezTo>
                        <a:pt x="589" y="1247"/>
                        <a:pt x="431" y="991"/>
                        <a:pt x="395" y="766"/>
                      </a:cubicBezTo>
                      <a:cubicBezTo>
                        <a:pt x="351" y="496"/>
                        <a:pt x="562" y="229"/>
                        <a:pt x="830" y="229"/>
                      </a:cubicBezTo>
                      <a:close/>
                      <a:moveTo>
                        <a:pt x="904" y="1"/>
                      </a:moveTo>
                      <a:cubicBezTo>
                        <a:pt x="488" y="1"/>
                        <a:pt x="54" y="268"/>
                        <a:pt x="27" y="763"/>
                      </a:cubicBezTo>
                      <a:cubicBezTo>
                        <a:pt x="0" y="1253"/>
                        <a:pt x="374" y="1486"/>
                        <a:pt x="771" y="1486"/>
                      </a:cubicBezTo>
                      <a:cubicBezTo>
                        <a:pt x="1194" y="1486"/>
                        <a:pt x="1644" y="1223"/>
                        <a:pt x="1671" y="726"/>
                      </a:cubicBezTo>
                      <a:cubicBezTo>
                        <a:pt x="1672" y="718"/>
                        <a:pt x="1671" y="709"/>
                        <a:pt x="1670" y="702"/>
                      </a:cubicBezTo>
                      <a:lnTo>
                        <a:pt x="1670" y="702"/>
                      </a:lnTo>
                      <a:cubicBezTo>
                        <a:pt x="1670" y="700"/>
                        <a:pt x="1670" y="698"/>
                        <a:pt x="1670" y="696"/>
                      </a:cubicBezTo>
                      <a:cubicBezTo>
                        <a:pt x="1644" y="222"/>
                        <a:pt x="1282" y="1"/>
                        <a:pt x="90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4"/>
                <p:cNvSpPr/>
                <p:nvPr/>
              </p:nvSpPr>
              <p:spPr>
                <a:xfrm>
                  <a:off x="1245944" y="3515543"/>
                  <a:ext cx="69501" cy="64117"/>
                </a:xfrm>
                <a:custGeom>
                  <a:rect b="b" l="l" r="r" t="t"/>
                  <a:pathLst>
                    <a:path extrusionOk="0" h="1541" w="1672">
                      <a:moveTo>
                        <a:pt x="834" y="262"/>
                      </a:moveTo>
                      <a:cubicBezTo>
                        <a:pt x="841" y="262"/>
                        <a:pt x="848" y="262"/>
                        <a:pt x="856" y="263"/>
                      </a:cubicBezTo>
                      <a:cubicBezTo>
                        <a:pt x="1115" y="278"/>
                        <a:pt x="1289" y="531"/>
                        <a:pt x="1301" y="772"/>
                      </a:cubicBezTo>
                      <a:cubicBezTo>
                        <a:pt x="1288" y="1026"/>
                        <a:pt x="1136" y="1257"/>
                        <a:pt x="863" y="1257"/>
                      </a:cubicBezTo>
                      <a:cubicBezTo>
                        <a:pt x="855" y="1257"/>
                        <a:pt x="846" y="1257"/>
                        <a:pt x="837" y="1256"/>
                      </a:cubicBezTo>
                      <a:cubicBezTo>
                        <a:pt x="577" y="1243"/>
                        <a:pt x="404" y="988"/>
                        <a:pt x="391" y="749"/>
                      </a:cubicBezTo>
                      <a:cubicBezTo>
                        <a:pt x="377" y="493"/>
                        <a:pt x="578" y="262"/>
                        <a:pt x="834" y="262"/>
                      </a:cubicBezTo>
                      <a:close/>
                      <a:moveTo>
                        <a:pt x="866" y="1"/>
                      </a:moveTo>
                      <a:cubicBezTo>
                        <a:pt x="461" y="1"/>
                        <a:pt x="50" y="263"/>
                        <a:pt x="23" y="772"/>
                      </a:cubicBezTo>
                      <a:cubicBezTo>
                        <a:pt x="1" y="1189"/>
                        <a:pt x="392" y="1540"/>
                        <a:pt x="795" y="1540"/>
                      </a:cubicBezTo>
                      <a:cubicBezTo>
                        <a:pt x="808" y="1540"/>
                        <a:pt x="820" y="1540"/>
                        <a:pt x="833" y="1539"/>
                      </a:cubicBezTo>
                      <a:cubicBezTo>
                        <a:pt x="1277" y="1515"/>
                        <a:pt x="1645" y="1205"/>
                        <a:pt x="1670" y="749"/>
                      </a:cubicBezTo>
                      <a:cubicBezTo>
                        <a:pt x="1671" y="733"/>
                        <a:pt x="1669" y="719"/>
                        <a:pt x="1666" y="706"/>
                      </a:cubicBezTo>
                      <a:lnTo>
                        <a:pt x="1666" y="706"/>
                      </a:lnTo>
                      <a:cubicBezTo>
                        <a:pt x="1620" y="231"/>
                        <a:pt x="1246" y="1"/>
                        <a:pt x="8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4"/>
                <p:cNvSpPr/>
                <p:nvPr/>
              </p:nvSpPr>
              <p:spPr>
                <a:xfrm>
                  <a:off x="1418617" y="3516666"/>
                  <a:ext cx="69335" cy="60872"/>
                </a:xfrm>
                <a:custGeom>
                  <a:rect b="b" l="l" r="r" t="t"/>
                  <a:pathLst>
                    <a:path extrusionOk="0" h="1463" w="1668">
                      <a:moveTo>
                        <a:pt x="812" y="205"/>
                      </a:moveTo>
                      <a:cubicBezTo>
                        <a:pt x="832" y="205"/>
                        <a:pt x="853" y="207"/>
                        <a:pt x="874" y="210"/>
                      </a:cubicBezTo>
                      <a:cubicBezTo>
                        <a:pt x="1143" y="253"/>
                        <a:pt x="1286" y="522"/>
                        <a:pt x="1304" y="767"/>
                      </a:cubicBezTo>
                      <a:lnTo>
                        <a:pt x="1304" y="767"/>
                      </a:lnTo>
                      <a:cubicBezTo>
                        <a:pt x="1286" y="1011"/>
                        <a:pt x="1151" y="1261"/>
                        <a:pt x="892" y="1261"/>
                      </a:cubicBezTo>
                      <a:cubicBezTo>
                        <a:pt x="869" y="1261"/>
                        <a:pt x="846" y="1259"/>
                        <a:pt x="821" y="1255"/>
                      </a:cubicBezTo>
                      <a:cubicBezTo>
                        <a:pt x="574" y="1216"/>
                        <a:pt x="430" y="978"/>
                        <a:pt x="392" y="754"/>
                      </a:cubicBezTo>
                      <a:cubicBezTo>
                        <a:pt x="350" y="490"/>
                        <a:pt x="546" y="205"/>
                        <a:pt x="812" y="205"/>
                      </a:cubicBezTo>
                      <a:close/>
                      <a:moveTo>
                        <a:pt x="907" y="0"/>
                      </a:moveTo>
                      <a:cubicBezTo>
                        <a:pt x="490" y="0"/>
                        <a:pt x="52" y="267"/>
                        <a:pt x="26" y="754"/>
                      </a:cubicBezTo>
                      <a:cubicBezTo>
                        <a:pt x="0" y="1236"/>
                        <a:pt x="368" y="1462"/>
                        <a:pt x="762" y="1462"/>
                      </a:cubicBezTo>
                      <a:cubicBezTo>
                        <a:pt x="1186" y="1462"/>
                        <a:pt x="1640" y="1200"/>
                        <a:pt x="1667" y="711"/>
                      </a:cubicBezTo>
                      <a:cubicBezTo>
                        <a:pt x="1667" y="706"/>
                        <a:pt x="1667" y="701"/>
                        <a:pt x="1667" y="697"/>
                      </a:cubicBezTo>
                      <a:lnTo>
                        <a:pt x="1667" y="697"/>
                      </a:lnTo>
                      <a:cubicBezTo>
                        <a:pt x="1667" y="693"/>
                        <a:pt x="1667" y="688"/>
                        <a:pt x="1667" y="684"/>
                      </a:cubicBezTo>
                      <a:cubicBezTo>
                        <a:pt x="1642" y="217"/>
                        <a:pt x="1283" y="0"/>
                        <a:pt x="90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34" name="Google Shape;934;p34"/>
          <p:cNvGrpSpPr/>
          <p:nvPr/>
        </p:nvGrpSpPr>
        <p:grpSpPr>
          <a:xfrm>
            <a:off x="5943626" y="2970848"/>
            <a:ext cx="2480400" cy="1632652"/>
            <a:chOff x="5943652" y="2970848"/>
            <a:chExt cx="2480400" cy="1632652"/>
          </a:xfrm>
        </p:grpSpPr>
        <p:sp>
          <p:nvSpPr>
            <p:cNvPr id="935" name="Google Shape;935;p34"/>
            <p:cNvSpPr txBox="1"/>
            <p:nvPr/>
          </p:nvSpPr>
          <p:spPr>
            <a:xfrm>
              <a:off x="5943652" y="3893700"/>
              <a:ext cx="2480400" cy="7098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sp>
          <p:nvSpPr>
            <p:cNvPr id="936" name="Google Shape;936;p34"/>
            <p:cNvSpPr txBox="1"/>
            <p:nvPr/>
          </p:nvSpPr>
          <p:spPr>
            <a:xfrm>
              <a:off x="5943652" y="3366000"/>
              <a:ext cx="2480400" cy="527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Handlee"/>
                  <a:ea typeface="Handlee"/>
                  <a:cs typeface="Handlee"/>
                  <a:sym typeface="Handlee"/>
                </a:rPr>
                <a:t>16:30-20:00 Hrs</a:t>
              </a:r>
              <a:endParaRPr sz="2000">
                <a:solidFill>
                  <a:schemeClr val="dk2"/>
                </a:solidFill>
                <a:latin typeface="Handlee"/>
                <a:ea typeface="Handlee"/>
                <a:cs typeface="Handlee"/>
                <a:sym typeface="Handlee"/>
              </a:endParaRPr>
            </a:p>
          </p:txBody>
        </p:sp>
        <p:grpSp>
          <p:nvGrpSpPr>
            <p:cNvPr id="937" name="Google Shape;937;p34"/>
            <p:cNvGrpSpPr/>
            <p:nvPr/>
          </p:nvGrpSpPr>
          <p:grpSpPr>
            <a:xfrm>
              <a:off x="6833321" y="2970848"/>
              <a:ext cx="701063" cy="489356"/>
              <a:chOff x="6599398" y="3014042"/>
              <a:chExt cx="701063" cy="489356"/>
            </a:xfrm>
          </p:grpSpPr>
          <p:sp>
            <p:nvSpPr>
              <p:cNvPr id="938" name="Google Shape;938;p34"/>
              <p:cNvSpPr/>
              <p:nvPr/>
            </p:nvSpPr>
            <p:spPr>
              <a:xfrm>
                <a:off x="6599398" y="301404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9" name="Google Shape;939;p34"/>
              <p:cNvGrpSpPr/>
              <p:nvPr/>
            </p:nvGrpSpPr>
            <p:grpSpPr>
              <a:xfrm>
                <a:off x="6721817" y="3086769"/>
                <a:ext cx="407964" cy="377252"/>
                <a:chOff x="3807056" y="1707591"/>
                <a:chExt cx="526473" cy="479782"/>
              </a:xfrm>
            </p:grpSpPr>
            <p:sp>
              <p:nvSpPr>
                <p:cNvPr id="940" name="Google Shape;940;p34"/>
                <p:cNvSpPr/>
                <p:nvPr/>
              </p:nvSpPr>
              <p:spPr>
                <a:xfrm>
                  <a:off x="3807056" y="1911020"/>
                  <a:ext cx="251141" cy="207504"/>
                </a:xfrm>
                <a:custGeom>
                  <a:rect b="b" l="l" r="r" t="t"/>
                  <a:pathLst>
                    <a:path extrusionOk="0" h="10005" w="12109">
                      <a:moveTo>
                        <a:pt x="9941" y="973"/>
                      </a:moveTo>
                      <a:lnTo>
                        <a:pt x="9941" y="973"/>
                      </a:lnTo>
                      <a:cubicBezTo>
                        <a:pt x="9840" y="1206"/>
                        <a:pt x="9707" y="1440"/>
                        <a:pt x="9540" y="1640"/>
                      </a:cubicBezTo>
                      <a:cubicBezTo>
                        <a:pt x="9207" y="1940"/>
                        <a:pt x="8973" y="2374"/>
                        <a:pt x="8940" y="2841"/>
                      </a:cubicBezTo>
                      <a:cubicBezTo>
                        <a:pt x="8973" y="3007"/>
                        <a:pt x="8706" y="2907"/>
                        <a:pt x="8706" y="3107"/>
                      </a:cubicBezTo>
                      <a:cubicBezTo>
                        <a:pt x="8675" y="3452"/>
                        <a:pt x="8967" y="3914"/>
                        <a:pt x="9279" y="3914"/>
                      </a:cubicBezTo>
                      <a:cubicBezTo>
                        <a:pt x="9299" y="3914"/>
                        <a:pt x="9320" y="3912"/>
                        <a:pt x="9340" y="3908"/>
                      </a:cubicBezTo>
                      <a:cubicBezTo>
                        <a:pt x="9557" y="3891"/>
                        <a:pt x="9765" y="3883"/>
                        <a:pt x="9974" y="3883"/>
                      </a:cubicBezTo>
                      <a:cubicBezTo>
                        <a:pt x="10182" y="3883"/>
                        <a:pt x="10391" y="3891"/>
                        <a:pt x="10608" y="3908"/>
                      </a:cubicBezTo>
                      <a:cubicBezTo>
                        <a:pt x="10626" y="3904"/>
                        <a:pt x="10642" y="3903"/>
                        <a:pt x="10656" y="3903"/>
                      </a:cubicBezTo>
                      <a:cubicBezTo>
                        <a:pt x="10768" y="3903"/>
                        <a:pt x="10741" y="4012"/>
                        <a:pt x="10741" y="4041"/>
                      </a:cubicBezTo>
                      <a:cubicBezTo>
                        <a:pt x="10774" y="4208"/>
                        <a:pt x="10708" y="4342"/>
                        <a:pt x="10608" y="4442"/>
                      </a:cubicBezTo>
                      <a:cubicBezTo>
                        <a:pt x="9874" y="4909"/>
                        <a:pt x="9107" y="5376"/>
                        <a:pt x="8306" y="5743"/>
                      </a:cubicBezTo>
                      <a:cubicBezTo>
                        <a:pt x="7672" y="6076"/>
                        <a:pt x="6972" y="6377"/>
                        <a:pt x="6371" y="6777"/>
                      </a:cubicBezTo>
                      <a:cubicBezTo>
                        <a:pt x="5637" y="7244"/>
                        <a:pt x="4837" y="7577"/>
                        <a:pt x="4103" y="8078"/>
                      </a:cubicBezTo>
                      <a:cubicBezTo>
                        <a:pt x="3636" y="8411"/>
                        <a:pt x="3169" y="8812"/>
                        <a:pt x="2669" y="9112"/>
                      </a:cubicBezTo>
                      <a:cubicBezTo>
                        <a:pt x="2599" y="9152"/>
                        <a:pt x="2535" y="9171"/>
                        <a:pt x="2477" y="9171"/>
                      </a:cubicBezTo>
                      <a:cubicBezTo>
                        <a:pt x="2342" y="9171"/>
                        <a:pt x="2239" y="9066"/>
                        <a:pt x="2168" y="8878"/>
                      </a:cubicBezTo>
                      <a:cubicBezTo>
                        <a:pt x="1835" y="8011"/>
                        <a:pt x="1568" y="7110"/>
                        <a:pt x="1368" y="6210"/>
                      </a:cubicBezTo>
                      <a:cubicBezTo>
                        <a:pt x="1301" y="5743"/>
                        <a:pt x="1201" y="5309"/>
                        <a:pt x="1068" y="4875"/>
                      </a:cubicBezTo>
                      <a:cubicBezTo>
                        <a:pt x="934" y="4642"/>
                        <a:pt x="1168" y="4508"/>
                        <a:pt x="1334" y="4442"/>
                      </a:cubicBezTo>
                      <a:cubicBezTo>
                        <a:pt x="2002" y="4108"/>
                        <a:pt x="2669" y="3808"/>
                        <a:pt x="3336" y="3508"/>
                      </a:cubicBezTo>
                      <a:cubicBezTo>
                        <a:pt x="4203" y="3107"/>
                        <a:pt x="5104" y="2774"/>
                        <a:pt x="6038" y="2474"/>
                      </a:cubicBezTo>
                      <a:cubicBezTo>
                        <a:pt x="6905" y="2207"/>
                        <a:pt x="7739" y="1807"/>
                        <a:pt x="8640" y="1473"/>
                      </a:cubicBezTo>
                      <a:cubicBezTo>
                        <a:pt x="9040" y="1306"/>
                        <a:pt x="9407" y="1006"/>
                        <a:pt x="9941" y="973"/>
                      </a:cubicBezTo>
                      <a:close/>
                      <a:moveTo>
                        <a:pt x="10333" y="1"/>
                      </a:moveTo>
                      <a:cubicBezTo>
                        <a:pt x="9937" y="1"/>
                        <a:pt x="9546" y="107"/>
                        <a:pt x="9173" y="305"/>
                      </a:cubicBezTo>
                      <a:cubicBezTo>
                        <a:pt x="8373" y="739"/>
                        <a:pt x="7439" y="939"/>
                        <a:pt x="6605" y="1373"/>
                      </a:cubicBezTo>
                      <a:cubicBezTo>
                        <a:pt x="6004" y="1640"/>
                        <a:pt x="5371" y="1740"/>
                        <a:pt x="4804" y="2107"/>
                      </a:cubicBezTo>
                      <a:cubicBezTo>
                        <a:pt x="4370" y="2307"/>
                        <a:pt x="3936" y="2507"/>
                        <a:pt x="3469" y="2607"/>
                      </a:cubicBezTo>
                      <a:cubicBezTo>
                        <a:pt x="3143" y="2696"/>
                        <a:pt x="2922" y="3023"/>
                        <a:pt x="2571" y="3023"/>
                      </a:cubicBezTo>
                      <a:cubicBezTo>
                        <a:pt x="2528" y="3023"/>
                        <a:pt x="2483" y="3018"/>
                        <a:pt x="2435" y="3007"/>
                      </a:cubicBezTo>
                      <a:cubicBezTo>
                        <a:pt x="2385" y="3191"/>
                        <a:pt x="2252" y="3208"/>
                        <a:pt x="2114" y="3208"/>
                      </a:cubicBezTo>
                      <a:cubicBezTo>
                        <a:pt x="2084" y="3208"/>
                        <a:pt x="2053" y="3207"/>
                        <a:pt x="2023" y="3207"/>
                      </a:cubicBezTo>
                      <a:cubicBezTo>
                        <a:pt x="1917" y="3207"/>
                        <a:pt x="1820" y="3217"/>
                        <a:pt x="1768" y="3308"/>
                      </a:cubicBezTo>
                      <a:cubicBezTo>
                        <a:pt x="1568" y="3574"/>
                        <a:pt x="1301" y="3708"/>
                        <a:pt x="967" y="3741"/>
                      </a:cubicBezTo>
                      <a:cubicBezTo>
                        <a:pt x="534" y="3741"/>
                        <a:pt x="400" y="3975"/>
                        <a:pt x="367" y="4308"/>
                      </a:cubicBezTo>
                      <a:cubicBezTo>
                        <a:pt x="300" y="4508"/>
                        <a:pt x="0" y="4542"/>
                        <a:pt x="134" y="4775"/>
                      </a:cubicBezTo>
                      <a:cubicBezTo>
                        <a:pt x="467" y="5509"/>
                        <a:pt x="434" y="6343"/>
                        <a:pt x="667" y="7110"/>
                      </a:cubicBezTo>
                      <a:cubicBezTo>
                        <a:pt x="834" y="7577"/>
                        <a:pt x="967" y="8044"/>
                        <a:pt x="1068" y="8511"/>
                      </a:cubicBezTo>
                      <a:cubicBezTo>
                        <a:pt x="1234" y="9012"/>
                        <a:pt x="1501" y="9445"/>
                        <a:pt x="1901" y="9812"/>
                      </a:cubicBezTo>
                      <a:cubicBezTo>
                        <a:pt x="2072" y="9952"/>
                        <a:pt x="2200" y="10005"/>
                        <a:pt x="2310" y="10005"/>
                      </a:cubicBezTo>
                      <a:cubicBezTo>
                        <a:pt x="2438" y="10005"/>
                        <a:pt x="2544" y="9935"/>
                        <a:pt x="2669" y="9846"/>
                      </a:cubicBezTo>
                      <a:cubicBezTo>
                        <a:pt x="3102" y="9545"/>
                        <a:pt x="3569" y="9279"/>
                        <a:pt x="3970" y="9012"/>
                      </a:cubicBezTo>
                      <a:cubicBezTo>
                        <a:pt x="4370" y="8778"/>
                        <a:pt x="4770" y="8545"/>
                        <a:pt x="5204" y="8345"/>
                      </a:cubicBezTo>
                      <a:cubicBezTo>
                        <a:pt x="5704" y="8078"/>
                        <a:pt x="6171" y="7677"/>
                        <a:pt x="6705" y="7444"/>
                      </a:cubicBezTo>
                      <a:cubicBezTo>
                        <a:pt x="7239" y="7210"/>
                        <a:pt x="7706" y="6844"/>
                        <a:pt x="8239" y="6610"/>
                      </a:cubicBezTo>
                      <a:cubicBezTo>
                        <a:pt x="9007" y="6243"/>
                        <a:pt x="9740" y="5743"/>
                        <a:pt x="10508" y="5376"/>
                      </a:cubicBezTo>
                      <a:cubicBezTo>
                        <a:pt x="11075" y="5009"/>
                        <a:pt x="11575" y="4609"/>
                        <a:pt x="12009" y="4175"/>
                      </a:cubicBezTo>
                      <a:cubicBezTo>
                        <a:pt x="12109" y="4075"/>
                        <a:pt x="12109" y="3941"/>
                        <a:pt x="12009" y="3841"/>
                      </a:cubicBezTo>
                      <a:cubicBezTo>
                        <a:pt x="11776" y="3347"/>
                        <a:pt x="11289" y="3055"/>
                        <a:pt x="10770" y="3055"/>
                      </a:cubicBezTo>
                      <a:cubicBezTo>
                        <a:pt x="10694" y="3055"/>
                        <a:pt x="10618" y="3061"/>
                        <a:pt x="10541" y="3074"/>
                      </a:cubicBezTo>
                      <a:cubicBezTo>
                        <a:pt x="10517" y="3079"/>
                        <a:pt x="10493" y="3081"/>
                        <a:pt x="10469" y="3081"/>
                      </a:cubicBezTo>
                      <a:cubicBezTo>
                        <a:pt x="10324" y="3081"/>
                        <a:pt x="10169" y="3007"/>
                        <a:pt x="9941" y="3007"/>
                      </a:cubicBezTo>
                      <a:cubicBezTo>
                        <a:pt x="9707" y="3007"/>
                        <a:pt x="9774" y="2807"/>
                        <a:pt x="9807" y="2741"/>
                      </a:cubicBezTo>
                      <a:cubicBezTo>
                        <a:pt x="9941" y="2574"/>
                        <a:pt x="10007" y="2307"/>
                        <a:pt x="10107" y="2140"/>
                      </a:cubicBezTo>
                      <a:cubicBezTo>
                        <a:pt x="10408" y="1673"/>
                        <a:pt x="10674" y="1206"/>
                        <a:pt x="10875" y="672"/>
                      </a:cubicBezTo>
                      <a:cubicBezTo>
                        <a:pt x="10908" y="539"/>
                        <a:pt x="11141" y="139"/>
                        <a:pt x="10741" y="39"/>
                      </a:cubicBezTo>
                      <a:cubicBezTo>
                        <a:pt x="10605" y="13"/>
                        <a:pt x="10468" y="1"/>
                        <a:pt x="10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p:nvPr/>
              </p:nvSpPr>
              <p:spPr>
                <a:xfrm>
                  <a:off x="3938479" y="1707591"/>
                  <a:ext cx="230401" cy="175191"/>
                </a:xfrm>
                <a:custGeom>
                  <a:rect b="b" l="l" r="r" t="t"/>
                  <a:pathLst>
                    <a:path extrusionOk="0" h="8447" w="11109">
                      <a:moveTo>
                        <a:pt x="6735" y="1"/>
                      </a:moveTo>
                      <a:cubicBezTo>
                        <a:pt x="6663" y="1"/>
                        <a:pt x="6634" y="83"/>
                        <a:pt x="6606" y="141"/>
                      </a:cubicBezTo>
                      <a:cubicBezTo>
                        <a:pt x="5972" y="1542"/>
                        <a:pt x="5438" y="3009"/>
                        <a:pt x="5038" y="4477"/>
                      </a:cubicBezTo>
                      <a:cubicBezTo>
                        <a:pt x="4804" y="5178"/>
                        <a:pt x="4604" y="5878"/>
                        <a:pt x="4471" y="6579"/>
                      </a:cubicBezTo>
                      <a:cubicBezTo>
                        <a:pt x="3097" y="5368"/>
                        <a:pt x="505" y="3741"/>
                        <a:pt x="27" y="3741"/>
                      </a:cubicBezTo>
                      <a:cubicBezTo>
                        <a:pt x="17" y="3741"/>
                        <a:pt x="9" y="3742"/>
                        <a:pt x="1" y="3743"/>
                      </a:cubicBezTo>
                      <a:cubicBezTo>
                        <a:pt x="101" y="4010"/>
                        <a:pt x="435" y="4077"/>
                        <a:pt x="501" y="4344"/>
                      </a:cubicBezTo>
                      <a:cubicBezTo>
                        <a:pt x="735" y="5178"/>
                        <a:pt x="1035" y="6012"/>
                        <a:pt x="1402" y="6845"/>
                      </a:cubicBezTo>
                      <a:cubicBezTo>
                        <a:pt x="1602" y="7479"/>
                        <a:pt x="2002" y="8046"/>
                        <a:pt x="2569" y="8447"/>
                      </a:cubicBezTo>
                      <a:cubicBezTo>
                        <a:pt x="2636" y="8213"/>
                        <a:pt x="2870" y="7946"/>
                        <a:pt x="2703" y="7713"/>
                      </a:cubicBezTo>
                      <a:cubicBezTo>
                        <a:pt x="2369" y="7212"/>
                        <a:pt x="2102" y="6712"/>
                        <a:pt x="1869" y="6178"/>
                      </a:cubicBezTo>
                      <a:cubicBezTo>
                        <a:pt x="1669" y="5845"/>
                        <a:pt x="1469" y="5545"/>
                        <a:pt x="1235" y="5278"/>
                      </a:cubicBezTo>
                      <a:cubicBezTo>
                        <a:pt x="1290" y="5204"/>
                        <a:pt x="1336" y="5181"/>
                        <a:pt x="1376" y="5181"/>
                      </a:cubicBezTo>
                      <a:cubicBezTo>
                        <a:pt x="1409" y="5181"/>
                        <a:pt x="1439" y="5196"/>
                        <a:pt x="1469" y="5211"/>
                      </a:cubicBezTo>
                      <a:cubicBezTo>
                        <a:pt x="2203" y="5745"/>
                        <a:pt x="3003" y="6278"/>
                        <a:pt x="3737" y="6845"/>
                      </a:cubicBezTo>
                      <a:cubicBezTo>
                        <a:pt x="4037" y="7082"/>
                        <a:pt x="4330" y="7222"/>
                        <a:pt x="4586" y="7222"/>
                      </a:cubicBezTo>
                      <a:cubicBezTo>
                        <a:pt x="4872" y="7222"/>
                        <a:pt x="5113" y="7049"/>
                        <a:pt x="5271" y="6645"/>
                      </a:cubicBezTo>
                      <a:cubicBezTo>
                        <a:pt x="5472" y="6145"/>
                        <a:pt x="5572" y="5611"/>
                        <a:pt x="5738" y="5078"/>
                      </a:cubicBezTo>
                      <a:cubicBezTo>
                        <a:pt x="6039" y="4177"/>
                        <a:pt x="6272" y="3243"/>
                        <a:pt x="6539" y="2276"/>
                      </a:cubicBezTo>
                      <a:cubicBezTo>
                        <a:pt x="6539" y="2209"/>
                        <a:pt x="6506" y="2142"/>
                        <a:pt x="6639" y="2142"/>
                      </a:cubicBezTo>
                      <a:cubicBezTo>
                        <a:pt x="6772" y="2142"/>
                        <a:pt x="6772" y="2242"/>
                        <a:pt x="6806" y="2342"/>
                      </a:cubicBezTo>
                      <a:cubicBezTo>
                        <a:pt x="6839" y="2442"/>
                        <a:pt x="6706" y="2476"/>
                        <a:pt x="6706" y="2609"/>
                      </a:cubicBezTo>
                      <a:cubicBezTo>
                        <a:pt x="6806" y="3677"/>
                        <a:pt x="6873" y="4711"/>
                        <a:pt x="6973" y="5745"/>
                      </a:cubicBezTo>
                      <a:cubicBezTo>
                        <a:pt x="7020" y="5981"/>
                        <a:pt x="7201" y="6117"/>
                        <a:pt x="7397" y="6117"/>
                      </a:cubicBezTo>
                      <a:cubicBezTo>
                        <a:pt x="7478" y="6117"/>
                        <a:pt x="7562" y="6094"/>
                        <a:pt x="7640" y="6045"/>
                      </a:cubicBezTo>
                      <a:cubicBezTo>
                        <a:pt x="8007" y="5711"/>
                        <a:pt x="8240" y="5244"/>
                        <a:pt x="8674" y="5011"/>
                      </a:cubicBezTo>
                      <a:cubicBezTo>
                        <a:pt x="9041" y="4811"/>
                        <a:pt x="9107" y="4377"/>
                        <a:pt x="9441" y="4177"/>
                      </a:cubicBezTo>
                      <a:cubicBezTo>
                        <a:pt x="9523" y="4122"/>
                        <a:pt x="9582" y="4068"/>
                        <a:pt x="9638" y="4068"/>
                      </a:cubicBezTo>
                      <a:cubicBezTo>
                        <a:pt x="9650" y="4068"/>
                        <a:pt x="9662" y="4071"/>
                        <a:pt x="9675" y="4077"/>
                      </a:cubicBezTo>
                      <a:cubicBezTo>
                        <a:pt x="9775" y="4144"/>
                        <a:pt x="9708" y="4244"/>
                        <a:pt x="9675" y="4310"/>
                      </a:cubicBezTo>
                      <a:cubicBezTo>
                        <a:pt x="9541" y="4711"/>
                        <a:pt x="9408" y="5078"/>
                        <a:pt x="9274" y="5511"/>
                      </a:cubicBezTo>
                      <a:cubicBezTo>
                        <a:pt x="9074" y="6012"/>
                        <a:pt x="9007" y="6579"/>
                        <a:pt x="8807" y="7079"/>
                      </a:cubicBezTo>
                      <a:cubicBezTo>
                        <a:pt x="8674" y="7312"/>
                        <a:pt x="8674" y="7613"/>
                        <a:pt x="8807" y="7846"/>
                      </a:cubicBezTo>
                      <a:cubicBezTo>
                        <a:pt x="8874" y="7980"/>
                        <a:pt x="8774" y="8180"/>
                        <a:pt x="9041" y="8213"/>
                      </a:cubicBezTo>
                      <a:cubicBezTo>
                        <a:pt x="9274" y="8213"/>
                        <a:pt x="9341" y="8080"/>
                        <a:pt x="9408" y="7880"/>
                      </a:cubicBezTo>
                      <a:cubicBezTo>
                        <a:pt x="9508" y="7513"/>
                        <a:pt x="9574" y="7046"/>
                        <a:pt x="9708" y="6679"/>
                      </a:cubicBezTo>
                      <a:cubicBezTo>
                        <a:pt x="9975" y="6078"/>
                        <a:pt x="10142" y="5444"/>
                        <a:pt x="10142" y="4811"/>
                      </a:cubicBezTo>
                      <a:cubicBezTo>
                        <a:pt x="10142" y="4777"/>
                        <a:pt x="10208" y="4711"/>
                        <a:pt x="10242" y="4711"/>
                      </a:cubicBezTo>
                      <a:cubicBezTo>
                        <a:pt x="10408" y="4611"/>
                        <a:pt x="10408" y="4444"/>
                        <a:pt x="10475" y="4277"/>
                      </a:cubicBezTo>
                      <a:cubicBezTo>
                        <a:pt x="10642" y="3743"/>
                        <a:pt x="10675" y="3176"/>
                        <a:pt x="10842" y="2609"/>
                      </a:cubicBezTo>
                      <a:cubicBezTo>
                        <a:pt x="10842" y="2509"/>
                        <a:pt x="11109" y="2409"/>
                        <a:pt x="10875" y="2309"/>
                      </a:cubicBezTo>
                      <a:cubicBezTo>
                        <a:pt x="10813" y="2271"/>
                        <a:pt x="10750" y="2253"/>
                        <a:pt x="10691" y="2253"/>
                      </a:cubicBezTo>
                      <a:cubicBezTo>
                        <a:pt x="10593" y="2253"/>
                        <a:pt x="10504" y="2305"/>
                        <a:pt x="10442" y="2409"/>
                      </a:cubicBezTo>
                      <a:cubicBezTo>
                        <a:pt x="10208" y="2809"/>
                        <a:pt x="9775" y="2976"/>
                        <a:pt x="9474" y="3276"/>
                      </a:cubicBezTo>
                      <a:cubicBezTo>
                        <a:pt x="8907" y="3843"/>
                        <a:pt x="8307" y="4377"/>
                        <a:pt x="7706" y="4944"/>
                      </a:cubicBezTo>
                      <a:cubicBezTo>
                        <a:pt x="7606" y="4377"/>
                        <a:pt x="7540" y="3843"/>
                        <a:pt x="7506" y="3276"/>
                      </a:cubicBezTo>
                      <a:cubicBezTo>
                        <a:pt x="7440" y="2776"/>
                        <a:pt x="7340" y="2276"/>
                        <a:pt x="7273" y="1775"/>
                      </a:cubicBezTo>
                      <a:cubicBezTo>
                        <a:pt x="7206" y="1208"/>
                        <a:pt x="7073" y="674"/>
                        <a:pt x="6906" y="141"/>
                      </a:cubicBezTo>
                      <a:cubicBezTo>
                        <a:pt x="6873" y="74"/>
                        <a:pt x="6873" y="7"/>
                        <a:pt x="6772" y="7"/>
                      </a:cubicBezTo>
                      <a:cubicBezTo>
                        <a:pt x="6759" y="3"/>
                        <a:pt x="6746" y="1"/>
                        <a:pt x="6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4"/>
                <p:cNvSpPr/>
                <p:nvPr/>
              </p:nvSpPr>
              <p:spPr>
                <a:xfrm>
                  <a:off x="4066481" y="1889535"/>
                  <a:ext cx="267048" cy="145616"/>
                </a:xfrm>
                <a:custGeom>
                  <a:rect b="b" l="l" r="r" t="t"/>
                  <a:pathLst>
                    <a:path extrusionOk="0" h="7021" w="12876">
                      <a:moveTo>
                        <a:pt x="2743" y="628"/>
                      </a:moveTo>
                      <a:cubicBezTo>
                        <a:pt x="2793" y="628"/>
                        <a:pt x="2847" y="656"/>
                        <a:pt x="2902" y="674"/>
                      </a:cubicBezTo>
                      <a:cubicBezTo>
                        <a:pt x="3284" y="776"/>
                        <a:pt x="3626" y="975"/>
                        <a:pt x="4034" y="975"/>
                      </a:cubicBezTo>
                      <a:cubicBezTo>
                        <a:pt x="4161" y="975"/>
                        <a:pt x="4294" y="955"/>
                        <a:pt x="4437" y="908"/>
                      </a:cubicBezTo>
                      <a:cubicBezTo>
                        <a:pt x="4458" y="901"/>
                        <a:pt x="4482" y="897"/>
                        <a:pt x="4506" y="897"/>
                      </a:cubicBezTo>
                      <a:cubicBezTo>
                        <a:pt x="4702" y="897"/>
                        <a:pt x="4966" y="1115"/>
                        <a:pt x="5204" y="1175"/>
                      </a:cubicBezTo>
                      <a:cubicBezTo>
                        <a:pt x="6138" y="1442"/>
                        <a:pt x="7072" y="1808"/>
                        <a:pt x="8006" y="2142"/>
                      </a:cubicBezTo>
                      <a:cubicBezTo>
                        <a:pt x="8539" y="2342"/>
                        <a:pt x="9107" y="2476"/>
                        <a:pt x="9674" y="2642"/>
                      </a:cubicBezTo>
                      <a:cubicBezTo>
                        <a:pt x="10141" y="2776"/>
                        <a:pt x="10508" y="3009"/>
                        <a:pt x="10975" y="3143"/>
                      </a:cubicBezTo>
                      <a:cubicBezTo>
                        <a:pt x="11175" y="3209"/>
                        <a:pt x="11375" y="3209"/>
                        <a:pt x="11608" y="3276"/>
                      </a:cubicBezTo>
                      <a:cubicBezTo>
                        <a:pt x="11909" y="3376"/>
                        <a:pt x="11808" y="3510"/>
                        <a:pt x="11742" y="3676"/>
                      </a:cubicBezTo>
                      <a:cubicBezTo>
                        <a:pt x="11508" y="4244"/>
                        <a:pt x="11108" y="4744"/>
                        <a:pt x="10808" y="5278"/>
                      </a:cubicBezTo>
                      <a:cubicBezTo>
                        <a:pt x="10674" y="5544"/>
                        <a:pt x="10541" y="5778"/>
                        <a:pt x="10374" y="6011"/>
                      </a:cubicBezTo>
                      <a:cubicBezTo>
                        <a:pt x="10274" y="6178"/>
                        <a:pt x="10107" y="6278"/>
                        <a:pt x="9907" y="6278"/>
                      </a:cubicBezTo>
                      <a:cubicBezTo>
                        <a:pt x="9340" y="6178"/>
                        <a:pt x="8773" y="6078"/>
                        <a:pt x="8239" y="5911"/>
                      </a:cubicBezTo>
                      <a:cubicBezTo>
                        <a:pt x="7339" y="5611"/>
                        <a:pt x="6438" y="5311"/>
                        <a:pt x="5537" y="5011"/>
                      </a:cubicBezTo>
                      <a:cubicBezTo>
                        <a:pt x="4637" y="4744"/>
                        <a:pt x="3803" y="4310"/>
                        <a:pt x="2935" y="3943"/>
                      </a:cubicBezTo>
                      <a:cubicBezTo>
                        <a:pt x="2669" y="3843"/>
                        <a:pt x="2602" y="3543"/>
                        <a:pt x="2402" y="3376"/>
                      </a:cubicBezTo>
                      <a:cubicBezTo>
                        <a:pt x="2168" y="3143"/>
                        <a:pt x="1868" y="2943"/>
                        <a:pt x="1568" y="2809"/>
                      </a:cubicBezTo>
                      <a:cubicBezTo>
                        <a:pt x="1301" y="2742"/>
                        <a:pt x="1368" y="2442"/>
                        <a:pt x="1301" y="2309"/>
                      </a:cubicBezTo>
                      <a:cubicBezTo>
                        <a:pt x="1268" y="2175"/>
                        <a:pt x="1501" y="2175"/>
                        <a:pt x="1568" y="2109"/>
                      </a:cubicBezTo>
                      <a:cubicBezTo>
                        <a:pt x="1901" y="1842"/>
                        <a:pt x="2368" y="1942"/>
                        <a:pt x="2702" y="1708"/>
                      </a:cubicBezTo>
                      <a:cubicBezTo>
                        <a:pt x="3002" y="1575"/>
                        <a:pt x="3036" y="1141"/>
                        <a:pt x="2769" y="908"/>
                      </a:cubicBezTo>
                      <a:cubicBezTo>
                        <a:pt x="2669" y="841"/>
                        <a:pt x="2569" y="841"/>
                        <a:pt x="2635" y="708"/>
                      </a:cubicBezTo>
                      <a:cubicBezTo>
                        <a:pt x="2665" y="647"/>
                        <a:pt x="2703" y="628"/>
                        <a:pt x="2743" y="628"/>
                      </a:cubicBezTo>
                      <a:close/>
                      <a:moveTo>
                        <a:pt x="2435" y="0"/>
                      </a:moveTo>
                      <a:cubicBezTo>
                        <a:pt x="2381" y="0"/>
                        <a:pt x="2325" y="12"/>
                        <a:pt x="2268" y="41"/>
                      </a:cubicBezTo>
                      <a:cubicBezTo>
                        <a:pt x="2227" y="27"/>
                        <a:pt x="2183" y="20"/>
                        <a:pt x="2140" y="20"/>
                      </a:cubicBezTo>
                      <a:cubicBezTo>
                        <a:pt x="1977" y="20"/>
                        <a:pt x="1814" y="116"/>
                        <a:pt x="1735" y="274"/>
                      </a:cubicBezTo>
                      <a:cubicBezTo>
                        <a:pt x="1635" y="441"/>
                        <a:pt x="1701" y="641"/>
                        <a:pt x="1868" y="741"/>
                      </a:cubicBezTo>
                      <a:cubicBezTo>
                        <a:pt x="2202" y="1041"/>
                        <a:pt x="2068" y="1241"/>
                        <a:pt x="1735" y="1375"/>
                      </a:cubicBezTo>
                      <a:cubicBezTo>
                        <a:pt x="1201" y="1542"/>
                        <a:pt x="767" y="1875"/>
                        <a:pt x="267" y="2109"/>
                      </a:cubicBezTo>
                      <a:cubicBezTo>
                        <a:pt x="33" y="2175"/>
                        <a:pt x="0" y="2342"/>
                        <a:pt x="100" y="2509"/>
                      </a:cubicBezTo>
                      <a:cubicBezTo>
                        <a:pt x="234" y="2742"/>
                        <a:pt x="434" y="2943"/>
                        <a:pt x="667" y="3043"/>
                      </a:cubicBezTo>
                      <a:cubicBezTo>
                        <a:pt x="1034" y="3243"/>
                        <a:pt x="1401" y="3510"/>
                        <a:pt x="1701" y="3777"/>
                      </a:cubicBezTo>
                      <a:cubicBezTo>
                        <a:pt x="2335" y="4143"/>
                        <a:pt x="2702" y="4777"/>
                        <a:pt x="3369" y="5144"/>
                      </a:cubicBezTo>
                      <a:cubicBezTo>
                        <a:pt x="3869" y="5344"/>
                        <a:pt x="4336" y="5544"/>
                        <a:pt x="4837" y="5711"/>
                      </a:cubicBezTo>
                      <a:cubicBezTo>
                        <a:pt x="5337" y="5878"/>
                        <a:pt x="5871" y="5978"/>
                        <a:pt x="6338" y="6178"/>
                      </a:cubicBezTo>
                      <a:cubicBezTo>
                        <a:pt x="6938" y="6412"/>
                        <a:pt x="7539" y="6579"/>
                        <a:pt x="8139" y="6745"/>
                      </a:cubicBezTo>
                      <a:cubicBezTo>
                        <a:pt x="8729" y="6942"/>
                        <a:pt x="9342" y="7020"/>
                        <a:pt x="9939" y="7020"/>
                      </a:cubicBezTo>
                      <a:cubicBezTo>
                        <a:pt x="10051" y="7020"/>
                        <a:pt x="10163" y="7017"/>
                        <a:pt x="10274" y="7012"/>
                      </a:cubicBezTo>
                      <a:cubicBezTo>
                        <a:pt x="10874" y="6812"/>
                        <a:pt x="11175" y="6278"/>
                        <a:pt x="11542" y="5811"/>
                      </a:cubicBezTo>
                      <a:cubicBezTo>
                        <a:pt x="11909" y="5311"/>
                        <a:pt x="12009" y="4677"/>
                        <a:pt x="12409" y="4210"/>
                      </a:cubicBezTo>
                      <a:cubicBezTo>
                        <a:pt x="12876" y="3610"/>
                        <a:pt x="12742" y="3276"/>
                        <a:pt x="12075" y="2909"/>
                      </a:cubicBezTo>
                      <a:cubicBezTo>
                        <a:pt x="11475" y="2576"/>
                        <a:pt x="10808" y="2342"/>
                        <a:pt x="10141" y="2109"/>
                      </a:cubicBezTo>
                      <a:cubicBezTo>
                        <a:pt x="10007" y="2075"/>
                        <a:pt x="9940" y="1909"/>
                        <a:pt x="9740" y="1909"/>
                      </a:cubicBezTo>
                      <a:cubicBezTo>
                        <a:pt x="9715" y="1911"/>
                        <a:pt x="9690" y="1911"/>
                        <a:pt x="9666" y="1911"/>
                      </a:cubicBezTo>
                      <a:cubicBezTo>
                        <a:pt x="9268" y="1911"/>
                        <a:pt x="8948" y="1669"/>
                        <a:pt x="8539" y="1575"/>
                      </a:cubicBezTo>
                      <a:cubicBezTo>
                        <a:pt x="8039" y="1408"/>
                        <a:pt x="7539" y="1241"/>
                        <a:pt x="7072" y="1008"/>
                      </a:cubicBezTo>
                      <a:cubicBezTo>
                        <a:pt x="6338" y="741"/>
                        <a:pt x="5571" y="608"/>
                        <a:pt x="4837" y="307"/>
                      </a:cubicBezTo>
                      <a:cubicBezTo>
                        <a:pt x="4687" y="224"/>
                        <a:pt x="4520" y="182"/>
                        <a:pt x="4349" y="182"/>
                      </a:cubicBezTo>
                      <a:cubicBezTo>
                        <a:pt x="4178" y="182"/>
                        <a:pt x="4003" y="224"/>
                        <a:pt x="3836" y="307"/>
                      </a:cubicBezTo>
                      <a:cubicBezTo>
                        <a:pt x="3753" y="341"/>
                        <a:pt x="3653" y="357"/>
                        <a:pt x="3548" y="357"/>
                      </a:cubicBezTo>
                      <a:cubicBezTo>
                        <a:pt x="3444" y="357"/>
                        <a:pt x="3336" y="341"/>
                        <a:pt x="3236" y="307"/>
                      </a:cubicBezTo>
                      <a:cubicBezTo>
                        <a:pt x="2932" y="280"/>
                        <a:pt x="2696" y="0"/>
                        <a:pt x="24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4"/>
                <p:cNvSpPr/>
                <p:nvPr/>
              </p:nvSpPr>
              <p:spPr>
                <a:xfrm>
                  <a:off x="4061628" y="1991426"/>
                  <a:ext cx="74747" cy="75639"/>
                </a:xfrm>
                <a:custGeom>
                  <a:rect b="b" l="l" r="r" t="t"/>
                  <a:pathLst>
                    <a:path extrusionOk="0" h="3647" w="3604">
                      <a:moveTo>
                        <a:pt x="1168" y="865"/>
                      </a:moveTo>
                      <a:cubicBezTo>
                        <a:pt x="1702" y="1265"/>
                        <a:pt x="2169" y="1532"/>
                        <a:pt x="2569" y="1866"/>
                      </a:cubicBezTo>
                      <a:cubicBezTo>
                        <a:pt x="2669" y="1999"/>
                        <a:pt x="2536" y="2199"/>
                        <a:pt x="2402" y="2299"/>
                      </a:cubicBezTo>
                      <a:cubicBezTo>
                        <a:pt x="2002" y="2500"/>
                        <a:pt x="1602" y="2633"/>
                        <a:pt x="1201" y="2700"/>
                      </a:cubicBezTo>
                      <a:cubicBezTo>
                        <a:pt x="1169" y="2709"/>
                        <a:pt x="1142" y="2713"/>
                        <a:pt x="1118" y="2713"/>
                      </a:cubicBezTo>
                      <a:cubicBezTo>
                        <a:pt x="968" y="2713"/>
                        <a:pt x="968" y="2548"/>
                        <a:pt x="968" y="2433"/>
                      </a:cubicBezTo>
                      <a:cubicBezTo>
                        <a:pt x="968" y="2099"/>
                        <a:pt x="1068" y="1799"/>
                        <a:pt x="1168" y="1465"/>
                      </a:cubicBezTo>
                      <a:cubicBezTo>
                        <a:pt x="1235" y="1265"/>
                        <a:pt x="1235" y="1065"/>
                        <a:pt x="1168" y="865"/>
                      </a:cubicBezTo>
                      <a:close/>
                      <a:moveTo>
                        <a:pt x="1074" y="0"/>
                      </a:moveTo>
                      <a:cubicBezTo>
                        <a:pt x="908" y="0"/>
                        <a:pt x="768" y="125"/>
                        <a:pt x="768" y="198"/>
                      </a:cubicBezTo>
                      <a:cubicBezTo>
                        <a:pt x="868" y="665"/>
                        <a:pt x="634" y="1032"/>
                        <a:pt x="501" y="1465"/>
                      </a:cubicBezTo>
                      <a:cubicBezTo>
                        <a:pt x="401" y="1899"/>
                        <a:pt x="501" y="2366"/>
                        <a:pt x="267" y="2800"/>
                      </a:cubicBezTo>
                      <a:cubicBezTo>
                        <a:pt x="1" y="3200"/>
                        <a:pt x="201" y="3467"/>
                        <a:pt x="668" y="3634"/>
                      </a:cubicBezTo>
                      <a:cubicBezTo>
                        <a:pt x="703" y="3643"/>
                        <a:pt x="742" y="3647"/>
                        <a:pt x="781" y="3647"/>
                      </a:cubicBezTo>
                      <a:cubicBezTo>
                        <a:pt x="888" y="3647"/>
                        <a:pt x="1004" y="3616"/>
                        <a:pt x="1101" y="3567"/>
                      </a:cubicBezTo>
                      <a:cubicBezTo>
                        <a:pt x="1635" y="3300"/>
                        <a:pt x="2235" y="3100"/>
                        <a:pt x="2836" y="2967"/>
                      </a:cubicBezTo>
                      <a:cubicBezTo>
                        <a:pt x="3203" y="2933"/>
                        <a:pt x="3536" y="2800"/>
                        <a:pt x="3570" y="2333"/>
                      </a:cubicBezTo>
                      <a:cubicBezTo>
                        <a:pt x="3603" y="2133"/>
                        <a:pt x="3503" y="1932"/>
                        <a:pt x="3370" y="1799"/>
                      </a:cubicBezTo>
                      <a:cubicBezTo>
                        <a:pt x="2702" y="1199"/>
                        <a:pt x="2002" y="631"/>
                        <a:pt x="1268" y="64"/>
                      </a:cubicBezTo>
                      <a:cubicBezTo>
                        <a:pt x="1204" y="18"/>
                        <a:pt x="1137" y="0"/>
                        <a:pt x="10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4"/>
                <p:cNvSpPr/>
                <p:nvPr/>
              </p:nvSpPr>
              <p:spPr>
                <a:xfrm>
                  <a:off x="4075461" y="2094354"/>
                  <a:ext cx="24245" cy="93019"/>
                </a:xfrm>
                <a:custGeom>
                  <a:rect b="b" l="l" r="r" t="t"/>
                  <a:pathLst>
                    <a:path extrusionOk="0" h="4485" w="1169">
                      <a:moveTo>
                        <a:pt x="369" y="1"/>
                      </a:moveTo>
                      <a:cubicBezTo>
                        <a:pt x="347" y="1"/>
                        <a:pt x="324" y="2"/>
                        <a:pt x="301" y="5"/>
                      </a:cubicBezTo>
                      <a:cubicBezTo>
                        <a:pt x="1" y="38"/>
                        <a:pt x="67" y="305"/>
                        <a:pt x="67" y="505"/>
                      </a:cubicBezTo>
                      <a:cubicBezTo>
                        <a:pt x="67" y="972"/>
                        <a:pt x="101" y="1439"/>
                        <a:pt x="134" y="1940"/>
                      </a:cubicBezTo>
                      <a:cubicBezTo>
                        <a:pt x="167" y="2640"/>
                        <a:pt x="234" y="3307"/>
                        <a:pt x="301" y="4008"/>
                      </a:cubicBezTo>
                      <a:cubicBezTo>
                        <a:pt x="334" y="4241"/>
                        <a:pt x="534" y="4408"/>
                        <a:pt x="768" y="4475"/>
                      </a:cubicBezTo>
                      <a:cubicBezTo>
                        <a:pt x="791" y="4481"/>
                        <a:pt x="811" y="4484"/>
                        <a:pt x="828" y="4484"/>
                      </a:cubicBezTo>
                      <a:cubicBezTo>
                        <a:pt x="990" y="4484"/>
                        <a:pt x="941" y="4228"/>
                        <a:pt x="1001" y="4108"/>
                      </a:cubicBezTo>
                      <a:cubicBezTo>
                        <a:pt x="1035" y="4008"/>
                        <a:pt x="1068" y="3874"/>
                        <a:pt x="1068" y="3774"/>
                      </a:cubicBezTo>
                      <a:cubicBezTo>
                        <a:pt x="968" y="3074"/>
                        <a:pt x="1168" y="2373"/>
                        <a:pt x="1001" y="1673"/>
                      </a:cubicBezTo>
                      <a:cubicBezTo>
                        <a:pt x="968" y="1439"/>
                        <a:pt x="768" y="1172"/>
                        <a:pt x="901" y="872"/>
                      </a:cubicBezTo>
                      <a:cubicBezTo>
                        <a:pt x="1001" y="705"/>
                        <a:pt x="1001" y="505"/>
                        <a:pt x="868" y="339"/>
                      </a:cubicBezTo>
                      <a:cubicBezTo>
                        <a:pt x="777" y="156"/>
                        <a:pt x="602" y="1"/>
                        <a:pt x="3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4"/>
                <p:cNvSpPr/>
                <p:nvPr/>
              </p:nvSpPr>
              <p:spPr>
                <a:xfrm>
                  <a:off x="3987610" y="2079276"/>
                  <a:ext cx="49838" cy="72963"/>
                </a:xfrm>
                <a:custGeom>
                  <a:rect b="b" l="l" r="r" t="t"/>
                  <a:pathLst>
                    <a:path extrusionOk="0" h="3518" w="2403">
                      <a:moveTo>
                        <a:pt x="1902" y="0"/>
                      </a:moveTo>
                      <a:cubicBezTo>
                        <a:pt x="1775" y="0"/>
                        <a:pt x="1627" y="113"/>
                        <a:pt x="1601" y="165"/>
                      </a:cubicBezTo>
                      <a:cubicBezTo>
                        <a:pt x="1401" y="699"/>
                        <a:pt x="934" y="1066"/>
                        <a:pt x="768" y="1599"/>
                      </a:cubicBezTo>
                      <a:cubicBezTo>
                        <a:pt x="734" y="1733"/>
                        <a:pt x="667" y="1866"/>
                        <a:pt x="601" y="1966"/>
                      </a:cubicBezTo>
                      <a:cubicBezTo>
                        <a:pt x="367" y="2266"/>
                        <a:pt x="234" y="2567"/>
                        <a:pt x="134" y="2934"/>
                      </a:cubicBezTo>
                      <a:cubicBezTo>
                        <a:pt x="100" y="3167"/>
                        <a:pt x="0" y="3434"/>
                        <a:pt x="301" y="3501"/>
                      </a:cubicBezTo>
                      <a:cubicBezTo>
                        <a:pt x="346" y="3512"/>
                        <a:pt x="393" y="3518"/>
                        <a:pt x="440" y="3518"/>
                      </a:cubicBezTo>
                      <a:cubicBezTo>
                        <a:pt x="665" y="3518"/>
                        <a:pt x="885" y="3388"/>
                        <a:pt x="968" y="3167"/>
                      </a:cubicBezTo>
                      <a:cubicBezTo>
                        <a:pt x="1168" y="2567"/>
                        <a:pt x="1568" y="2100"/>
                        <a:pt x="1802" y="1533"/>
                      </a:cubicBezTo>
                      <a:cubicBezTo>
                        <a:pt x="1968" y="1166"/>
                        <a:pt x="2402" y="965"/>
                        <a:pt x="2335" y="532"/>
                      </a:cubicBezTo>
                      <a:cubicBezTo>
                        <a:pt x="2369" y="265"/>
                        <a:pt x="2135" y="132"/>
                        <a:pt x="2002" y="31"/>
                      </a:cubicBezTo>
                      <a:cubicBezTo>
                        <a:pt x="1972" y="9"/>
                        <a:pt x="1938" y="0"/>
                        <a:pt x="19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4"/>
                <p:cNvSpPr/>
                <p:nvPr/>
              </p:nvSpPr>
              <p:spPr>
                <a:xfrm>
                  <a:off x="4177849" y="1810353"/>
                  <a:ext cx="55376" cy="59710"/>
                </a:xfrm>
                <a:custGeom>
                  <a:rect b="b" l="l" r="r" t="t"/>
                  <a:pathLst>
                    <a:path extrusionOk="0" h="2879" w="2670">
                      <a:moveTo>
                        <a:pt x="2378" y="1"/>
                      </a:moveTo>
                      <a:cubicBezTo>
                        <a:pt x="2319" y="1"/>
                        <a:pt x="2261" y="17"/>
                        <a:pt x="2202" y="56"/>
                      </a:cubicBezTo>
                      <a:cubicBezTo>
                        <a:pt x="1402" y="623"/>
                        <a:pt x="901" y="1457"/>
                        <a:pt x="201" y="2124"/>
                      </a:cubicBezTo>
                      <a:cubicBezTo>
                        <a:pt x="134" y="2157"/>
                        <a:pt x="167" y="2291"/>
                        <a:pt x="101" y="2357"/>
                      </a:cubicBezTo>
                      <a:cubicBezTo>
                        <a:pt x="1" y="2558"/>
                        <a:pt x="1" y="2791"/>
                        <a:pt x="234" y="2858"/>
                      </a:cubicBezTo>
                      <a:cubicBezTo>
                        <a:pt x="276" y="2872"/>
                        <a:pt x="319" y="2878"/>
                        <a:pt x="362" y="2878"/>
                      </a:cubicBezTo>
                      <a:cubicBezTo>
                        <a:pt x="526" y="2878"/>
                        <a:pt x="689" y="2783"/>
                        <a:pt x="768" y="2624"/>
                      </a:cubicBezTo>
                      <a:cubicBezTo>
                        <a:pt x="834" y="2491"/>
                        <a:pt x="868" y="2324"/>
                        <a:pt x="1001" y="2257"/>
                      </a:cubicBezTo>
                      <a:cubicBezTo>
                        <a:pt x="1602" y="1890"/>
                        <a:pt x="1869" y="1223"/>
                        <a:pt x="2369" y="790"/>
                      </a:cubicBezTo>
                      <a:cubicBezTo>
                        <a:pt x="2536" y="656"/>
                        <a:pt x="2602" y="456"/>
                        <a:pt x="2569" y="256"/>
                      </a:cubicBezTo>
                      <a:cubicBezTo>
                        <a:pt x="2536" y="189"/>
                        <a:pt x="2669" y="56"/>
                        <a:pt x="2502" y="22"/>
                      </a:cubicBezTo>
                      <a:cubicBezTo>
                        <a:pt x="2461" y="9"/>
                        <a:pt x="2419" y="1"/>
                        <a:pt x="23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4"/>
                <p:cNvSpPr/>
                <p:nvPr/>
              </p:nvSpPr>
              <p:spPr>
                <a:xfrm>
                  <a:off x="4147404" y="2074071"/>
                  <a:ext cx="40153" cy="61017"/>
                </a:xfrm>
                <a:custGeom>
                  <a:rect b="b" l="l" r="r" t="t"/>
                  <a:pathLst>
                    <a:path extrusionOk="0" h="2942" w="1936">
                      <a:moveTo>
                        <a:pt x="309" y="0"/>
                      </a:moveTo>
                      <a:cubicBezTo>
                        <a:pt x="286" y="0"/>
                        <a:pt x="261" y="5"/>
                        <a:pt x="234" y="16"/>
                      </a:cubicBezTo>
                      <a:cubicBezTo>
                        <a:pt x="68" y="82"/>
                        <a:pt x="1" y="249"/>
                        <a:pt x="68" y="383"/>
                      </a:cubicBezTo>
                      <a:cubicBezTo>
                        <a:pt x="34" y="516"/>
                        <a:pt x="34" y="649"/>
                        <a:pt x="101" y="783"/>
                      </a:cubicBezTo>
                      <a:cubicBezTo>
                        <a:pt x="468" y="1417"/>
                        <a:pt x="835" y="2017"/>
                        <a:pt x="1235" y="2617"/>
                      </a:cubicBezTo>
                      <a:cubicBezTo>
                        <a:pt x="1346" y="2756"/>
                        <a:pt x="1434" y="2942"/>
                        <a:pt x="1596" y="2942"/>
                      </a:cubicBezTo>
                      <a:cubicBezTo>
                        <a:pt x="1628" y="2942"/>
                        <a:pt x="1663" y="2934"/>
                        <a:pt x="1702" y="2918"/>
                      </a:cubicBezTo>
                      <a:cubicBezTo>
                        <a:pt x="1869" y="2784"/>
                        <a:pt x="1936" y="2517"/>
                        <a:pt x="1835" y="2317"/>
                      </a:cubicBezTo>
                      <a:cubicBezTo>
                        <a:pt x="1535" y="1550"/>
                        <a:pt x="1135" y="850"/>
                        <a:pt x="601" y="216"/>
                      </a:cubicBezTo>
                      <a:cubicBezTo>
                        <a:pt x="517" y="132"/>
                        <a:pt x="433" y="0"/>
                        <a:pt x="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4"/>
                <p:cNvSpPr/>
                <p:nvPr/>
              </p:nvSpPr>
              <p:spPr>
                <a:xfrm>
                  <a:off x="3901128" y="1839865"/>
                  <a:ext cx="47764" cy="57761"/>
                </a:xfrm>
                <a:custGeom>
                  <a:rect b="b" l="l" r="r" t="t"/>
                  <a:pathLst>
                    <a:path extrusionOk="0" h="2785" w="2303">
                      <a:moveTo>
                        <a:pt x="1" y="0"/>
                      </a:moveTo>
                      <a:cubicBezTo>
                        <a:pt x="301" y="1135"/>
                        <a:pt x="1068" y="1868"/>
                        <a:pt x="1702" y="2636"/>
                      </a:cubicBezTo>
                      <a:cubicBezTo>
                        <a:pt x="1760" y="2733"/>
                        <a:pt x="1852" y="2785"/>
                        <a:pt x="1946" y="2785"/>
                      </a:cubicBezTo>
                      <a:cubicBezTo>
                        <a:pt x="2013" y="2785"/>
                        <a:pt x="2080" y="2758"/>
                        <a:pt x="2136" y="2702"/>
                      </a:cubicBezTo>
                      <a:cubicBezTo>
                        <a:pt x="2302" y="2602"/>
                        <a:pt x="2269" y="2469"/>
                        <a:pt x="2202" y="2335"/>
                      </a:cubicBezTo>
                      <a:cubicBezTo>
                        <a:pt x="2069" y="2069"/>
                        <a:pt x="1869" y="1802"/>
                        <a:pt x="1669" y="1568"/>
                      </a:cubicBezTo>
                      <a:cubicBezTo>
                        <a:pt x="1235" y="934"/>
                        <a:pt x="601" y="568"/>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49" name="Google Shape;949;p34"/>
          <p:cNvGrpSpPr/>
          <p:nvPr/>
        </p:nvGrpSpPr>
        <p:grpSpPr>
          <a:xfrm>
            <a:off x="719974" y="2970848"/>
            <a:ext cx="2480400" cy="1632652"/>
            <a:chOff x="720000" y="2970848"/>
            <a:chExt cx="2480400" cy="1632652"/>
          </a:xfrm>
        </p:grpSpPr>
        <p:sp>
          <p:nvSpPr>
            <p:cNvPr id="950" name="Google Shape;950;p34"/>
            <p:cNvSpPr txBox="1"/>
            <p:nvPr/>
          </p:nvSpPr>
          <p:spPr>
            <a:xfrm>
              <a:off x="720000" y="3893700"/>
              <a:ext cx="2480400" cy="7098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It’s the biggest planet in the entire Solar System</a:t>
              </a:r>
              <a:endParaRPr>
                <a:solidFill>
                  <a:schemeClr val="dk2"/>
                </a:solidFill>
                <a:latin typeface="Baloo 2"/>
                <a:ea typeface="Baloo 2"/>
                <a:cs typeface="Baloo 2"/>
                <a:sym typeface="Baloo 2"/>
              </a:endParaRPr>
            </a:p>
          </p:txBody>
        </p:sp>
        <p:sp>
          <p:nvSpPr>
            <p:cNvPr id="951" name="Google Shape;951;p34"/>
            <p:cNvSpPr txBox="1"/>
            <p:nvPr/>
          </p:nvSpPr>
          <p:spPr>
            <a:xfrm>
              <a:off x="720000" y="3366000"/>
              <a:ext cx="2480400" cy="5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Handlee"/>
                  <a:ea typeface="Handlee"/>
                  <a:cs typeface="Handlee"/>
                  <a:sym typeface="Handlee"/>
                </a:rPr>
                <a:t>13:30-14:45 Hrs</a:t>
              </a:r>
              <a:endParaRPr sz="2000">
                <a:solidFill>
                  <a:schemeClr val="lt1"/>
                </a:solidFill>
                <a:latin typeface="Handlee"/>
                <a:ea typeface="Handlee"/>
                <a:cs typeface="Handlee"/>
                <a:sym typeface="Handlee"/>
              </a:endParaRPr>
            </a:p>
          </p:txBody>
        </p:sp>
        <p:grpSp>
          <p:nvGrpSpPr>
            <p:cNvPr id="952" name="Google Shape;952;p34"/>
            <p:cNvGrpSpPr/>
            <p:nvPr/>
          </p:nvGrpSpPr>
          <p:grpSpPr>
            <a:xfrm>
              <a:off x="1609669" y="2970848"/>
              <a:ext cx="701063" cy="489356"/>
              <a:chOff x="6599398" y="1114998"/>
              <a:chExt cx="701063" cy="489356"/>
            </a:xfrm>
          </p:grpSpPr>
          <p:sp>
            <p:nvSpPr>
              <p:cNvPr id="953" name="Google Shape;953;p34"/>
              <p:cNvSpPr/>
              <p:nvPr/>
            </p:nvSpPr>
            <p:spPr>
              <a:xfrm>
                <a:off x="65993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4" name="Google Shape;954;p34"/>
              <p:cNvGrpSpPr/>
              <p:nvPr/>
            </p:nvGrpSpPr>
            <p:grpSpPr>
              <a:xfrm>
                <a:off x="6735749" y="1144782"/>
                <a:ext cx="380090" cy="401047"/>
                <a:chOff x="6360102" y="1650825"/>
                <a:chExt cx="490503" cy="517547"/>
              </a:xfrm>
            </p:grpSpPr>
            <p:sp>
              <p:nvSpPr>
                <p:cNvPr id="955" name="Google Shape;955;p34"/>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4"/>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4"/>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4"/>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4"/>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4"/>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4"/>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4"/>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4"/>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4"/>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35"/>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970" name="Google Shape;970;p35"/>
          <p:cNvGrpSpPr/>
          <p:nvPr/>
        </p:nvGrpSpPr>
        <p:grpSpPr>
          <a:xfrm>
            <a:off x="1054350" y="1352550"/>
            <a:ext cx="1548900" cy="3219375"/>
            <a:chOff x="1054350" y="1352550"/>
            <a:chExt cx="1548900" cy="3219375"/>
          </a:xfrm>
        </p:grpSpPr>
        <p:cxnSp>
          <p:nvCxnSpPr>
            <p:cNvPr id="971" name="Google Shape;971;p35"/>
            <p:cNvCxnSpPr>
              <a:stCxn id="972" idx="0"/>
            </p:cNvCxnSpPr>
            <p:nvPr/>
          </p:nvCxnSpPr>
          <p:spPr>
            <a:xfrm rot="10800000">
              <a:off x="1828800" y="2609755"/>
              <a:ext cx="0" cy="400200"/>
            </a:xfrm>
            <a:prstGeom prst="straightConnector1">
              <a:avLst/>
            </a:prstGeom>
            <a:noFill/>
            <a:ln cap="flat" cmpd="sng" w="9525">
              <a:solidFill>
                <a:schemeClr val="dk2"/>
              </a:solidFill>
              <a:prstDash val="solid"/>
              <a:round/>
              <a:headEnd len="med" w="med" type="none"/>
              <a:tailEnd len="med" w="med" type="none"/>
            </a:ln>
          </p:spPr>
        </p:cxnSp>
        <p:sp>
          <p:nvSpPr>
            <p:cNvPr id="973" name="Google Shape;973;p35"/>
            <p:cNvSpPr/>
            <p:nvPr/>
          </p:nvSpPr>
          <p:spPr>
            <a:xfrm>
              <a:off x="1182150" y="1352550"/>
              <a:ext cx="1293300" cy="1293300"/>
            </a:xfrm>
            <a:prstGeom prst="ellipse">
              <a:avLst/>
            </a:prstGeom>
            <a:solidFill>
              <a:schemeClr val="l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5"/>
            <p:cNvSpPr/>
            <p:nvPr/>
          </p:nvSpPr>
          <p:spPr>
            <a:xfrm>
              <a:off x="1240350" y="1410675"/>
              <a:ext cx="1176900" cy="1176900"/>
            </a:xfrm>
            <a:prstGeom prst="arc">
              <a:avLst>
                <a:gd fmla="val 16200000" name="adj1"/>
                <a:gd fmla="val 9471040" name="adj2"/>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5" name="Google Shape;975;p35"/>
            <p:cNvGrpSpPr/>
            <p:nvPr/>
          </p:nvGrpSpPr>
          <p:grpSpPr>
            <a:xfrm>
              <a:off x="1054350" y="3009955"/>
              <a:ext cx="1548900" cy="1561970"/>
              <a:chOff x="1063875" y="3009955"/>
              <a:chExt cx="1548900" cy="1561970"/>
            </a:xfrm>
          </p:grpSpPr>
          <p:sp>
            <p:nvSpPr>
              <p:cNvPr id="976" name="Google Shape;976;p35"/>
              <p:cNvSpPr txBox="1"/>
              <p:nvPr/>
            </p:nvSpPr>
            <p:spPr>
              <a:xfrm>
                <a:off x="1063875" y="3466500"/>
                <a:ext cx="1548900"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Handlee"/>
                    <a:ea typeface="Handlee"/>
                    <a:cs typeface="Handlee"/>
                    <a:sym typeface="Handlee"/>
                  </a:rPr>
                  <a:t>Jupiter</a:t>
                </a:r>
                <a:endParaRPr b="1" sz="2000">
                  <a:solidFill>
                    <a:schemeClr val="dk2"/>
                  </a:solidFill>
                  <a:latin typeface="Handlee"/>
                  <a:ea typeface="Handlee"/>
                  <a:cs typeface="Handlee"/>
                  <a:sym typeface="Handlee"/>
                </a:endParaRPr>
              </a:p>
            </p:txBody>
          </p:sp>
          <p:sp>
            <p:nvSpPr>
              <p:cNvPr id="977" name="Google Shape;977;p35"/>
              <p:cNvSpPr txBox="1"/>
              <p:nvPr/>
            </p:nvSpPr>
            <p:spPr>
              <a:xfrm>
                <a:off x="1063875" y="3921225"/>
                <a:ext cx="1548900" cy="65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Jupiter is the biggest planet</a:t>
                </a:r>
                <a:endParaRPr>
                  <a:solidFill>
                    <a:schemeClr val="dk2"/>
                  </a:solidFill>
                  <a:latin typeface="Baloo 2"/>
                  <a:ea typeface="Baloo 2"/>
                  <a:cs typeface="Baloo 2"/>
                  <a:sym typeface="Baloo 2"/>
                </a:endParaRPr>
              </a:p>
            </p:txBody>
          </p:sp>
          <p:sp>
            <p:nvSpPr>
              <p:cNvPr id="972" name="Google Shape;972;p35"/>
              <p:cNvSpPr txBox="1"/>
              <p:nvPr/>
            </p:nvSpPr>
            <p:spPr>
              <a:xfrm>
                <a:off x="1063875" y="3009955"/>
                <a:ext cx="1548900" cy="457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65%</a:t>
                </a:r>
                <a:endParaRPr b="1" sz="2000">
                  <a:solidFill>
                    <a:schemeClr val="lt1"/>
                  </a:solidFill>
                  <a:latin typeface="Handlee"/>
                  <a:ea typeface="Handlee"/>
                  <a:cs typeface="Handlee"/>
                  <a:sym typeface="Handlee"/>
                </a:endParaRPr>
              </a:p>
            </p:txBody>
          </p:sp>
        </p:grpSp>
        <p:sp>
          <p:nvSpPr>
            <p:cNvPr id="978" name="Google Shape;978;p35"/>
            <p:cNvSpPr/>
            <p:nvPr/>
          </p:nvSpPr>
          <p:spPr>
            <a:xfrm>
              <a:off x="1240350" y="1410675"/>
              <a:ext cx="1176900" cy="1176900"/>
            </a:xfrm>
            <a:prstGeom prst="arc">
              <a:avLst>
                <a:gd fmla="val 16200000" name="adj1"/>
                <a:gd fmla="val 9471040" name="adj2"/>
              </a:avLst>
            </a:prstGeom>
            <a:solidFill>
              <a:schemeClr val="accent3"/>
            </a:solidFill>
            <a:ln cap="flat" cmpd="sng" w="1143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35"/>
          <p:cNvGrpSpPr/>
          <p:nvPr/>
        </p:nvGrpSpPr>
        <p:grpSpPr>
          <a:xfrm>
            <a:off x="2883150" y="1352550"/>
            <a:ext cx="1548900" cy="3219375"/>
            <a:chOff x="2883150" y="1352550"/>
            <a:chExt cx="1548900" cy="3219375"/>
          </a:xfrm>
        </p:grpSpPr>
        <p:grpSp>
          <p:nvGrpSpPr>
            <p:cNvPr id="980" name="Google Shape;980;p35"/>
            <p:cNvGrpSpPr/>
            <p:nvPr/>
          </p:nvGrpSpPr>
          <p:grpSpPr>
            <a:xfrm>
              <a:off x="2883150" y="3009955"/>
              <a:ext cx="1548900" cy="1561970"/>
              <a:chOff x="2968875" y="3009955"/>
              <a:chExt cx="1548900" cy="1561970"/>
            </a:xfrm>
          </p:grpSpPr>
          <p:sp>
            <p:nvSpPr>
              <p:cNvPr id="981" name="Google Shape;981;p35"/>
              <p:cNvSpPr txBox="1"/>
              <p:nvPr/>
            </p:nvSpPr>
            <p:spPr>
              <a:xfrm>
                <a:off x="2968875" y="3466500"/>
                <a:ext cx="1548900"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Handlee"/>
                    <a:ea typeface="Handlee"/>
                    <a:cs typeface="Handlee"/>
                    <a:sym typeface="Handlee"/>
                  </a:rPr>
                  <a:t>Mars</a:t>
                </a:r>
                <a:endParaRPr b="1" sz="2000">
                  <a:solidFill>
                    <a:schemeClr val="dk2"/>
                  </a:solidFill>
                  <a:latin typeface="Handlee"/>
                  <a:ea typeface="Handlee"/>
                  <a:cs typeface="Handlee"/>
                  <a:sym typeface="Handlee"/>
                </a:endParaRPr>
              </a:p>
            </p:txBody>
          </p:sp>
          <p:sp>
            <p:nvSpPr>
              <p:cNvPr id="982" name="Google Shape;982;p35"/>
              <p:cNvSpPr txBox="1"/>
              <p:nvPr/>
            </p:nvSpPr>
            <p:spPr>
              <a:xfrm>
                <a:off x="2968875" y="3921225"/>
                <a:ext cx="1548900" cy="65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 Mars is actually a cold place</a:t>
                </a:r>
                <a:endParaRPr>
                  <a:solidFill>
                    <a:schemeClr val="dk2"/>
                  </a:solidFill>
                  <a:latin typeface="Baloo 2"/>
                  <a:ea typeface="Baloo 2"/>
                  <a:cs typeface="Baloo 2"/>
                  <a:sym typeface="Baloo 2"/>
                </a:endParaRPr>
              </a:p>
            </p:txBody>
          </p:sp>
          <p:sp>
            <p:nvSpPr>
              <p:cNvPr id="983" name="Google Shape;983;p35"/>
              <p:cNvSpPr txBox="1"/>
              <p:nvPr/>
            </p:nvSpPr>
            <p:spPr>
              <a:xfrm>
                <a:off x="2968875" y="3009955"/>
                <a:ext cx="1548900" cy="457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8</a:t>
                </a:r>
                <a:r>
                  <a:rPr b="1" lang="en" sz="2000">
                    <a:solidFill>
                      <a:schemeClr val="lt1"/>
                    </a:solidFill>
                    <a:latin typeface="Handlee"/>
                    <a:ea typeface="Handlee"/>
                    <a:cs typeface="Handlee"/>
                    <a:sym typeface="Handlee"/>
                  </a:rPr>
                  <a:t>5%</a:t>
                </a:r>
                <a:endParaRPr b="1" sz="2000">
                  <a:solidFill>
                    <a:schemeClr val="lt1"/>
                  </a:solidFill>
                  <a:latin typeface="Handlee"/>
                  <a:ea typeface="Handlee"/>
                  <a:cs typeface="Handlee"/>
                  <a:sym typeface="Handlee"/>
                </a:endParaRPr>
              </a:p>
            </p:txBody>
          </p:sp>
        </p:grpSp>
        <p:sp>
          <p:nvSpPr>
            <p:cNvPr id="984" name="Google Shape;984;p35"/>
            <p:cNvSpPr/>
            <p:nvPr/>
          </p:nvSpPr>
          <p:spPr>
            <a:xfrm>
              <a:off x="3010950" y="1352550"/>
              <a:ext cx="1293300" cy="1293300"/>
            </a:xfrm>
            <a:prstGeom prst="ellipse">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5"/>
            <p:cNvSpPr/>
            <p:nvPr/>
          </p:nvSpPr>
          <p:spPr>
            <a:xfrm>
              <a:off x="3069150" y="1410675"/>
              <a:ext cx="1176900" cy="1176900"/>
            </a:xfrm>
            <a:prstGeom prst="arc">
              <a:avLst>
                <a:gd fmla="val 16200000" name="adj1"/>
                <a:gd fmla="val 12095716" name="adj2"/>
              </a:avLst>
            </a:prstGeom>
            <a:solidFill>
              <a:schemeClr val="dk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6" name="Google Shape;986;p35"/>
            <p:cNvCxnSpPr>
              <a:stCxn id="983" idx="0"/>
            </p:cNvCxnSpPr>
            <p:nvPr/>
          </p:nvCxnSpPr>
          <p:spPr>
            <a:xfrm rot="10800000">
              <a:off x="3657600" y="2609755"/>
              <a:ext cx="0" cy="400200"/>
            </a:xfrm>
            <a:prstGeom prst="straightConnector1">
              <a:avLst/>
            </a:prstGeom>
            <a:noFill/>
            <a:ln cap="flat" cmpd="sng" w="9525">
              <a:solidFill>
                <a:schemeClr val="dk2"/>
              </a:solidFill>
              <a:prstDash val="solid"/>
              <a:round/>
              <a:headEnd len="med" w="med" type="none"/>
              <a:tailEnd len="med" w="med" type="none"/>
            </a:ln>
          </p:spPr>
        </p:cxnSp>
      </p:grpSp>
      <p:grpSp>
        <p:nvGrpSpPr>
          <p:cNvPr id="987" name="Google Shape;987;p35"/>
          <p:cNvGrpSpPr/>
          <p:nvPr/>
        </p:nvGrpSpPr>
        <p:grpSpPr>
          <a:xfrm>
            <a:off x="6540750" y="1352550"/>
            <a:ext cx="1548900" cy="3219375"/>
            <a:chOff x="6540750" y="1352550"/>
            <a:chExt cx="1548900" cy="3219375"/>
          </a:xfrm>
        </p:grpSpPr>
        <p:grpSp>
          <p:nvGrpSpPr>
            <p:cNvPr id="988" name="Google Shape;988;p35"/>
            <p:cNvGrpSpPr/>
            <p:nvPr/>
          </p:nvGrpSpPr>
          <p:grpSpPr>
            <a:xfrm>
              <a:off x="6540750" y="3009955"/>
              <a:ext cx="1548900" cy="1561970"/>
              <a:chOff x="6550275" y="3009955"/>
              <a:chExt cx="1548900" cy="1561970"/>
            </a:xfrm>
          </p:grpSpPr>
          <p:sp>
            <p:nvSpPr>
              <p:cNvPr id="989" name="Google Shape;989;p35"/>
              <p:cNvSpPr txBox="1"/>
              <p:nvPr/>
            </p:nvSpPr>
            <p:spPr>
              <a:xfrm>
                <a:off x="6550275" y="3466500"/>
                <a:ext cx="1548900"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Handlee"/>
                    <a:ea typeface="Handlee"/>
                    <a:cs typeface="Handlee"/>
                    <a:sym typeface="Handlee"/>
                  </a:rPr>
                  <a:t>Mercury</a:t>
                </a:r>
                <a:endParaRPr b="1" sz="2000">
                  <a:solidFill>
                    <a:schemeClr val="dk2"/>
                  </a:solidFill>
                  <a:latin typeface="Handlee"/>
                  <a:ea typeface="Handlee"/>
                  <a:cs typeface="Handlee"/>
                  <a:sym typeface="Handlee"/>
                </a:endParaRPr>
              </a:p>
            </p:txBody>
          </p:sp>
          <p:sp>
            <p:nvSpPr>
              <p:cNvPr id="990" name="Google Shape;990;p35"/>
              <p:cNvSpPr txBox="1"/>
              <p:nvPr/>
            </p:nvSpPr>
            <p:spPr>
              <a:xfrm>
                <a:off x="6550275" y="3921225"/>
                <a:ext cx="1548900" cy="65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Mercury is the smallest planet</a:t>
                </a:r>
                <a:endParaRPr>
                  <a:solidFill>
                    <a:schemeClr val="dk2"/>
                  </a:solidFill>
                  <a:latin typeface="Baloo 2"/>
                  <a:ea typeface="Baloo 2"/>
                  <a:cs typeface="Baloo 2"/>
                  <a:sym typeface="Baloo 2"/>
                </a:endParaRPr>
              </a:p>
            </p:txBody>
          </p:sp>
          <p:sp>
            <p:nvSpPr>
              <p:cNvPr id="991" name="Google Shape;991;p35"/>
              <p:cNvSpPr txBox="1"/>
              <p:nvPr/>
            </p:nvSpPr>
            <p:spPr>
              <a:xfrm>
                <a:off x="6550275" y="3009955"/>
                <a:ext cx="1548900" cy="457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4</a:t>
                </a:r>
                <a:r>
                  <a:rPr b="1" lang="en" sz="2000">
                    <a:solidFill>
                      <a:schemeClr val="lt1"/>
                    </a:solidFill>
                    <a:latin typeface="Handlee"/>
                    <a:ea typeface="Handlee"/>
                    <a:cs typeface="Handlee"/>
                    <a:sym typeface="Handlee"/>
                  </a:rPr>
                  <a:t>5%</a:t>
                </a:r>
                <a:endParaRPr b="1" sz="2000">
                  <a:solidFill>
                    <a:schemeClr val="lt1"/>
                  </a:solidFill>
                  <a:latin typeface="Handlee"/>
                  <a:ea typeface="Handlee"/>
                  <a:cs typeface="Handlee"/>
                  <a:sym typeface="Handlee"/>
                </a:endParaRPr>
              </a:p>
            </p:txBody>
          </p:sp>
        </p:grpSp>
        <p:sp>
          <p:nvSpPr>
            <p:cNvPr id="992" name="Google Shape;992;p35"/>
            <p:cNvSpPr/>
            <p:nvPr/>
          </p:nvSpPr>
          <p:spPr>
            <a:xfrm>
              <a:off x="6668550" y="1352550"/>
              <a:ext cx="1293300" cy="1293300"/>
            </a:xfrm>
            <a:prstGeom prst="ellipse">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5"/>
            <p:cNvSpPr/>
            <p:nvPr/>
          </p:nvSpPr>
          <p:spPr>
            <a:xfrm>
              <a:off x="6726750" y="1410675"/>
              <a:ext cx="1176900" cy="1176900"/>
            </a:xfrm>
            <a:prstGeom prst="arc">
              <a:avLst>
                <a:gd fmla="val 16200000" name="adj1"/>
                <a:gd fmla="val 3569075" name="adj2"/>
              </a:avLst>
            </a:prstGeom>
            <a:solidFill>
              <a:schemeClr val="accent4"/>
            </a:solidFill>
            <a:ln cap="flat" cmpd="sng" w="1143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4" name="Google Shape;994;p35"/>
            <p:cNvCxnSpPr>
              <a:stCxn id="991" idx="0"/>
              <a:endCxn id="992" idx="4"/>
            </p:cNvCxnSpPr>
            <p:nvPr/>
          </p:nvCxnSpPr>
          <p:spPr>
            <a:xfrm rot="10800000">
              <a:off x="7315200" y="2645755"/>
              <a:ext cx="0" cy="364200"/>
            </a:xfrm>
            <a:prstGeom prst="straightConnector1">
              <a:avLst/>
            </a:prstGeom>
            <a:noFill/>
            <a:ln cap="flat" cmpd="sng" w="9525">
              <a:solidFill>
                <a:schemeClr val="dk2"/>
              </a:solidFill>
              <a:prstDash val="solid"/>
              <a:round/>
              <a:headEnd len="med" w="med" type="none"/>
              <a:tailEnd len="med" w="med" type="none"/>
            </a:ln>
          </p:spPr>
        </p:cxnSp>
      </p:grpSp>
      <p:grpSp>
        <p:nvGrpSpPr>
          <p:cNvPr id="995" name="Google Shape;995;p35"/>
          <p:cNvGrpSpPr/>
          <p:nvPr/>
        </p:nvGrpSpPr>
        <p:grpSpPr>
          <a:xfrm>
            <a:off x="4711950" y="1352550"/>
            <a:ext cx="1548900" cy="3219375"/>
            <a:chOff x="4711950" y="1352550"/>
            <a:chExt cx="1548900" cy="3219375"/>
          </a:xfrm>
        </p:grpSpPr>
        <p:grpSp>
          <p:nvGrpSpPr>
            <p:cNvPr id="996" name="Google Shape;996;p35"/>
            <p:cNvGrpSpPr/>
            <p:nvPr/>
          </p:nvGrpSpPr>
          <p:grpSpPr>
            <a:xfrm>
              <a:off x="4711950" y="3009955"/>
              <a:ext cx="1548900" cy="1561970"/>
              <a:chOff x="4721475" y="3009955"/>
              <a:chExt cx="1548900" cy="1561970"/>
            </a:xfrm>
          </p:grpSpPr>
          <p:sp>
            <p:nvSpPr>
              <p:cNvPr id="997" name="Google Shape;997;p35"/>
              <p:cNvSpPr txBox="1"/>
              <p:nvPr/>
            </p:nvSpPr>
            <p:spPr>
              <a:xfrm>
                <a:off x="4721475" y="3466500"/>
                <a:ext cx="1548900"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Handlee"/>
                    <a:ea typeface="Handlee"/>
                    <a:cs typeface="Handlee"/>
                    <a:sym typeface="Handlee"/>
                  </a:rPr>
                  <a:t>Venus</a:t>
                </a:r>
                <a:endParaRPr b="1" sz="2000">
                  <a:solidFill>
                    <a:schemeClr val="dk2"/>
                  </a:solidFill>
                  <a:latin typeface="Handlee"/>
                  <a:ea typeface="Handlee"/>
                  <a:cs typeface="Handlee"/>
                  <a:sym typeface="Handlee"/>
                </a:endParaRPr>
              </a:p>
            </p:txBody>
          </p:sp>
          <p:sp>
            <p:nvSpPr>
              <p:cNvPr id="998" name="Google Shape;998;p35"/>
              <p:cNvSpPr txBox="1"/>
              <p:nvPr/>
            </p:nvSpPr>
            <p:spPr>
              <a:xfrm>
                <a:off x="4721475" y="3921225"/>
                <a:ext cx="1548900" cy="65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has a nice name, but it’s hot</a:t>
                </a:r>
                <a:endParaRPr>
                  <a:solidFill>
                    <a:schemeClr val="dk2"/>
                  </a:solidFill>
                  <a:latin typeface="Baloo 2"/>
                  <a:ea typeface="Baloo 2"/>
                  <a:cs typeface="Baloo 2"/>
                  <a:sym typeface="Baloo 2"/>
                </a:endParaRPr>
              </a:p>
            </p:txBody>
          </p:sp>
          <p:sp>
            <p:nvSpPr>
              <p:cNvPr id="999" name="Google Shape;999;p35"/>
              <p:cNvSpPr txBox="1"/>
              <p:nvPr/>
            </p:nvSpPr>
            <p:spPr>
              <a:xfrm>
                <a:off x="4721475" y="3009955"/>
                <a:ext cx="1548900" cy="45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10</a:t>
                </a:r>
                <a:r>
                  <a:rPr b="1" lang="en" sz="2000">
                    <a:solidFill>
                      <a:schemeClr val="lt1"/>
                    </a:solidFill>
                    <a:latin typeface="Handlee"/>
                    <a:ea typeface="Handlee"/>
                    <a:cs typeface="Handlee"/>
                    <a:sym typeface="Handlee"/>
                  </a:rPr>
                  <a:t>%</a:t>
                </a:r>
                <a:endParaRPr b="1" sz="2000">
                  <a:solidFill>
                    <a:schemeClr val="lt1"/>
                  </a:solidFill>
                  <a:latin typeface="Handlee"/>
                  <a:ea typeface="Handlee"/>
                  <a:cs typeface="Handlee"/>
                  <a:sym typeface="Handlee"/>
                </a:endParaRPr>
              </a:p>
            </p:txBody>
          </p:sp>
        </p:grpSp>
        <p:grpSp>
          <p:nvGrpSpPr>
            <p:cNvPr id="1000" name="Google Shape;1000;p35"/>
            <p:cNvGrpSpPr/>
            <p:nvPr/>
          </p:nvGrpSpPr>
          <p:grpSpPr>
            <a:xfrm>
              <a:off x="4839750" y="1352550"/>
              <a:ext cx="1293300" cy="1293300"/>
              <a:chOff x="3103050" y="1352550"/>
              <a:chExt cx="1293300" cy="1293300"/>
            </a:xfrm>
          </p:grpSpPr>
          <p:sp>
            <p:nvSpPr>
              <p:cNvPr id="1001" name="Google Shape;1001;p35"/>
              <p:cNvSpPr/>
              <p:nvPr/>
            </p:nvSpPr>
            <p:spPr>
              <a:xfrm>
                <a:off x="3103050" y="1352550"/>
                <a:ext cx="1293300" cy="12933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5"/>
              <p:cNvSpPr/>
              <p:nvPr/>
            </p:nvSpPr>
            <p:spPr>
              <a:xfrm>
                <a:off x="3164400" y="1410675"/>
                <a:ext cx="1176900" cy="1176900"/>
              </a:xfrm>
              <a:prstGeom prst="arc">
                <a:avLst>
                  <a:gd fmla="val 16200000" name="adj1"/>
                  <a:gd fmla="val 18331809" name="adj2"/>
                </a:avLst>
              </a:prstGeom>
              <a:solidFill>
                <a:schemeClr val="lt2"/>
              </a:solidFill>
              <a:ln cap="flat" cmpd="sng" w="1143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03" name="Google Shape;1003;p35"/>
            <p:cNvCxnSpPr>
              <a:stCxn id="999" idx="0"/>
              <a:endCxn id="1001" idx="4"/>
            </p:cNvCxnSpPr>
            <p:nvPr/>
          </p:nvCxnSpPr>
          <p:spPr>
            <a:xfrm rot="10800000">
              <a:off x="5486400" y="2645755"/>
              <a:ext cx="0" cy="3642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36"/>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cxnSp>
        <p:nvCxnSpPr>
          <p:cNvPr id="1009" name="Google Shape;1009;p36"/>
          <p:cNvCxnSpPr/>
          <p:nvPr/>
        </p:nvCxnSpPr>
        <p:spPr>
          <a:xfrm>
            <a:off x="4572000" y="1638300"/>
            <a:ext cx="0" cy="2600400"/>
          </a:xfrm>
          <a:prstGeom prst="straightConnector1">
            <a:avLst/>
          </a:prstGeom>
          <a:noFill/>
          <a:ln cap="flat" cmpd="sng" w="9525">
            <a:solidFill>
              <a:schemeClr val="dk2"/>
            </a:solidFill>
            <a:prstDash val="solid"/>
            <a:round/>
            <a:headEnd len="med" w="med" type="none"/>
            <a:tailEnd len="med" w="med" type="none"/>
          </a:ln>
        </p:spPr>
      </p:cxnSp>
      <p:cxnSp>
        <p:nvCxnSpPr>
          <p:cNvPr id="1010" name="Google Shape;1010;p36"/>
          <p:cNvCxnSpPr>
            <a:stCxn id="1011" idx="2"/>
            <a:endCxn id="1012" idx="0"/>
          </p:cNvCxnSpPr>
          <p:nvPr/>
        </p:nvCxnSpPr>
        <p:spPr>
          <a:xfrm flipH="1">
            <a:off x="1501300" y="1517300"/>
            <a:ext cx="2733000" cy="620700"/>
          </a:xfrm>
          <a:prstGeom prst="bentConnector2">
            <a:avLst/>
          </a:prstGeom>
          <a:noFill/>
          <a:ln cap="flat" cmpd="sng" w="9525">
            <a:solidFill>
              <a:schemeClr val="dk2"/>
            </a:solidFill>
            <a:prstDash val="solid"/>
            <a:round/>
            <a:headEnd len="med" w="med" type="none"/>
            <a:tailEnd len="med" w="med" type="none"/>
          </a:ln>
        </p:spPr>
      </p:cxnSp>
      <p:cxnSp>
        <p:nvCxnSpPr>
          <p:cNvPr id="1013" name="Google Shape;1013;p36"/>
          <p:cNvCxnSpPr>
            <a:stCxn id="1014" idx="6"/>
            <a:endCxn id="1015" idx="2"/>
          </p:cNvCxnSpPr>
          <p:nvPr/>
        </p:nvCxnSpPr>
        <p:spPr>
          <a:xfrm flipH="1" rot="10800000">
            <a:off x="4909700" y="3687000"/>
            <a:ext cx="2733000" cy="636600"/>
          </a:xfrm>
          <a:prstGeom prst="bentConnector2">
            <a:avLst/>
          </a:prstGeom>
          <a:noFill/>
          <a:ln cap="flat" cmpd="sng" w="9525">
            <a:solidFill>
              <a:schemeClr val="dk2"/>
            </a:solidFill>
            <a:prstDash val="solid"/>
            <a:round/>
            <a:headEnd len="med" w="med" type="none"/>
            <a:tailEnd len="med" w="med" type="none"/>
          </a:ln>
        </p:spPr>
      </p:cxnSp>
      <p:cxnSp>
        <p:nvCxnSpPr>
          <p:cNvPr id="1016" name="Google Shape;1016;p36"/>
          <p:cNvCxnSpPr/>
          <p:nvPr/>
        </p:nvCxnSpPr>
        <p:spPr>
          <a:xfrm>
            <a:off x="1501300" y="3301350"/>
            <a:ext cx="0" cy="205500"/>
          </a:xfrm>
          <a:prstGeom prst="straightConnector1">
            <a:avLst/>
          </a:prstGeom>
          <a:noFill/>
          <a:ln cap="flat" cmpd="sng" w="9525">
            <a:solidFill>
              <a:schemeClr val="dk2"/>
            </a:solidFill>
            <a:prstDash val="solid"/>
            <a:round/>
            <a:headEnd len="med" w="med" type="none"/>
            <a:tailEnd len="med" w="med" type="none"/>
          </a:ln>
        </p:spPr>
      </p:cxnSp>
      <p:cxnSp>
        <p:nvCxnSpPr>
          <p:cNvPr id="1017" name="Google Shape;1017;p36"/>
          <p:cNvCxnSpPr/>
          <p:nvPr/>
        </p:nvCxnSpPr>
        <p:spPr>
          <a:xfrm>
            <a:off x="7642700" y="2334050"/>
            <a:ext cx="0" cy="193800"/>
          </a:xfrm>
          <a:prstGeom prst="straightConnector1">
            <a:avLst/>
          </a:prstGeom>
          <a:noFill/>
          <a:ln cap="flat" cmpd="sng" w="9525">
            <a:solidFill>
              <a:schemeClr val="dk2"/>
            </a:solidFill>
            <a:prstDash val="solid"/>
            <a:round/>
            <a:headEnd len="med" w="med" type="none"/>
            <a:tailEnd len="med" w="med" type="none"/>
          </a:ln>
        </p:spPr>
      </p:cxnSp>
      <p:sp>
        <p:nvSpPr>
          <p:cNvPr id="1018" name="Google Shape;1018;p36"/>
          <p:cNvSpPr/>
          <p:nvPr/>
        </p:nvSpPr>
        <p:spPr>
          <a:xfrm>
            <a:off x="492250" y="3506850"/>
            <a:ext cx="2018100" cy="11544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36"/>
          <p:cNvGrpSpPr/>
          <p:nvPr/>
        </p:nvGrpSpPr>
        <p:grpSpPr>
          <a:xfrm>
            <a:off x="492250" y="3498225"/>
            <a:ext cx="2018100" cy="1168000"/>
            <a:chOff x="492250" y="3498225"/>
            <a:chExt cx="2018100" cy="1168000"/>
          </a:xfrm>
        </p:grpSpPr>
        <p:sp>
          <p:nvSpPr>
            <p:cNvPr id="1020" name="Google Shape;1020;p36"/>
            <p:cNvSpPr txBox="1"/>
            <p:nvPr/>
          </p:nvSpPr>
          <p:spPr>
            <a:xfrm>
              <a:off x="492250" y="3990925"/>
              <a:ext cx="2018100" cy="67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has rings. It is a gas giant</a:t>
              </a:r>
              <a:endParaRPr>
                <a:solidFill>
                  <a:schemeClr val="dk2"/>
                </a:solidFill>
                <a:latin typeface="Baloo 2"/>
                <a:ea typeface="Baloo 2"/>
                <a:cs typeface="Baloo 2"/>
                <a:sym typeface="Baloo 2"/>
              </a:endParaRPr>
            </a:p>
          </p:txBody>
        </p:sp>
        <p:sp>
          <p:nvSpPr>
            <p:cNvPr id="1021" name="Google Shape;1021;p36"/>
            <p:cNvSpPr txBox="1"/>
            <p:nvPr/>
          </p:nvSpPr>
          <p:spPr>
            <a:xfrm>
              <a:off x="492250" y="3498225"/>
              <a:ext cx="2018100" cy="48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Saturn</a:t>
              </a:r>
              <a:endParaRPr b="1" sz="1800">
                <a:solidFill>
                  <a:srgbClr val="FFFFFF"/>
                </a:solidFill>
                <a:latin typeface="Handlee"/>
                <a:ea typeface="Handlee"/>
                <a:cs typeface="Handlee"/>
                <a:sym typeface="Handlee"/>
              </a:endParaRPr>
            </a:p>
          </p:txBody>
        </p:sp>
      </p:grpSp>
      <p:sp>
        <p:nvSpPr>
          <p:cNvPr id="1022" name="Google Shape;1022;p36"/>
          <p:cNvSpPr/>
          <p:nvPr/>
        </p:nvSpPr>
        <p:spPr>
          <a:xfrm>
            <a:off x="492250" y="2146950"/>
            <a:ext cx="2018100" cy="11544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3" name="Google Shape;1023;p36"/>
          <p:cNvGrpSpPr/>
          <p:nvPr/>
        </p:nvGrpSpPr>
        <p:grpSpPr>
          <a:xfrm>
            <a:off x="492250" y="2138000"/>
            <a:ext cx="2018100" cy="1168700"/>
            <a:chOff x="492250" y="2138000"/>
            <a:chExt cx="2018100" cy="1168700"/>
          </a:xfrm>
        </p:grpSpPr>
        <p:sp>
          <p:nvSpPr>
            <p:cNvPr id="1024" name="Google Shape;1024;p36"/>
            <p:cNvSpPr txBox="1"/>
            <p:nvPr/>
          </p:nvSpPr>
          <p:spPr>
            <a:xfrm>
              <a:off x="492250" y="2631400"/>
              <a:ext cx="2018100" cy="67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Jupiter is the biggest planet of all them</a:t>
              </a:r>
              <a:endParaRPr>
                <a:solidFill>
                  <a:schemeClr val="dk2"/>
                </a:solidFill>
                <a:latin typeface="Baloo 2"/>
                <a:ea typeface="Baloo 2"/>
                <a:cs typeface="Baloo 2"/>
                <a:sym typeface="Baloo 2"/>
              </a:endParaRPr>
            </a:p>
          </p:txBody>
        </p:sp>
        <p:sp>
          <p:nvSpPr>
            <p:cNvPr id="1012" name="Google Shape;1012;p36"/>
            <p:cNvSpPr txBox="1"/>
            <p:nvPr/>
          </p:nvSpPr>
          <p:spPr>
            <a:xfrm>
              <a:off x="492250" y="2138000"/>
              <a:ext cx="2018100" cy="48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Jupiter</a:t>
              </a:r>
              <a:endParaRPr b="1" sz="1800">
                <a:solidFill>
                  <a:srgbClr val="FFFFFF"/>
                </a:solidFill>
                <a:latin typeface="Handlee"/>
                <a:ea typeface="Handlee"/>
                <a:cs typeface="Handlee"/>
                <a:sym typeface="Handlee"/>
              </a:endParaRPr>
            </a:p>
          </p:txBody>
        </p:sp>
      </p:grpSp>
      <p:grpSp>
        <p:nvGrpSpPr>
          <p:cNvPr id="1025" name="Google Shape;1025;p36"/>
          <p:cNvGrpSpPr/>
          <p:nvPr/>
        </p:nvGrpSpPr>
        <p:grpSpPr>
          <a:xfrm>
            <a:off x="3700350" y="2048800"/>
            <a:ext cx="1743300" cy="1743300"/>
            <a:chOff x="3700350" y="2048800"/>
            <a:chExt cx="1743300" cy="1743300"/>
          </a:xfrm>
        </p:grpSpPr>
        <p:sp>
          <p:nvSpPr>
            <p:cNvPr id="1026" name="Google Shape;1026;p36"/>
            <p:cNvSpPr/>
            <p:nvPr/>
          </p:nvSpPr>
          <p:spPr>
            <a:xfrm>
              <a:off x="3700350" y="2048800"/>
              <a:ext cx="1743300" cy="17433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7" name="Google Shape;1027;p36"/>
            <p:cNvGrpSpPr/>
            <p:nvPr/>
          </p:nvGrpSpPr>
          <p:grpSpPr>
            <a:xfrm>
              <a:off x="3776861" y="2538880"/>
              <a:ext cx="1590300" cy="763139"/>
              <a:chOff x="3776861" y="2576980"/>
              <a:chExt cx="1590300" cy="763139"/>
            </a:xfrm>
          </p:grpSpPr>
          <p:sp>
            <p:nvSpPr>
              <p:cNvPr id="1028" name="Google Shape;1028;p36"/>
              <p:cNvSpPr txBox="1"/>
              <p:nvPr/>
            </p:nvSpPr>
            <p:spPr>
              <a:xfrm>
                <a:off x="3776861" y="2903620"/>
                <a:ext cx="1590300" cy="43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It </a:t>
                </a:r>
                <a:r>
                  <a:rPr lang="en">
                    <a:solidFill>
                      <a:schemeClr val="lt1"/>
                    </a:solidFill>
                    <a:latin typeface="Baloo 2"/>
                    <a:ea typeface="Baloo 2"/>
                    <a:cs typeface="Baloo 2"/>
                    <a:sym typeface="Baloo 2"/>
                  </a:rPr>
                  <a:t>is very far away from Earth</a:t>
                </a:r>
                <a:endParaRPr>
                  <a:solidFill>
                    <a:schemeClr val="lt1"/>
                  </a:solidFill>
                  <a:latin typeface="Baloo 2"/>
                  <a:ea typeface="Baloo 2"/>
                  <a:cs typeface="Baloo 2"/>
                  <a:sym typeface="Baloo 2"/>
                </a:endParaRPr>
              </a:p>
            </p:txBody>
          </p:sp>
          <p:sp>
            <p:nvSpPr>
              <p:cNvPr id="1029" name="Google Shape;1029;p36"/>
              <p:cNvSpPr txBox="1"/>
              <p:nvPr/>
            </p:nvSpPr>
            <p:spPr>
              <a:xfrm>
                <a:off x="3776861" y="2576980"/>
                <a:ext cx="15873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Neptune</a:t>
                </a:r>
                <a:endParaRPr b="1" sz="1800">
                  <a:solidFill>
                    <a:srgbClr val="FFFFFF"/>
                  </a:solidFill>
                  <a:latin typeface="Handlee"/>
                  <a:ea typeface="Handlee"/>
                  <a:cs typeface="Handlee"/>
                  <a:sym typeface="Handlee"/>
                </a:endParaRPr>
              </a:p>
            </p:txBody>
          </p:sp>
        </p:grpSp>
      </p:grpSp>
      <p:sp>
        <p:nvSpPr>
          <p:cNvPr id="1030" name="Google Shape;1030;p36"/>
          <p:cNvSpPr/>
          <p:nvPr/>
        </p:nvSpPr>
        <p:spPr>
          <a:xfrm>
            <a:off x="6633650" y="1179650"/>
            <a:ext cx="2018100" cy="11544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1" name="Google Shape;1031;p36"/>
          <p:cNvGrpSpPr/>
          <p:nvPr/>
        </p:nvGrpSpPr>
        <p:grpSpPr>
          <a:xfrm>
            <a:off x="6633650" y="1171300"/>
            <a:ext cx="2018100" cy="1167500"/>
            <a:chOff x="6633650" y="1171300"/>
            <a:chExt cx="2018100" cy="1167500"/>
          </a:xfrm>
        </p:grpSpPr>
        <p:sp>
          <p:nvSpPr>
            <p:cNvPr id="1032" name="Google Shape;1032;p36"/>
            <p:cNvSpPr txBox="1"/>
            <p:nvPr/>
          </p:nvSpPr>
          <p:spPr>
            <a:xfrm>
              <a:off x="6633650" y="1663500"/>
              <a:ext cx="2018100" cy="67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has a beautiful name, but it is hot</a:t>
              </a:r>
              <a:endParaRPr>
                <a:solidFill>
                  <a:schemeClr val="dk2"/>
                </a:solidFill>
                <a:latin typeface="Baloo 2"/>
                <a:ea typeface="Baloo 2"/>
                <a:cs typeface="Baloo 2"/>
                <a:sym typeface="Baloo 2"/>
              </a:endParaRPr>
            </a:p>
          </p:txBody>
        </p:sp>
        <p:sp>
          <p:nvSpPr>
            <p:cNvPr id="1033" name="Google Shape;1033;p36"/>
            <p:cNvSpPr txBox="1"/>
            <p:nvPr/>
          </p:nvSpPr>
          <p:spPr>
            <a:xfrm>
              <a:off x="6633650" y="1171300"/>
              <a:ext cx="2018100" cy="48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Venus</a:t>
              </a:r>
              <a:endParaRPr b="1" sz="1800">
                <a:solidFill>
                  <a:srgbClr val="FFFFFF"/>
                </a:solidFill>
                <a:latin typeface="Handlee"/>
                <a:ea typeface="Handlee"/>
                <a:cs typeface="Handlee"/>
                <a:sym typeface="Handlee"/>
              </a:endParaRPr>
            </a:p>
          </p:txBody>
        </p:sp>
      </p:grpSp>
      <p:grpSp>
        <p:nvGrpSpPr>
          <p:cNvPr id="1034" name="Google Shape;1034;p36"/>
          <p:cNvGrpSpPr/>
          <p:nvPr/>
        </p:nvGrpSpPr>
        <p:grpSpPr>
          <a:xfrm>
            <a:off x="6633650" y="2517200"/>
            <a:ext cx="2018100" cy="1169800"/>
            <a:chOff x="6633650" y="2517200"/>
            <a:chExt cx="2018100" cy="1169800"/>
          </a:xfrm>
        </p:grpSpPr>
        <p:sp>
          <p:nvSpPr>
            <p:cNvPr id="1015" name="Google Shape;1015;p36"/>
            <p:cNvSpPr txBox="1"/>
            <p:nvPr/>
          </p:nvSpPr>
          <p:spPr>
            <a:xfrm>
              <a:off x="6633650" y="3011700"/>
              <a:ext cx="2018100" cy="67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Mercury is the smallest planet of them all</a:t>
              </a:r>
              <a:endParaRPr>
                <a:solidFill>
                  <a:schemeClr val="dk2"/>
                </a:solidFill>
                <a:latin typeface="Baloo 2"/>
                <a:ea typeface="Baloo 2"/>
                <a:cs typeface="Baloo 2"/>
                <a:sym typeface="Baloo 2"/>
              </a:endParaRPr>
            </a:p>
          </p:txBody>
        </p:sp>
        <p:sp>
          <p:nvSpPr>
            <p:cNvPr id="1035" name="Google Shape;1035;p36"/>
            <p:cNvSpPr txBox="1"/>
            <p:nvPr/>
          </p:nvSpPr>
          <p:spPr>
            <a:xfrm>
              <a:off x="6633650" y="2517200"/>
              <a:ext cx="2018100" cy="48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Mercury</a:t>
              </a:r>
              <a:endParaRPr b="1" sz="1800">
                <a:solidFill>
                  <a:srgbClr val="FFFFFF"/>
                </a:solidFill>
                <a:latin typeface="Handlee"/>
                <a:ea typeface="Handlee"/>
                <a:cs typeface="Handlee"/>
                <a:sym typeface="Handlee"/>
              </a:endParaRPr>
            </a:p>
          </p:txBody>
        </p:sp>
      </p:grpSp>
      <p:grpSp>
        <p:nvGrpSpPr>
          <p:cNvPr id="1036" name="Google Shape;1036;p36"/>
          <p:cNvGrpSpPr/>
          <p:nvPr/>
        </p:nvGrpSpPr>
        <p:grpSpPr>
          <a:xfrm>
            <a:off x="4126068" y="3977091"/>
            <a:ext cx="892672" cy="623098"/>
            <a:chOff x="4126068" y="3977091"/>
            <a:chExt cx="892672" cy="623098"/>
          </a:xfrm>
        </p:grpSpPr>
        <p:sp>
          <p:nvSpPr>
            <p:cNvPr id="1037" name="Google Shape;1037;p36"/>
            <p:cNvSpPr/>
            <p:nvPr/>
          </p:nvSpPr>
          <p:spPr>
            <a:xfrm>
              <a:off x="4126068" y="3977091"/>
              <a:ext cx="892672" cy="623098"/>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6"/>
            <p:cNvSpPr/>
            <p:nvPr/>
          </p:nvSpPr>
          <p:spPr>
            <a:xfrm>
              <a:off x="4378053" y="4097172"/>
              <a:ext cx="388703" cy="382963"/>
            </a:xfrm>
            <a:custGeom>
              <a:rect b="b" l="l" r="r" t="t"/>
              <a:pathLst>
                <a:path extrusionOk="0" h="30226" w="30679">
                  <a:moveTo>
                    <a:pt x="16651" y="454"/>
                  </a:moveTo>
                  <a:cubicBezTo>
                    <a:pt x="20422" y="454"/>
                    <a:pt x="24132" y="1866"/>
                    <a:pt x="26674" y="4877"/>
                  </a:cubicBezTo>
                  <a:lnTo>
                    <a:pt x="26673" y="4877"/>
                  </a:lnTo>
                  <a:cubicBezTo>
                    <a:pt x="28457" y="6990"/>
                    <a:pt x="29207" y="9699"/>
                    <a:pt x="29759" y="12365"/>
                  </a:cubicBezTo>
                  <a:cubicBezTo>
                    <a:pt x="29734" y="12354"/>
                    <a:pt x="29707" y="12349"/>
                    <a:pt x="29680" y="12349"/>
                  </a:cubicBezTo>
                  <a:cubicBezTo>
                    <a:pt x="29670" y="12349"/>
                    <a:pt x="29661" y="12349"/>
                    <a:pt x="29652" y="12351"/>
                  </a:cubicBezTo>
                  <a:cubicBezTo>
                    <a:pt x="25211" y="12934"/>
                    <a:pt x="20799" y="13684"/>
                    <a:pt x="16414" y="14601"/>
                  </a:cubicBezTo>
                  <a:cubicBezTo>
                    <a:pt x="17800" y="10135"/>
                    <a:pt x="19302" y="5707"/>
                    <a:pt x="20918" y="1315"/>
                  </a:cubicBezTo>
                  <a:cubicBezTo>
                    <a:pt x="20979" y="1150"/>
                    <a:pt x="20843" y="1042"/>
                    <a:pt x="20705" y="1042"/>
                  </a:cubicBezTo>
                  <a:cubicBezTo>
                    <a:pt x="20614" y="1042"/>
                    <a:pt x="20523" y="1088"/>
                    <a:pt x="20483" y="1195"/>
                  </a:cubicBezTo>
                  <a:cubicBezTo>
                    <a:pt x="18901" y="5490"/>
                    <a:pt x="17431" y="9820"/>
                    <a:pt x="16070" y="14190"/>
                  </a:cubicBezTo>
                  <a:lnTo>
                    <a:pt x="13854" y="776"/>
                  </a:lnTo>
                  <a:cubicBezTo>
                    <a:pt x="13850" y="755"/>
                    <a:pt x="13842" y="734"/>
                    <a:pt x="13831" y="715"/>
                  </a:cubicBezTo>
                  <a:cubicBezTo>
                    <a:pt x="14763" y="542"/>
                    <a:pt x="15709" y="454"/>
                    <a:pt x="16651" y="454"/>
                  </a:cubicBezTo>
                  <a:close/>
                  <a:moveTo>
                    <a:pt x="29825" y="12685"/>
                  </a:moveTo>
                  <a:cubicBezTo>
                    <a:pt x="29853" y="12824"/>
                    <a:pt x="29881" y="12962"/>
                    <a:pt x="29907" y="13100"/>
                  </a:cubicBezTo>
                  <a:cubicBezTo>
                    <a:pt x="30557" y="16407"/>
                    <a:pt x="29318" y="19454"/>
                    <a:pt x="27840" y="22377"/>
                  </a:cubicBezTo>
                  <a:cubicBezTo>
                    <a:pt x="27063" y="23913"/>
                    <a:pt x="26047" y="25242"/>
                    <a:pt x="24863" y="26335"/>
                  </a:cubicBezTo>
                  <a:cubicBezTo>
                    <a:pt x="24113" y="25453"/>
                    <a:pt x="23529" y="24317"/>
                    <a:pt x="22859" y="23376"/>
                  </a:cubicBezTo>
                  <a:cubicBezTo>
                    <a:pt x="22149" y="22379"/>
                    <a:pt x="21420" y="21394"/>
                    <a:pt x="20675" y="20422"/>
                  </a:cubicBezTo>
                  <a:cubicBezTo>
                    <a:pt x="19289" y="18607"/>
                    <a:pt x="17855" y="16829"/>
                    <a:pt x="16414" y="15058"/>
                  </a:cubicBezTo>
                  <a:lnTo>
                    <a:pt x="16421" y="15058"/>
                  </a:lnTo>
                  <a:cubicBezTo>
                    <a:pt x="20802" y="14138"/>
                    <a:pt x="25213" y="13386"/>
                    <a:pt x="29652" y="12801"/>
                  </a:cubicBezTo>
                  <a:cubicBezTo>
                    <a:pt x="29725" y="12792"/>
                    <a:pt x="29789" y="12749"/>
                    <a:pt x="29825" y="12685"/>
                  </a:cubicBezTo>
                  <a:close/>
                  <a:moveTo>
                    <a:pt x="13424" y="794"/>
                  </a:moveTo>
                  <a:cubicBezTo>
                    <a:pt x="13415" y="827"/>
                    <a:pt x="13414" y="862"/>
                    <a:pt x="13420" y="895"/>
                  </a:cubicBezTo>
                  <a:lnTo>
                    <a:pt x="15739" y="14929"/>
                  </a:lnTo>
                  <a:cubicBezTo>
                    <a:pt x="15746" y="14973"/>
                    <a:pt x="15769" y="15014"/>
                    <a:pt x="15802" y="15043"/>
                  </a:cubicBezTo>
                  <a:cubicBezTo>
                    <a:pt x="14381" y="19654"/>
                    <a:pt x="13084" y="24303"/>
                    <a:pt x="11910" y="28987"/>
                  </a:cubicBezTo>
                  <a:cubicBezTo>
                    <a:pt x="11905" y="29010"/>
                    <a:pt x="11904" y="29032"/>
                    <a:pt x="11906" y="29055"/>
                  </a:cubicBezTo>
                  <a:cubicBezTo>
                    <a:pt x="11666" y="28971"/>
                    <a:pt x="11427" y="28885"/>
                    <a:pt x="11188" y="28787"/>
                  </a:cubicBezTo>
                  <a:cubicBezTo>
                    <a:pt x="11160" y="28775"/>
                    <a:pt x="11133" y="28770"/>
                    <a:pt x="11109" y="28770"/>
                  </a:cubicBezTo>
                  <a:cubicBezTo>
                    <a:pt x="11070" y="28770"/>
                    <a:pt x="11037" y="28782"/>
                    <a:pt x="11009" y="28802"/>
                  </a:cubicBezTo>
                  <a:cubicBezTo>
                    <a:pt x="5627" y="26842"/>
                    <a:pt x="1259" y="20709"/>
                    <a:pt x="1291" y="15005"/>
                  </a:cubicBezTo>
                  <a:cubicBezTo>
                    <a:pt x="1322" y="9242"/>
                    <a:pt x="5054" y="4214"/>
                    <a:pt x="10207" y="1857"/>
                  </a:cubicBezTo>
                  <a:cubicBezTo>
                    <a:pt x="11237" y="1386"/>
                    <a:pt x="12316" y="1030"/>
                    <a:pt x="13424" y="794"/>
                  </a:cubicBezTo>
                  <a:close/>
                  <a:moveTo>
                    <a:pt x="16151" y="15445"/>
                  </a:moveTo>
                  <a:cubicBezTo>
                    <a:pt x="17788" y="17456"/>
                    <a:pt x="19413" y="19476"/>
                    <a:pt x="20969" y="21552"/>
                  </a:cubicBezTo>
                  <a:cubicBezTo>
                    <a:pt x="22181" y="23170"/>
                    <a:pt x="23203" y="25110"/>
                    <a:pt x="24527" y="26635"/>
                  </a:cubicBezTo>
                  <a:cubicBezTo>
                    <a:pt x="22191" y="28649"/>
                    <a:pt x="19246" y="29774"/>
                    <a:pt x="16159" y="29774"/>
                  </a:cubicBezTo>
                  <a:cubicBezTo>
                    <a:pt x="14888" y="29774"/>
                    <a:pt x="13593" y="29583"/>
                    <a:pt x="12307" y="29185"/>
                  </a:cubicBezTo>
                  <a:cubicBezTo>
                    <a:pt x="12324" y="29162"/>
                    <a:pt x="12336" y="29136"/>
                    <a:pt x="12344" y="29108"/>
                  </a:cubicBezTo>
                  <a:cubicBezTo>
                    <a:pt x="13493" y="24519"/>
                    <a:pt x="14762" y="19965"/>
                    <a:pt x="16151" y="15445"/>
                  </a:cubicBezTo>
                  <a:close/>
                  <a:moveTo>
                    <a:pt x="16591" y="0"/>
                  </a:moveTo>
                  <a:cubicBezTo>
                    <a:pt x="15178" y="0"/>
                    <a:pt x="13757" y="194"/>
                    <a:pt x="12386" y="581"/>
                  </a:cubicBezTo>
                  <a:cubicBezTo>
                    <a:pt x="6660" y="2197"/>
                    <a:pt x="1892" y="6977"/>
                    <a:pt x="998" y="12958"/>
                  </a:cubicBezTo>
                  <a:cubicBezTo>
                    <a:pt x="0" y="19640"/>
                    <a:pt x="4602" y="27006"/>
                    <a:pt x="10976" y="29271"/>
                  </a:cubicBezTo>
                  <a:cubicBezTo>
                    <a:pt x="11002" y="29280"/>
                    <a:pt x="11027" y="29284"/>
                    <a:pt x="11051" y="29284"/>
                  </a:cubicBezTo>
                  <a:cubicBezTo>
                    <a:pt x="11089" y="29284"/>
                    <a:pt x="11123" y="29273"/>
                    <a:pt x="11152" y="29254"/>
                  </a:cubicBezTo>
                  <a:cubicBezTo>
                    <a:pt x="12791" y="29908"/>
                    <a:pt x="14504" y="30226"/>
                    <a:pt x="16198" y="30226"/>
                  </a:cubicBezTo>
                  <a:cubicBezTo>
                    <a:pt x="20399" y="30226"/>
                    <a:pt x="24481" y="28272"/>
                    <a:pt x="27018" y="24654"/>
                  </a:cubicBezTo>
                  <a:cubicBezTo>
                    <a:pt x="28724" y="22219"/>
                    <a:pt x="30467" y="18595"/>
                    <a:pt x="30607" y="15584"/>
                  </a:cubicBezTo>
                  <a:cubicBezTo>
                    <a:pt x="30679" y="14017"/>
                    <a:pt x="30245" y="12451"/>
                    <a:pt x="29883" y="10942"/>
                  </a:cubicBezTo>
                  <a:cubicBezTo>
                    <a:pt x="29479" y="9259"/>
                    <a:pt x="28992" y="7573"/>
                    <a:pt x="28090" y="6081"/>
                  </a:cubicBezTo>
                  <a:cubicBezTo>
                    <a:pt x="25628" y="2016"/>
                    <a:pt x="21148" y="0"/>
                    <a:pt x="1659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36"/>
          <p:cNvGrpSpPr/>
          <p:nvPr/>
        </p:nvGrpSpPr>
        <p:grpSpPr>
          <a:xfrm>
            <a:off x="4116543" y="1243416"/>
            <a:ext cx="892663" cy="623096"/>
            <a:chOff x="4116543" y="1243416"/>
            <a:chExt cx="892663" cy="623096"/>
          </a:xfrm>
        </p:grpSpPr>
        <p:sp>
          <p:nvSpPr>
            <p:cNvPr id="1040" name="Google Shape;1040;p36"/>
            <p:cNvSpPr/>
            <p:nvPr/>
          </p:nvSpPr>
          <p:spPr>
            <a:xfrm>
              <a:off x="4116543" y="1243416"/>
              <a:ext cx="892663" cy="62309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6"/>
            <p:cNvSpPr/>
            <p:nvPr/>
          </p:nvSpPr>
          <p:spPr>
            <a:xfrm>
              <a:off x="4368534" y="1417657"/>
              <a:ext cx="388679" cy="274603"/>
            </a:xfrm>
            <a:custGeom>
              <a:rect b="b" l="l" r="r" t="t"/>
              <a:pathLst>
                <a:path extrusionOk="0" h="15873" w="22467">
                  <a:moveTo>
                    <a:pt x="15037" y="460"/>
                  </a:moveTo>
                  <a:lnTo>
                    <a:pt x="19988" y="1033"/>
                  </a:lnTo>
                  <a:cubicBezTo>
                    <a:pt x="20426" y="1083"/>
                    <a:pt x="21067" y="1055"/>
                    <a:pt x="21448" y="1327"/>
                  </a:cubicBezTo>
                  <a:cubicBezTo>
                    <a:pt x="21953" y="1687"/>
                    <a:pt x="21631" y="1946"/>
                    <a:pt x="21399" y="2574"/>
                  </a:cubicBezTo>
                  <a:lnTo>
                    <a:pt x="20500" y="5010"/>
                  </a:lnTo>
                  <a:lnTo>
                    <a:pt x="17384" y="13457"/>
                  </a:lnTo>
                  <a:cubicBezTo>
                    <a:pt x="17463" y="12321"/>
                    <a:pt x="17480" y="11182"/>
                    <a:pt x="17436" y="10045"/>
                  </a:cubicBezTo>
                  <a:cubicBezTo>
                    <a:pt x="17386" y="8860"/>
                    <a:pt x="17273" y="7679"/>
                    <a:pt x="17091" y="6505"/>
                  </a:cubicBezTo>
                  <a:cubicBezTo>
                    <a:pt x="16993" y="5862"/>
                    <a:pt x="17001" y="5136"/>
                    <a:pt x="16410" y="4765"/>
                  </a:cubicBezTo>
                  <a:cubicBezTo>
                    <a:pt x="15692" y="4312"/>
                    <a:pt x="14452" y="4429"/>
                    <a:pt x="13645" y="4349"/>
                  </a:cubicBezTo>
                  <a:cubicBezTo>
                    <a:pt x="12261" y="4212"/>
                    <a:pt x="10874" y="4090"/>
                    <a:pt x="9488" y="3985"/>
                  </a:cubicBezTo>
                  <a:cubicBezTo>
                    <a:pt x="7959" y="3869"/>
                    <a:pt x="6430" y="3775"/>
                    <a:pt x="4898" y="3700"/>
                  </a:cubicBezTo>
                  <a:cubicBezTo>
                    <a:pt x="4874" y="3033"/>
                    <a:pt x="4764" y="1682"/>
                    <a:pt x="5163" y="1324"/>
                  </a:cubicBezTo>
                  <a:cubicBezTo>
                    <a:pt x="5377" y="1131"/>
                    <a:pt x="5617" y="1071"/>
                    <a:pt x="5866" y="1071"/>
                  </a:cubicBezTo>
                  <a:cubicBezTo>
                    <a:pt x="6186" y="1071"/>
                    <a:pt x="6523" y="1170"/>
                    <a:pt x="6844" y="1212"/>
                  </a:cubicBezTo>
                  <a:lnTo>
                    <a:pt x="11237" y="1770"/>
                  </a:lnTo>
                  <a:cubicBezTo>
                    <a:pt x="11772" y="1838"/>
                    <a:pt x="12870" y="2174"/>
                    <a:pt x="13631" y="2174"/>
                  </a:cubicBezTo>
                  <a:cubicBezTo>
                    <a:pt x="13856" y="2174"/>
                    <a:pt x="14051" y="2145"/>
                    <a:pt x="14194" y="2071"/>
                  </a:cubicBezTo>
                  <a:cubicBezTo>
                    <a:pt x="14679" y="1819"/>
                    <a:pt x="14864" y="954"/>
                    <a:pt x="15037" y="460"/>
                  </a:cubicBezTo>
                  <a:close/>
                  <a:moveTo>
                    <a:pt x="14956" y="1"/>
                  </a:moveTo>
                  <a:cubicBezTo>
                    <a:pt x="14849" y="1"/>
                    <a:pt x="14792" y="74"/>
                    <a:pt x="14777" y="161"/>
                  </a:cubicBezTo>
                  <a:cubicBezTo>
                    <a:pt x="14702" y="177"/>
                    <a:pt x="14640" y="231"/>
                    <a:pt x="14614" y="305"/>
                  </a:cubicBezTo>
                  <a:cubicBezTo>
                    <a:pt x="14485" y="662"/>
                    <a:pt x="14272" y="1471"/>
                    <a:pt x="13872" y="1654"/>
                  </a:cubicBezTo>
                  <a:cubicBezTo>
                    <a:pt x="13832" y="1673"/>
                    <a:pt x="13775" y="1681"/>
                    <a:pt x="13708" y="1681"/>
                  </a:cubicBezTo>
                  <a:cubicBezTo>
                    <a:pt x="13409" y="1681"/>
                    <a:pt x="12901" y="1531"/>
                    <a:pt x="12701" y="1506"/>
                  </a:cubicBezTo>
                  <a:lnTo>
                    <a:pt x="10066" y="1170"/>
                  </a:lnTo>
                  <a:lnTo>
                    <a:pt x="5088" y="536"/>
                  </a:lnTo>
                  <a:cubicBezTo>
                    <a:pt x="5082" y="535"/>
                    <a:pt x="5076" y="535"/>
                    <a:pt x="5070" y="535"/>
                  </a:cubicBezTo>
                  <a:cubicBezTo>
                    <a:pt x="4979" y="535"/>
                    <a:pt x="4894" y="620"/>
                    <a:pt x="4870" y="702"/>
                  </a:cubicBezTo>
                  <a:cubicBezTo>
                    <a:pt x="4588" y="1702"/>
                    <a:pt x="4458" y="2651"/>
                    <a:pt x="4456" y="3681"/>
                  </a:cubicBezTo>
                  <a:cubicBezTo>
                    <a:pt x="3258" y="3625"/>
                    <a:pt x="2059" y="3578"/>
                    <a:pt x="859" y="3542"/>
                  </a:cubicBezTo>
                  <a:cubicBezTo>
                    <a:pt x="857" y="3542"/>
                    <a:pt x="854" y="3542"/>
                    <a:pt x="852" y="3542"/>
                  </a:cubicBezTo>
                  <a:cubicBezTo>
                    <a:pt x="569" y="3542"/>
                    <a:pt x="571" y="3984"/>
                    <a:pt x="859" y="3992"/>
                  </a:cubicBezTo>
                  <a:cubicBezTo>
                    <a:pt x="4831" y="4107"/>
                    <a:pt x="8796" y="4347"/>
                    <a:pt x="12754" y="4713"/>
                  </a:cubicBezTo>
                  <a:cubicBezTo>
                    <a:pt x="13905" y="4822"/>
                    <a:pt x="15724" y="4732"/>
                    <a:pt x="16514" y="5763"/>
                  </a:cubicBezTo>
                  <a:cubicBezTo>
                    <a:pt x="16822" y="6165"/>
                    <a:pt x="16784" y="7506"/>
                    <a:pt x="16838" y="8011"/>
                  </a:cubicBezTo>
                  <a:cubicBezTo>
                    <a:pt x="16880" y="8397"/>
                    <a:pt x="16913" y="8785"/>
                    <a:pt x="16939" y="9172"/>
                  </a:cubicBezTo>
                  <a:cubicBezTo>
                    <a:pt x="17031" y="10510"/>
                    <a:pt x="17561" y="14938"/>
                    <a:pt x="16034" y="15338"/>
                  </a:cubicBezTo>
                  <a:cubicBezTo>
                    <a:pt x="15845" y="15388"/>
                    <a:pt x="15628" y="15407"/>
                    <a:pt x="15397" y="15407"/>
                  </a:cubicBezTo>
                  <a:cubicBezTo>
                    <a:pt x="14662" y="15407"/>
                    <a:pt x="13781" y="15213"/>
                    <a:pt x="13160" y="15173"/>
                  </a:cubicBezTo>
                  <a:cubicBezTo>
                    <a:pt x="12203" y="15111"/>
                    <a:pt x="11247" y="15042"/>
                    <a:pt x="10290" y="14967"/>
                  </a:cubicBezTo>
                  <a:cubicBezTo>
                    <a:pt x="8377" y="14816"/>
                    <a:pt x="6467" y="14638"/>
                    <a:pt x="4560" y="14434"/>
                  </a:cubicBezTo>
                  <a:cubicBezTo>
                    <a:pt x="3191" y="14288"/>
                    <a:pt x="1767" y="14427"/>
                    <a:pt x="1318" y="12691"/>
                  </a:cubicBezTo>
                  <a:cubicBezTo>
                    <a:pt x="1095" y="11828"/>
                    <a:pt x="1128" y="10760"/>
                    <a:pt x="1043" y="9872"/>
                  </a:cubicBezTo>
                  <a:cubicBezTo>
                    <a:pt x="850" y="7901"/>
                    <a:pt x="658" y="5928"/>
                    <a:pt x="465" y="3955"/>
                  </a:cubicBezTo>
                  <a:cubicBezTo>
                    <a:pt x="451" y="3811"/>
                    <a:pt x="331" y="3739"/>
                    <a:pt x="218" y="3739"/>
                  </a:cubicBezTo>
                  <a:cubicBezTo>
                    <a:pt x="106" y="3739"/>
                    <a:pt x="1" y="3811"/>
                    <a:pt x="15" y="3955"/>
                  </a:cubicBezTo>
                  <a:cubicBezTo>
                    <a:pt x="272" y="6585"/>
                    <a:pt x="528" y="9215"/>
                    <a:pt x="785" y="11845"/>
                  </a:cubicBezTo>
                  <a:cubicBezTo>
                    <a:pt x="954" y="13583"/>
                    <a:pt x="723" y="14445"/>
                    <a:pt x="2557" y="14660"/>
                  </a:cubicBezTo>
                  <a:cubicBezTo>
                    <a:pt x="5225" y="14974"/>
                    <a:pt x="7898" y="15233"/>
                    <a:pt x="10577" y="15438"/>
                  </a:cubicBezTo>
                  <a:cubicBezTo>
                    <a:pt x="11917" y="15542"/>
                    <a:pt x="13257" y="15632"/>
                    <a:pt x="14597" y="15711"/>
                  </a:cubicBezTo>
                  <a:cubicBezTo>
                    <a:pt x="14970" y="15732"/>
                    <a:pt x="15585" y="15873"/>
                    <a:pt x="16127" y="15873"/>
                  </a:cubicBezTo>
                  <a:cubicBezTo>
                    <a:pt x="16462" y="15873"/>
                    <a:pt x="16769" y="15819"/>
                    <a:pt x="16973" y="15649"/>
                  </a:cubicBezTo>
                  <a:cubicBezTo>
                    <a:pt x="17122" y="15525"/>
                    <a:pt x="17204" y="15333"/>
                    <a:pt x="17251" y="15120"/>
                  </a:cubicBezTo>
                  <a:cubicBezTo>
                    <a:pt x="18845" y="10798"/>
                    <a:pt x="20486" y="6491"/>
                    <a:pt x="22034" y="2152"/>
                  </a:cubicBezTo>
                  <a:cubicBezTo>
                    <a:pt x="22311" y="1371"/>
                    <a:pt x="22466" y="1041"/>
                    <a:pt x="21655" y="775"/>
                  </a:cubicBezTo>
                  <a:cubicBezTo>
                    <a:pt x="20747" y="478"/>
                    <a:pt x="19554" y="532"/>
                    <a:pt x="18598" y="421"/>
                  </a:cubicBezTo>
                  <a:lnTo>
                    <a:pt x="14986" y="2"/>
                  </a:lnTo>
                  <a:cubicBezTo>
                    <a:pt x="14975" y="1"/>
                    <a:pt x="14966" y="1"/>
                    <a:pt x="1495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37"/>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047" name="Google Shape;1047;p37"/>
          <p:cNvGrpSpPr/>
          <p:nvPr/>
        </p:nvGrpSpPr>
        <p:grpSpPr>
          <a:xfrm>
            <a:off x="4650567" y="1439668"/>
            <a:ext cx="4030208" cy="1949178"/>
            <a:chOff x="4650567" y="1439668"/>
            <a:chExt cx="4030208" cy="1949178"/>
          </a:xfrm>
        </p:grpSpPr>
        <p:grpSp>
          <p:nvGrpSpPr>
            <p:cNvPr id="1048" name="Google Shape;1048;p37"/>
            <p:cNvGrpSpPr/>
            <p:nvPr/>
          </p:nvGrpSpPr>
          <p:grpSpPr>
            <a:xfrm>
              <a:off x="4650567" y="1439668"/>
              <a:ext cx="4030160" cy="1949178"/>
              <a:chOff x="4650567" y="1439668"/>
              <a:chExt cx="4030160" cy="1949178"/>
            </a:xfrm>
          </p:grpSpPr>
          <p:sp>
            <p:nvSpPr>
              <p:cNvPr id="1049" name="Google Shape;1049;p37"/>
              <p:cNvSpPr/>
              <p:nvPr/>
            </p:nvSpPr>
            <p:spPr>
              <a:xfrm>
                <a:off x="4650567" y="1439668"/>
                <a:ext cx="4030160" cy="1949178"/>
              </a:xfrm>
              <a:custGeom>
                <a:rect b="b" l="l" r="r" t="t"/>
                <a:pathLst>
                  <a:path extrusionOk="0" h="60869" w="125854">
                    <a:moveTo>
                      <a:pt x="1" y="1"/>
                    </a:moveTo>
                    <a:lnTo>
                      <a:pt x="1" y="60868"/>
                    </a:lnTo>
                    <a:lnTo>
                      <a:pt x="125854" y="60868"/>
                    </a:lnTo>
                    <a:lnTo>
                      <a:pt x="1258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0" name="Google Shape;1050;p37"/>
              <p:cNvGrpSpPr/>
              <p:nvPr/>
            </p:nvGrpSpPr>
            <p:grpSpPr>
              <a:xfrm>
                <a:off x="5177248" y="1897375"/>
                <a:ext cx="3132000" cy="1293038"/>
                <a:chOff x="5177248" y="1897375"/>
                <a:chExt cx="3132000" cy="1293038"/>
              </a:xfrm>
            </p:grpSpPr>
            <p:sp>
              <p:nvSpPr>
                <p:cNvPr id="1051" name="Google Shape;1051;p37"/>
                <p:cNvSpPr txBox="1"/>
                <p:nvPr/>
              </p:nvSpPr>
              <p:spPr>
                <a:xfrm>
                  <a:off x="5177248" y="1897375"/>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2" name="Google Shape;1052;p37"/>
                <p:cNvSpPr txBox="1"/>
                <p:nvPr/>
              </p:nvSpPr>
              <p:spPr>
                <a:xfrm>
                  <a:off x="5177248" y="2080731"/>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3" name="Google Shape;1053;p37"/>
                <p:cNvSpPr txBox="1"/>
                <p:nvPr/>
              </p:nvSpPr>
              <p:spPr>
                <a:xfrm>
                  <a:off x="5177248" y="2264088"/>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4" name="Google Shape;1054;p37"/>
                <p:cNvSpPr txBox="1"/>
                <p:nvPr/>
              </p:nvSpPr>
              <p:spPr>
                <a:xfrm>
                  <a:off x="5177248" y="2447444"/>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5" name="Google Shape;1055;p37"/>
                <p:cNvSpPr txBox="1"/>
                <p:nvPr/>
              </p:nvSpPr>
              <p:spPr>
                <a:xfrm>
                  <a:off x="5177248" y="2630800"/>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6" name="Google Shape;1056;p37"/>
                <p:cNvSpPr txBox="1"/>
                <p:nvPr/>
              </p:nvSpPr>
              <p:spPr>
                <a:xfrm>
                  <a:off x="5177248" y="2814156"/>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sp>
              <p:nvSpPr>
                <p:cNvPr id="1057" name="Google Shape;1057;p37"/>
                <p:cNvSpPr txBox="1"/>
                <p:nvPr/>
              </p:nvSpPr>
              <p:spPr>
                <a:xfrm>
                  <a:off x="5177248" y="2997513"/>
                  <a:ext cx="31320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loo 2"/>
                      <a:ea typeface="Baloo 2"/>
                      <a:cs typeface="Baloo 2"/>
                      <a:sym typeface="Baloo 2"/>
                    </a:rPr>
                    <a:t>Write a pending task here</a:t>
                  </a:r>
                  <a:endParaRPr sz="1200">
                    <a:solidFill>
                      <a:srgbClr val="666666"/>
                    </a:solidFill>
                    <a:latin typeface="Baloo 2"/>
                    <a:ea typeface="Baloo 2"/>
                    <a:cs typeface="Baloo 2"/>
                    <a:sym typeface="Baloo 2"/>
                  </a:endParaRPr>
                </a:p>
              </p:txBody>
            </p:sp>
          </p:grpSp>
        </p:grpSp>
        <p:sp>
          <p:nvSpPr>
            <p:cNvPr id="1058" name="Google Shape;1058;p37"/>
            <p:cNvSpPr/>
            <p:nvPr/>
          </p:nvSpPr>
          <p:spPr>
            <a:xfrm>
              <a:off x="5193123" y="2090748"/>
              <a:ext cx="3109321" cy="32"/>
            </a:xfrm>
            <a:custGeom>
              <a:rect b="b" l="l" r="r" t="t"/>
              <a:pathLst>
                <a:path extrusionOk="0" fill="none" h="1" w="97098">
                  <a:moveTo>
                    <a:pt x="1" y="0"/>
                  </a:moveTo>
                  <a:lnTo>
                    <a:pt x="97098"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7"/>
            <p:cNvSpPr/>
            <p:nvPr/>
          </p:nvSpPr>
          <p:spPr>
            <a:xfrm>
              <a:off x="5193123" y="2273276"/>
              <a:ext cx="3109321" cy="32"/>
            </a:xfrm>
            <a:custGeom>
              <a:rect b="b" l="l" r="r" t="t"/>
              <a:pathLst>
                <a:path extrusionOk="0" fill="none" h="1" w="97098">
                  <a:moveTo>
                    <a:pt x="1" y="1"/>
                  </a:moveTo>
                  <a:lnTo>
                    <a:pt x="97098" y="1"/>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7"/>
            <p:cNvSpPr/>
            <p:nvPr/>
          </p:nvSpPr>
          <p:spPr>
            <a:xfrm>
              <a:off x="5193123" y="2455836"/>
              <a:ext cx="3109321" cy="32"/>
            </a:xfrm>
            <a:custGeom>
              <a:rect b="b" l="l" r="r" t="t"/>
              <a:pathLst>
                <a:path extrusionOk="0" fill="none" h="1" w="97098">
                  <a:moveTo>
                    <a:pt x="1" y="0"/>
                  </a:moveTo>
                  <a:lnTo>
                    <a:pt x="97098"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7"/>
            <p:cNvSpPr/>
            <p:nvPr/>
          </p:nvSpPr>
          <p:spPr>
            <a:xfrm>
              <a:off x="5193123" y="2638363"/>
              <a:ext cx="3109321" cy="32"/>
            </a:xfrm>
            <a:custGeom>
              <a:rect b="b" l="l" r="r" t="t"/>
              <a:pathLst>
                <a:path extrusionOk="0" fill="none" h="1" w="97098">
                  <a:moveTo>
                    <a:pt x="1" y="0"/>
                  </a:moveTo>
                  <a:lnTo>
                    <a:pt x="97098"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7"/>
            <p:cNvSpPr/>
            <p:nvPr/>
          </p:nvSpPr>
          <p:spPr>
            <a:xfrm>
              <a:off x="5193123" y="2821916"/>
              <a:ext cx="3109321" cy="32"/>
            </a:xfrm>
            <a:custGeom>
              <a:rect b="b" l="l" r="r" t="t"/>
              <a:pathLst>
                <a:path extrusionOk="0" fill="none" h="1" w="97098">
                  <a:moveTo>
                    <a:pt x="1" y="1"/>
                  </a:moveTo>
                  <a:lnTo>
                    <a:pt x="97098" y="1"/>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7"/>
            <p:cNvSpPr/>
            <p:nvPr/>
          </p:nvSpPr>
          <p:spPr>
            <a:xfrm>
              <a:off x="5193123" y="3004444"/>
              <a:ext cx="3109321" cy="32"/>
            </a:xfrm>
            <a:custGeom>
              <a:rect b="b" l="l" r="r" t="t"/>
              <a:pathLst>
                <a:path extrusionOk="0" fill="none" h="1" w="97098">
                  <a:moveTo>
                    <a:pt x="1" y="1"/>
                  </a:moveTo>
                  <a:lnTo>
                    <a:pt x="97098" y="1"/>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7"/>
            <p:cNvSpPr/>
            <p:nvPr/>
          </p:nvSpPr>
          <p:spPr>
            <a:xfrm>
              <a:off x="5193123" y="3187003"/>
              <a:ext cx="3109321" cy="32"/>
            </a:xfrm>
            <a:custGeom>
              <a:rect b="b" l="l" r="r" t="t"/>
              <a:pathLst>
                <a:path extrusionOk="0" fill="none" h="1" w="97098">
                  <a:moveTo>
                    <a:pt x="1" y="0"/>
                  </a:moveTo>
                  <a:lnTo>
                    <a:pt x="97098"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7"/>
            <p:cNvSpPr txBox="1"/>
            <p:nvPr/>
          </p:nvSpPr>
          <p:spPr>
            <a:xfrm>
              <a:off x="4650575" y="1556275"/>
              <a:ext cx="40302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Handlee"/>
                  <a:ea typeface="Handlee"/>
                  <a:cs typeface="Handlee"/>
                  <a:sym typeface="Handlee"/>
                </a:rPr>
                <a:t>To-do List</a:t>
              </a:r>
              <a:endParaRPr b="1" sz="1800">
                <a:solidFill>
                  <a:schemeClr val="accent3"/>
                </a:solidFill>
                <a:latin typeface="Handlee"/>
                <a:ea typeface="Handlee"/>
                <a:cs typeface="Handlee"/>
                <a:sym typeface="Handlee"/>
              </a:endParaRPr>
            </a:p>
          </p:txBody>
        </p:sp>
      </p:grpSp>
      <p:grpSp>
        <p:nvGrpSpPr>
          <p:cNvPr id="1066" name="Google Shape;1066;p37"/>
          <p:cNvGrpSpPr/>
          <p:nvPr/>
        </p:nvGrpSpPr>
        <p:grpSpPr>
          <a:xfrm>
            <a:off x="4917275" y="1972544"/>
            <a:ext cx="118674" cy="1216498"/>
            <a:chOff x="4917275" y="1972544"/>
            <a:chExt cx="118674" cy="1216498"/>
          </a:xfrm>
        </p:grpSpPr>
        <p:sp>
          <p:nvSpPr>
            <p:cNvPr id="1067" name="Google Shape;1067;p37"/>
            <p:cNvSpPr/>
            <p:nvPr/>
          </p:nvSpPr>
          <p:spPr>
            <a:xfrm>
              <a:off x="4917275" y="1972544"/>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7"/>
            <p:cNvSpPr/>
            <p:nvPr/>
          </p:nvSpPr>
          <p:spPr>
            <a:xfrm>
              <a:off x="4917275" y="2155517"/>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7"/>
            <p:cNvSpPr/>
            <p:nvPr/>
          </p:nvSpPr>
          <p:spPr>
            <a:xfrm>
              <a:off x="4917275" y="2338491"/>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7"/>
            <p:cNvSpPr/>
            <p:nvPr/>
          </p:nvSpPr>
          <p:spPr>
            <a:xfrm>
              <a:off x="4917275" y="2521464"/>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7"/>
            <p:cNvSpPr/>
            <p:nvPr/>
          </p:nvSpPr>
          <p:spPr>
            <a:xfrm>
              <a:off x="4917275" y="2704437"/>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7"/>
            <p:cNvSpPr/>
            <p:nvPr/>
          </p:nvSpPr>
          <p:spPr>
            <a:xfrm>
              <a:off x="4917275" y="2887410"/>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7"/>
            <p:cNvSpPr/>
            <p:nvPr/>
          </p:nvSpPr>
          <p:spPr>
            <a:xfrm>
              <a:off x="4917275" y="3070384"/>
              <a:ext cx="118674" cy="118658"/>
            </a:xfrm>
            <a:custGeom>
              <a:rect b="b" l="l" r="r" t="t"/>
              <a:pathLst>
                <a:path extrusionOk="0" h="2082" w="2082">
                  <a:moveTo>
                    <a:pt x="1" y="0"/>
                  </a:moveTo>
                  <a:lnTo>
                    <a:pt x="1" y="2081"/>
                  </a:lnTo>
                  <a:lnTo>
                    <a:pt x="2081" y="2081"/>
                  </a:lnTo>
                  <a:lnTo>
                    <a:pt x="2081" y="0"/>
                  </a:ln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4" name="Google Shape;1074;p37"/>
          <p:cNvSpPr/>
          <p:nvPr/>
        </p:nvSpPr>
        <p:spPr>
          <a:xfrm>
            <a:off x="4639425" y="946400"/>
            <a:ext cx="4030200" cy="3714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Date:</a:t>
            </a:r>
            <a:endParaRPr b="1" sz="1600">
              <a:solidFill>
                <a:srgbClr val="666666"/>
              </a:solidFill>
              <a:latin typeface="Handlee"/>
              <a:ea typeface="Handlee"/>
              <a:cs typeface="Handlee"/>
              <a:sym typeface="Handlee"/>
            </a:endParaRPr>
          </a:p>
        </p:txBody>
      </p:sp>
      <p:grpSp>
        <p:nvGrpSpPr>
          <p:cNvPr id="1075" name="Google Shape;1075;p37"/>
          <p:cNvGrpSpPr/>
          <p:nvPr/>
        </p:nvGrpSpPr>
        <p:grpSpPr>
          <a:xfrm>
            <a:off x="457200" y="3679860"/>
            <a:ext cx="4051401" cy="1055196"/>
            <a:chOff x="457200" y="3679860"/>
            <a:chExt cx="4051401" cy="1055196"/>
          </a:xfrm>
        </p:grpSpPr>
        <p:sp>
          <p:nvSpPr>
            <p:cNvPr id="1076" name="Google Shape;1076;p37"/>
            <p:cNvSpPr/>
            <p:nvPr/>
          </p:nvSpPr>
          <p:spPr>
            <a:xfrm>
              <a:off x="576836" y="3741248"/>
              <a:ext cx="1717975" cy="197771"/>
            </a:xfrm>
            <a:custGeom>
              <a:rect b="b" l="l" r="r" t="t"/>
              <a:pathLst>
                <a:path extrusionOk="0" h="6176" w="53649">
                  <a:moveTo>
                    <a:pt x="1" y="0"/>
                  </a:moveTo>
                  <a:lnTo>
                    <a:pt x="1" y="6176"/>
                  </a:lnTo>
                  <a:lnTo>
                    <a:pt x="53648" y="6176"/>
                  </a:lnTo>
                  <a:lnTo>
                    <a:pt x="53648" y="0"/>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Handlee"/>
                  <a:ea typeface="Handlee"/>
                  <a:cs typeface="Handlee"/>
                  <a:sym typeface="Handlee"/>
                </a:rPr>
                <a:t>Goal 3</a:t>
              </a:r>
              <a:endParaRPr b="1" sz="1800">
                <a:solidFill>
                  <a:schemeClr val="accent3"/>
                </a:solidFill>
                <a:latin typeface="Handlee"/>
                <a:ea typeface="Handlee"/>
                <a:cs typeface="Handlee"/>
                <a:sym typeface="Handlee"/>
              </a:endParaRPr>
            </a:p>
          </p:txBody>
        </p:sp>
        <p:sp>
          <p:nvSpPr>
            <p:cNvPr id="1077" name="Google Shape;1077;p37"/>
            <p:cNvSpPr/>
            <p:nvPr/>
          </p:nvSpPr>
          <p:spPr>
            <a:xfrm>
              <a:off x="4320744" y="4543873"/>
              <a:ext cx="139000" cy="139000"/>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8" name="Google Shape;1078;p37"/>
            <p:cNvGrpSpPr/>
            <p:nvPr/>
          </p:nvGrpSpPr>
          <p:grpSpPr>
            <a:xfrm>
              <a:off x="457200" y="3752267"/>
              <a:ext cx="4051401" cy="982790"/>
              <a:chOff x="457200" y="1447217"/>
              <a:chExt cx="4051401" cy="982790"/>
            </a:xfrm>
          </p:grpSpPr>
          <p:sp>
            <p:nvSpPr>
              <p:cNvPr id="1079" name="Google Shape;1079;p37"/>
              <p:cNvSpPr/>
              <p:nvPr/>
            </p:nvSpPr>
            <p:spPr>
              <a:xfrm>
                <a:off x="457200" y="1447300"/>
                <a:ext cx="4051401" cy="982707"/>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chemeClr val="dk2"/>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80" name="Google Shape;1080;p37"/>
              <p:cNvCxnSpPr/>
              <p:nvPr/>
            </p:nvCxnSpPr>
            <p:spPr>
              <a:xfrm rot="10800000">
                <a:off x="2272903" y="1447217"/>
                <a:ext cx="2057400" cy="0"/>
              </a:xfrm>
              <a:prstGeom prst="straightConnector1">
                <a:avLst/>
              </a:prstGeom>
              <a:noFill/>
              <a:ln cap="flat" cmpd="sng" w="9525">
                <a:solidFill>
                  <a:schemeClr val="dk2"/>
                </a:solidFill>
                <a:prstDash val="solid"/>
                <a:round/>
                <a:headEnd len="med" w="med" type="none"/>
                <a:tailEnd len="med" w="med" type="none"/>
              </a:ln>
            </p:spPr>
          </p:cxnSp>
        </p:grpSp>
        <p:sp>
          <p:nvSpPr>
            <p:cNvPr id="1081" name="Google Shape;1081;p37"/>
            <p:cNvSpPr txBox="1"/>
            <p:nvPr/>
          </p:nvSpPr>
          <p:spPr>
            <a:xfrm>
              <a:off x="1006750" y="4057962"/>
              <a:ext cx="29523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082" name="Google Shape;1082;p37"/>
            <p:cNvGrpSpPr/>
            <p:nvPr/>
          </p:nvGrpSpPr>
          <p:grpSpPr>
            <a:xfrm>
              <a:off x="610166" y="3679860"/>
              <a:ext cx="443952" cy="309885"/>
              <a:chOff x="7127244" y="2073875"/>
              <a:chExt cx="820461" cy="572695"/>
            </a:xfrm>
          </p:grpSpPr>
          <p:sp>
            <p:nvSpPr>
              <p:cNvPr id="1083" name="Google Shape;1083;p37"/>
              <p:cNvSpPr/>
              <p:nvPr/>
            </p:nvSpPr>
            <p:spPr>
              <a:xfrm>
                <a:off x="7127244"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7"/>
              <p:cNvSpPr/>
              <p:nvPr/>
            </p:nvSpPr>
            <p:spPr>
              <a:xfrm>
                <a:off x="7354817" y="2197663"/>
                <a:ext cx="336154" cy="325119"/>
              </a:xfrm>
              <a:custGeom>
                <a:rect b="b" l="l" r="r" t="t"/>
                <a:pathLst>
                  <a:path extrusionOk="0" h="9756" w="10097">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5" name="Google Shape;1085;p37"/>
          <p:cNvGrpSpPr/>
          <p:nvPr/>
        </p:nvGrpSpPr>
        <p:grpSpPr>
          <a:xfrm>
            <a:off x="457200" y="2531110"/>
            <a:ext cx="4051401" cy="1051421"/>
            <a:chOff x="457200" y="2531110"/>
            <a:chExt cx="4051401" cy="1051421"/>
          </a:xfrm>
        </p:grpSpPr>
        <p:sp>
          <p:nvSpPr>
            <p:cNvPr id="1086" name="Google Shape;1086;p37"/>
            <p:cNvSpPr/>
            <p:nvPr/>
          </p:nvSpPr>
          <p:spPr>
            <a:xfrm>
              <a:off x="576836" y="2584150"/>
              <a:ext cx="1717975" cy="197771"/>
            </a:xfrm>
            <a:custGeom>
              <a:rect b="b" l="l" r="r" t="t"/>
              <a:pathLst>
                <a:path extrusionOk="0" h="6176" w="53649">
                  <a:moveTo>
                    <a:pt x="1" y="0"/>
                  </a:moveTo>
                  <a:lnTo>
                    <a:pt x="1" y="6176"/>
                  </a:lnTo>
                  <a:lnTo>
                    <a:pt x="53648" y="6176"/>
                  </a:lnTo>
                  <a:lnTo>
                    <a:pt x="53648" y="0"/>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Handlee"/>
                  <a:ea typeface="Handlee"/>
                  <a:cs typeface="Handlee"/>
                  <a:sym typeface="Handlee"/>
                </a:rPr>
                <a:t>Goal 2</a:t>
              </a:r>
              <a:endParaRPr b="1" sz="1800">
                <a:solidFill>
                  <a:schemeClr val="accent3"/>
                </a:solidFill>
                <a:latin typeface="Handlee"/>
                <a:ea typeface="Handlee"/>
                <a:cs typeface="Handlee"/>
                <a:sym typeface="Handlee"/>
              </a:endParaRPr>
            </a:p>
          </p:txBody>
        </p:sp>
        <p:sp>
          <p:nvSpPr>
            <p:cNvPr id="1087" name="Google Shape;1087;p37"/>
            <p:cNvSpPr/>
            <p:nvPr/>
          </p:nvSpPr>
          <p:spPr>
            <a:xfrm>
              <a:off x="4320744" y="3386848"/>
              <a:ext cx="139000" cy="139000"/>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8" name="Google Shape;1088;p37"/>
            <p:cNvGrpSpPr/>
            <p:nvPr/>
          </p:nvGrpSpPr>
          <p:grpSpPr>
            <a:xfrm>
              <a:off x="457200" y="2599742"/>
              <a:ext cx="4051401" cy="982790"/>
              <a:chOff x="457200" y="1447217"/>
              <a:chExt cx="4051401" cy="982790"/>
            </a:xfrm>
          </p:grpSpPr>
          <p:sp>
            <p:nvSpPr>
              <p:cNvPr id="1089" name="Google Shape;1089;p37"/>
              <p:cNvSpPr/>
              <p:nvPr/>
            </p:nvSpPr>
            <p:spPr>
              <a:xfrm>
                <a:off x="457200" y="1447300"/>
                <a:ext cx="4051401" cy="982707"/>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chemeClr val="dk2"/>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0" name="Google Shape;1090;p37"/>
              <p:cNvCxnSpPr/>
              <p:nvPr/>
            </p:nvCxnSpPr>
            <p:spPr>
              <a:xfrm rot="10800000">
                <a:off x="2272903" y="1447217"/>
                <a:ext cx="2057400" cy="0"/>
              </a:xfrm>
              <a:prstGeom prst="straightConnector1">
                <a:avLst/>
              </a:prstGeom>
              <a:noFill/>
              <a:ln cap="flat" cmpd="sng" w="9525">
                <a:solidFill>
                  <a:schemeClr val="dk2"/>
                </a:solidFill>
                <a:prstDash val="solid"/>
                <a:round/>
                <a:headEnd len="med" w="med" type="none"/>
                <a:tailEnd len="med" w="med" type="none"/>
              </a:ln>
            </p:spPr>
          </p:cxnSp>
        </p:grpSp>
        <p:sp>
          <p:nvSpPr>
            <p:cNvPr id="1091" name="Google Shape;1091;p37"/>
            <p:cNvSpPr txBox="1"/>
            <p:nvPr/>
          </p:nvSpPr>
          <p:spPr>
            <a:xfrm>
              <a:off x="1006750" y="2905437"/>
              <a:ext cx="29523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092" name="Google Shape;1092;p37"/>
            <p:cNvGrpSpPr/>
            <p:nvPr/>
          </p:nvGrpSpPr>
          <p:grpSpPr>
            <a:xfrm>
              <a:off x="610166" y="2531110"/>
              <a:ext cx="443952" cy="309885"/>
              <a:chOff x="3173271" y="2073875"/>
              <a:chExt cx="820461" cy="572695"/>
            </a:xfrm>
          </p:grpSpPr>
          <p:sp>
            <p:nvSpPr>
              <p:cNvPr id="1093" name="Google Shape;1093;p37"/>
              <p:cNvSpPr/>
              <p:nvPr/>
            </p:nvSpPr>
            <p:spPr>
              <a:xfrm>
                <a:off x="3173271"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p37"/>
              <p:cNvGrpSpPr/>
              <p:nvPr/>
            </p:nvGrpSpPr>
            <p:grpSpPr>
              <a:xfrm>
                <a:off x="3400860" y="2175865"/>
                <a:ext cx="365318" cy="368715"/>
                <a:chOff x="4414649" y="4530784"/>
                <a:chExt cx="435836" cy="439837"/>
              </a:xfrm>
            </p:grpSpPr>
            <p:sp>
              <p:nvSpPr>
                <p:cNvPr id="1095" name="Google Shape;1095;p37"/>
                <p:cNvSpPr/>
                <p:nvPr/>
              </p:nvSpPr>
              <p:spPr>
                <a:xfrm>
                  <a:off x="4471181" y="4583377"/>
                  <a:ext cx="187636" cy="171256"/>
                </a:xfrm>
                <a:custGeom>
                  <a:rect b="b" l="l" r="r" t="t"/>
                  <a:pathLst>
                    <a:path extrusionOk="0" h="4116" w="4514">
                      <a:moveTo>
                        <a:pt x="2282" y="135"/>
                      </a:moveTo>
                      <a:cubicBezTo>
                        <a:pt x="2509" y="135"/>
                        <a:pt x="2740" y="176"/>
                        <a:pt x="2964" y="264"/>
                      </a:cubicBezTo>
                      <a:cubicBezTo>
                        <a:pt x="3720" y="559"/>
                        <a:pt x="4109" y="1344"/>
                        <a:pt x="4151" y="2108"/>
                      </a:cubicBezTo>
                      <a:cubicBezTo>
                        <a:pt x="4094" y="3172"/>
                        <a:pt x="3343" y="4003"/>
                        <a:pt x="2352" y="4003"/>
                      </a:cubicBezTo>
                      <a:cubicBezTo>
                        <a:pt x="2120" y="4003"/>
                        <a:pt x="1875" y="3958"/>
                        <a:pt x="1623" y="3859"/>
                      </a:cubicBezTo>
                      <a:cubicBezTo>
                        <a:pt x="865" y="3562"/>
                        <a:pt x="478" y="2778"/>
                        <a:pt x="437" y="2012"/>
                      </a:cubicBezTo>
                      <a:cubicBezTo>
                        <a:pt x="378" y="919"/>
                        <a:pt x="1292" y="135"/>
                        <a:pt x="2282" y="135"/>
                      </a:cubicBezTo>
                      <a:close/>
                      <a:moveTo>
                        <a:pt x="2382" y="1"/>
                      </a:moveTo>
                      <a:cubicBezTo>
                        <a:pt x="1280" y="1"/>
                        <a:pt x="148" y="728"/>
                        <a:pt x="73" y="2108"/>
                      </a:cubicBezTo>
                      <a:cubicBezTo>
                        <a:pt x="0" y="3466"/>
                        <a:pt x="1013" y="4115"/>
                        <a:pt x="2090" y="4115"/>
                      </a:cubicBezTo>
                      <a:cubicBezTo>
                        <a:pt x="3227" y="4115"/>
                        <a:pt x="4435" y="3392"/>
                        <a:pt x="4513" y="2019"/>
                      </a:cubicBezTo>
                      <a:lnTo>
                        <a:pt x="4513" y="2019"/>
                      </a:lnTo>
                      <a:cubicBezTo>
                        <a:pt x="4513" y="2016"/>
                        <a:pt x="4514" y="2014"/>
                        <a:pt x="4513" y="2012"/>
                      </a:cubicBezTo>
                      <a:lnTo>
                        <a:pt x="4513" y="2012"/>
                      </a:lnTo>
                      <a:cubicBezTo>
                        <a:pt x="4513" y="2012"/>
                        <a:pt x="4513" y="2012"/>
                        <a:pt x="4513" y="2012"/>
                      </a:cubicBezTo>
                      <a:cubicBezTo>
                        <a:pt x="4513" y="2011"/>
                        <a:pt x="4513" y="2011"/>
                        <a:pt x="4513" y="2010"/>
                      </a:cubicBezTo>
                      <a:lnTo>
                        <a:pt x="4513" y="2010"/>
                      </a:lnTo>
                      <a:cubicBezTo>
                        <a:pt x="4439" y="650"/>
                        <a:pt x="3424" y="1"/>
                        <a:pt x="2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7"/>
                <p:cNvSpPr/>
                <p:nvPr/>
              </p:nvSpPr>
              <p:spPr>
                <a:xfrm>
                  <a:off x="4414649" y="4530784"/>
                  <a:ext cx="288229" cy="275067"/>
                </a:xfrm>
                <a:custGeom>
                  <a:rect b="b" l="l" r="r" t="t"/>
                  <a:pathLst>
                    <a:path extrusionOk="0" h="6611" w="6934">
                      <a:moveTo>
                        <a:pt x="3560" y="125"/>
                      </a:moveTo>
                      <a:cubicBezTo>
                        <a:pt x="3689" y="125"/>
                        <a:pt x="3819" y="133"/>
                        <a:pt x="3949" y="150"/>
                      </a:cubicBezTo>
                      <a:cubicBezTo>
                        <a:pt x="5516" y="351"/>
                        <a:pt x="6508" y="1835"/>
                        <a:pt x="6570" y="3313"/>
                      </a:cubicBezTo>
                      <a:cubicBezTo>
                        <a:pt x="6570" y="3314"/>
                        <a:pt x="6570" y="3315"/>
                        <a:pt x="6570" y="3316"/>
                      </a:cubicBezTo>
                      <a:lnTo>
                        <a:pt x="6570" y="3316"/>
                      </a:lnTo>
                      <a:cubicBezTo>
                        <a:pt x="6484" y="5042"/>
                        <a:pt x="5236" y="6407"/>
                        <a:pt x="3504" y="6407"/>
                      </a:cubicBezTo>
                      <a:cubicBezTo>
                        <a:pt x="3361" y="6407"/>
                        <a:pt x="3215" y="6398"/>
                        <a:pt x="3066" y="6378"/>
                      </a:cubicBezTo>
                      <a:cubicBezTo>
                        <a:pt x="1609" y="6191"/>
                        <a:pt x="632" y="4869"/>
                        <a:pt x="457" y="3497"/>
                      </a:cubicBezTo>
                      <a:cubicBezTo>
                        <a:pt x="221" y="1646"/>
                        <a:pt x="1798" y="125"/>
                        <a:pt x="3560" y="125"/>
                      </a:cubicBezTo>
                      <a:close/>
                      <a:moveTo>
                        <a:pt x="3572" y="1"/>
                      </a:moveTo>
                      <a:cubicBezTo>
                        <a:pt x="1884" y="1"/>
                        <a:pt x="175" y="1114"/>
                        <a:pt x="83" y="3288"/>
                      </a:cubicBezTo>
                      <a:cubicBezTo>
                        <a:pt x="0" y="5239"/>
                        <a:pt x="1750" y="6610"/>
                        <a:pt x="3562" y="6610"/>
                      </a:cubicBezTo>
                      <a:cubicBezTo>
                        <a:pt x="3613" y="6610"/>
                        <a:pt x="3664" y="6609"/>
                        <a:pt x="3715" y="6607"/>
                      </a:cubicBezTo>
                      <a:cubicBezTo>
                        <a:pt x="5518" y="6530"/>
                        <a:pt x="6858" y="4978"/>
                        <a:pt x="6932" y="3241"/>
                      </a:cubicBezTo>
                      <a:cubicBezTo>
                        <a:pt x="6932" y="3238"/>
                        <a:pt x="6932" y="3235"/>
                        <a:pt x="6932" y="3233"/>
                      </a:cubicBezTo>
                      <a:lnTo>
                        <a:pt x="6932" y="3233"/>
                      </a:lnTo>
                      <a:cubicBezTo>
                        <a:pt x="6933" y="3227"/>
                        <a:pt x="6934" y="3221"/>
                        <a:pt x="6933" y="3215"/>
                      </a:cubicBezTo>
                      <a:cubicBezTo>
                        <a:pt x="6842" y="1056"/>
                        <a:pt x="5217" y="1"/>
                        <a:pt x="3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7"/>
                <p:cNvSpPr/>
                <p:nvPr/>
              </p:nvSpPr>
              <p:spPr>
                <a:xfrm>
                  <a:off x="4614714" y="4729339"/>
                  <a:ext cx="235771" cy="241282"/>
                </a:xfrm>
                <a:custGeom>
                  <a:rect b="b" l="l" r="r" t="t"/>
                  <a:pathLst>
                    <a:path extrusionOk="0" h="5799" w="5672">
                      <a:moveTo>
                        <a:pt x="1553" y="0"/>
                      </a:moveTo>
                      <a:cubicBezTo>
                        <a:pt x="1423" y="0"/>
                        <a:pt x="1258" y="99"/>
                        <a:pt x="1336" y="198"/>
                      </a:cubicBezTo>
                      <a:cubicBezTo>
                        <a:pt x="2473" y="1637"/>
                        <a:pt x="3733" y="3057"/>
                        <a:pt x="4701" y="4618"/>
                      </a:cubicBezTo>
                      <a:cubicBezTo>
                        <a:pt x="4933" y="4995"/>
                        <a:pt x="4104" y="5565"/>
                        <a:pt x="3753" y="5565"/>
                      </a:cubicBezTo>
                      <a:cubicBezTo>
                        <a:pt x="3710" y="5565"/>
                        <a:pt x="3674" y="5556"/>
                        <a:pt x="3648" y="5538"/>
                      </a:cubicBezTo>
                      <a:cubicBezTo>
                        <a:pt x="3442" y="5386"/>
                        <a:pt x="3271" y="5168"/>
                        <a:pt x="3105" y="4977"/>
                      </a:cubicBezTo>
                      <a:cubicBezTo>
                        <a:pt x="2670" y="4481"/>
                        <a:pt x="2279" y="3945"/>
                        <a:pt x="1889" y="3412"/>
                      </a:cubicBezTo>
                      <a:cubicBezTo>
                        <a:pt x="1378" y="2713"/>
                        <a:pt x="883" y="2003"/>
                        <a:pt x="403" y="1281"/>
                      </a:cubicBezTo>
                      <a:cubicBezTo>
                        <a:pt x="380" y="1247"/>
                        <a:pt x="337" y="1232"/>
                        <a:pt x="288" y="1232"/>
                      </a:cubicBezTo>
                      <a:cubicBezTo>
                        <a:pt x="162" y="1232"/>
                        <a:pt x="0" y="1329"/>
                        <a:pt x="70" y="1434"/>
                      </a:cubicBezTo>
                      <a:cubicBezTo>
                        <a:pt x="742" y="2444"/>
                        <a:pt x="1442" y="3437"/>
                        <a:pt x="2181" y="4400"/>
                      </a:cubicBezTo>
                      <a:cubicBezTo>
                        <a:pt x="2682" y="5054"/>
                        <a:pt x="3115" y="5798"/>
                        <a:pt x="3771" y="5798"/>
                      </a:cubicBezTo>
                      <a:cubicBezTo>
                        <a:pt x="3987" y="5798"/>
                        <a:pt x="4227" y="5718"/>
                        <a:pt x="4501" y="5527"/>
                      </a:cubicBezTo>
                      <a:cubicBezTo>
                        <a:pt x="5672" y="4714"/>
                        <a:pt x="4628" y="3872"/>
                        <a:pt x="4030" y="3081"/>
                      </a:cubicBezTo>
                      <a:cubicBezTo>
                        <a:pt x="3255" y="2059"/>
                        <a:pt x="2464" y="1051"/>
                        <a:pt x="1669" y="45"/>
                      </a:cubicBezTo>
                      <a:cubicBezTo>
                        <a:pt x="1644" y="13"/>
                        <a:pt x="1601" y="0"/>
                        <a:pt x="1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98" name="Google Shape;1098;p37"/>
          <p:cNvGrpSpPr/>
          <p:nvPr/>
        </p:nvGrpSpPr>
        <p:grpSpPr>
          <a:xfrm>
            <a:off x="457200" y="1382360"/>
            <a:ext cx="4051401" cy="1047646"/>
            <a:chOff x="457200" y="1382360"/>
            <a:chExt cx="4051401" cy="1047646"/>
          </a:xfrm>
        </p:grpSpPr>
        <p:sp>
          <p:nvSpPr>
            <p:cNvPr id="1099" name="Google Shape;1099;p37"/>
            <p:cNvSpPr/>
            <p:nvPr/>
          </p:nvSpPr>
          <p:spPr>
            <a:xfrm>
              <a:off x="576836" y="1457442"/>
              <a:ext cx="1717975" cy="197803"/>
            </a:xfrm>
            <a:custGeom>
              <a:rect b="b" l="l" r="r" t="t"/>
              <a:pathLst>
                <a:path extrusionOk="0" h="6177" w="53649">
                  <a:moveTo>
                    <a:pt x="1" y="1"/>
                  </a:moveTo>
                  <a:lnTo>
                    <a:pt x="1" y="6176"/>
                  </a:lnTo>
                  <a:lnTo>
                    <a:pt x="53648" y="6176"/>
                  </a:lnTo>
                  <a:lnTo>
                    <a:pt x="53648"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Handlee"/>
                  <a:ea typeface="Handlee"/>
                  <a:cs typeface="Handlee"/>
                  <a:sym typeface="Handlee"/>
                </a:rPr>
                <a:t>Goal 1</a:t>
              </a:r>
              <a:endParaRPr b="1" sz="1800">
                <a:solidFill>
                  <a:schemeClr val="accent3"/>
                </a:solidFill>
                <a:latin typeface="Handlee"/>
                <a:ea typeface="Handlee"/>
                <a:cs typeface="Handlee"/>
                <a:sym typeface="Handlee"/>
              </a:endParaRPr>
            </a:p>
          </p:txBody>
        </p:sp>
        <p:grpSp>
          <p:nvGrpSpPr>
            <p:cNvPr id="1100" name="Google Shape;1100;p37"/>
            <p:cNvGrpSpPr/>
            <p:nvPr/>
          </p:nvGrpSpPr>
          <p:grpSpPr>
            <a:xfrm>
              <a:off x="457200" y="1447217"/>
              <a:ext cx="4051401" cy="982790"/>
              <a:chOff x="457200" y="1447217"/>
              <a:chExt cx="4051401" cy="982790"/>
            </a:xfrm>
          </p:grpSpPr>
          <p:sp>
            <p:nvSpPr>
              <p:cNvPr id="1101" name="Google Shape;1101;p37"/>
              <p:cNvSpPr/>
              <p:nvPr/>
            </p:nvSpPr>
            <p:spPr>
              <a:xfrm>
                <a:off x="457200" y="1447300"/>
                <a:ext cx="4051401" cy="982707"/>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chemeClr val="dk2"/>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2" name="Google Shape;1102;p37"/>
              <p:cNvCxnSpPr/>
              <p:nvPr/>
            </p:nvCxnSpPr>
            <p:spPr>
              <a:xfrm rot="10800000">
                <a:off x="2272903" y="1447217"/>
                <a:ext cx="2057400" cy="0"/>
              </a:xfrm>
              <a:prstGeom prst="straightConnector1">
                <a:avLst/>
              </a:prstGeom>
              <a:noFill/>
              <a:ln cap="flat" cmpd="sng" w="9525">
                <a:solidFill>
                  <a:schemeClr val="dk2"/>
                </a:solidFill>
                <a:prstDash val="solid"/>
                <a:round/>
                <a:headEnd len="med" w="med" type="none"/>
                <a:tailEnd len="med" w="med" type="none"/>
              </a:ln>
            </p:spPr>
          </p:cxnSp>
        </p:grpSp>
        <p:sp>
          <p:nvSpPr>
            <p:cNvPr id="1103" name="Google Shape;1103;p37"/>
            <p:cNvSpPr/>
            <p:nvPr/>
          </p:nvSpPr>
          <p:spPr>
            <a:xfrm>
              <a:off x="4320744" y="2229823"/>
              <a:ext cx="139000" cy="139000"/>
            </a:xfrm>
            <a:custGeom>
              <a:rect b="b" l="l" r="r" t="t"/>
              <a:pathLst>
                <a:path extrusionOk="0" h="2082" w="2082">
                  <a:moveTo>
                    <a:pt x="1" y="0"/>
                  </a:moveTo>
                  <a:lnTo>
                    <a:pt x="1" y="2081"/>
                  </a:lnTo>
                  <a:lnTo>
                    <a:pt x="2081" y="2081"/>
                  </a:lnTo>
                  <a:lnTo>
                    <a:pt x="2081" y="0"/>
                  </a:lnTo>
                  <a:close/>
                </a:path>
              </a:pathLst>
            </a:cu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7"/>
            <p:cNvSpPr txBox="1"/>
            <p:nvPr/>
          </p:nvSpPr>
          <p:spPr>
            <a:xfrm>
              <a:off x="1006750" y="1752912"/>
              <a:ext cx="29523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105" name="Google Shape;1105;p37"/>
            <p:cNvGrpSpPr/>
            <p:nvPr/>
          </p:nvGrpSpPr>
          <p:grpSpPr>
            <a:xfrm>
              <a:off x="610166" y="1382360"/>
              <a:ext cx="443952" cy="309885"/>
              <a:chOff x="1196296" y="2073875"/>
              <a:chExt cx="820461" cy="572695"/>
            </a:xfrm>
          </p:grpSpPr>
          <p:sp>
            <p:nvSpPr>
              <p:cNvPr id="1106" name="Google Shape;1106;p37"/>
              <p:cNvSpPr/>
              <p:nvPr/>
            </p:nvSpPr>
            <p:spPr>
              <a:xfrm>
                <a:off x="1196296"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7" name="Google Shape;1107;p37"/>
              <p:cNvGrpSpPr/>
              <p:nvPr/>
            </p:nvGrpSpPr>
            <p:grpSpPr>
              <a:xfrm>
                <a:off x="1319466" y="2208020"/>
                <a:ext cx="574081" cy="304404"/>
                <a:chOff x="2943967" y="2750911"/>
                <a:chExt cx="919560" cy="487593"/>
              </a:xfrm>
            </p:grpSpPr>
            <p:sp>
              <p:nvSpPr>
                <p:cNvPr id="1108" name="Google Shape;1108;p37"/>
                <p:cNvSpPr/>
                <p:nvPr/>
              </p:nvSpPr>
              <p:spPr>
                <a:xfrm>
                  <a:off x="3587262" y="2851801"/>
                  <a:ext cx="184491" cy="217668"/>
                </a:xfrm>
                <a:custGeom>
                  <a:rect b="b" l="l" r="r" t="t"/>
                  <a:pathLst>
                    <a:path extrusionOk="0" h="7066" w="5989">
                      <a:moveTo>
                        <a:pt x="5958" y="1"/>
                      </a:moveTo>
                      <a:cubicBezTo>
                        <a:pt x="5928" y="31"/>
                        <a:pt x="5898" y="61"/>
                        <a:pt x="5867" y="61"/>
                      </a:cubicBezTo>
                      <a:cubicBezTo>
                        <a:pt x="5806" y="153"/>
                        <a:pt x="5746" y="244"/>
                        <a:pt x="5654" y="335"/>
                      </a:cubicBezTo>
                      <a:cubicBezTo>
                        <a:pt x="5442" y="609"/>
                        <a:pt x="5229" y="852"/>
                        <a:pt x="5016" y="1095"/>
                      </a:cubicBezTo>
                      <a:cubicBezTo>
                        <a:pt x="4895" y="1247"/>
                        <a:pt x="4743" y="1368"/>
                        <a:pt x="4651" y="1520"/>
                      </a:cubicBezTo>
                      <a:cubicBezTo>
                        <a:pt x="4408" y="1855"/>
                        <a:pt x="4165" y="2159"/>
                        <a:pt x="3922" y="2432"/>
                      </a:cubicBezTo>
                      <a:cubicBezTo>
                        <a:pt x="3861" y="2493"/>
                        <a:pt x="3831" y="2524"/>
                        <a:pt x="3800" y="2584"/>
                      </a:cubicBezTo>
                      <a:cubicBezTo>
                        <a:pt x="3618" y="2767"/>
                        <a:pt x="3466" y="2979"/>
                        <a:pt x="3284" y="3192"/>
                      </a:cubicBezTo>
                      <a:cubicBezTo>
                        <a:pt x="3010" y="3496"/>
                        <a:pt x="2767" y="3831"/>
                        <a:pt x="2493" y="4134"/>
                      </a:cubicBezTo>
                      <a:lnTo>
                        <a:pt x="1764" y="4955"/>
                      </a:lnTo>
                      <a:cubicBezTo>
                        <a:pt x="1642" y="5107"/>
                        <a:pt x="1521" y="5259"/>
                        <a:pt x="1399" y="5411"/>
                      </a:cubicBezTo>
                      <a:cubicBezTo>
                        <a:pt x="1156" y="5685"/>
                        <a:pt x="943" y="5958"/>
                        <a:pt x="670" y="6171"/>
                      </a:cubicBezTo>
                      <a:cubicBezTo>
                        <a:pt x="639" y="6232"/>
                        <a:pt x="578" y="6293"/>
                        <a:pt x="518" y="6323"/>
                      </a:cubicBezTo>
                      <a:cubicBezTo>
                        <a:pt x="274" y="6445"/>
                        <a:pt x="122" y="6627"/>
                        <a:pt x="31" y="6870"/>
                      </a:cubicBezTo>
                      <a:cubicBezTo>
                        <a:pt x="1" y="6900"/>
                        <a:pt x="1" y="6961"/>
                        <a:pt x="31" y="7022"/>
                      </a:cubicBezTo>
                      <a:cubicBezTo>
                        <a:pt x="53" y="7044"/>
                        <a:pt x="89" y="7065"/>
                        <a:pt x="131" y="7065"/>
                      </a:cubicBezTo>
                      <a:cubicBezTo>
                        <a:pt x="148" y="7065"/>
                        <a:pt x="165" y="7061"/>
                        <a:pt x="183" y="7052"/>
                      </a:cubicBezTo>
                      <a:cubicBezTo>
                        <a:pt x="244" y="7052"/>
                        <a:pt x="305" y="7022"/>
                        <a:pt x="396" y="6992"/>
                      </a:cubicBezTo>
                      <a:cubicBezTo>
                        <a:pt x="578" y="6870"/>
                        <a:pt x="761" y="6718"/>
                        <a:pt x="913" y="6536"/>
                      </a:cubicBezTo>
                      <a:cubicBezTo>
                        <a:pt x="1034" y="6384"/>
                        <a:pt x="1186" y="6232"/>
                        <a:pt x="1277" y="6080"/>
                      </a:cubicBezTo>
                      <a:cubicBezTo>
                        <a:pt x="1490" y="5776"/>
                        <a:pt x="1764" y="5502"/>
                        <a:pt x="1977" y="5229"/>
                      </a:cubicBezTo>
                      <a:cubicBezTo>
                        <a:pt x="2068" y="5107"/>
                        <a:pt x="2159" y="5016"/>
                        <a:pt x="2220" y="4925"/>
                      </a:cubicBezTo>
                      <a:cubicBezTo>
                        <a:pt x="2493" y="4621"/>
                        <a:pt x="2767" y="4317"/>
                        <a:pt x="2980" y="4013"/>
                      </a:cubicBezTo>
                      <a:cubicBezTo>
                        <a:pt x="3223" y="3709"/>
                        <a:pt x="3466" y="3405"/>
                        <a:pt x="3679" y="3101"/>
                      </a:cubicBezTo>
                      <a:cubicBezTo>
                        <a:pt x="3800" y="2919"/>
                        <a:pt x="3952" y="2767"/>
                        <a:pt x="4074" y="2615"/>
                      </a:cubicBezTo>
                      <a:cubicBezTo>
                        <a:pt x="4347" y="2280"/>
                        <a:pt x="4591" y="1885"/>
                        <a:pt x="4864" y="1581"/>
                      </a:cubicBezTo>
                      <a:cubicBezTo>
                        <a:pt x="4986" y="1460"/>
                        <a:pt x="5077" y="1338"/>
                        <a:pt x="5168" y="1186"/>
                      </a:cubicBezTo>
                      <a:cubicBezTo>
                        <a:pt x="5350" y="973"/>
                        <a:pt x="5533" y="730"/>
                        <a:pt x="5715" y="487"/>
                      </a:cubicBezTo>
                      <a:cubicBezTo>
                        <a:pt x="5806" y="365"/>
                        <a:pt x="5898" y="244"/>
                        <a:pt x="5989" y="92"/>
                      </a:cubicBezTo>
                      <a:cubicBezTo>
                        <a:pt x="5989" y="92"/>
                        <a:pt x="5989" y="61"/>
                        <a:pt x="5989" y="31"/>
                      </a:cubicBezTo>
                      <a:cubicBezTo>
                        <a:pt x="5989" y="31"/>
                        <a:pt x="5989" y="1"/>
                        <a:pt x="5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7"/>
                <p:cNvSpPr/>
                <p:nvPr/>
              </p:nvSpPr>
              <p:spPr>
                <a:xfrm>
                  <a:off x="3385019" y="2933499"/>
                  <a:ext cx="94602" cy="129011"/>
                </a:xfrm>
                <a:custGeom>
                  <a:rect b="b" l="l" r="r" t="t"/>
                  <a:pathLst>
                    <a:path extrusionOk="0" h="4188" w="3071">
                      <a:moveTo>
                        <a:pt x="183" y="1"/>
                      </a:moveTo>
                      <a:cubicBezTo>
                        <a:pt x="160" y="1"/>
                        <a:pt x="137" y="8"/>
                        <a:pt x="122" y="23"/>
                      </a:cubicBezTo>
                      <a:cubicBezTo>
                        <a:pt x="92" y="23"/>
                        <a:pt x="31" y="84"/>
                        <a:pt x="31" y="115"/>
                      </a:cubicBezTo>
                      <a:cubicBezTo>
                        <a:pt x="0" y="175"/>
                        <a:pt x="0" y="206"/>
                        <a:pt x="0" y="267"/>
                      </a:cubicBezTo>
                      <a:cubicBezTo>
                        <a:pt x="0" y="388"/>
                        <a:pt x="61" y="540"/>
                        <a:pt x="122" y="631"/>
                      </a:cubicBezTo>
                      <a:cubicBezTo>
                        <a:pt x="183" y="753"/>
                        <a:pt x="213" y="844"/>
                        <a:pt x="274" y="935"/>
                      </a:cubicBezTo>
                      <a:cubicBezTo>
                        <a:pt x="395" y="1087"/>
                        <a:pt x="547" y="1239"/>
                        <a:pt x="639" y="1422"/>
                      </a:cubicBezTo>
                      <a:lnTo>
                        <a:pt x="791" y="1604"/>
                      </a:lnTo>
                      <a:cubicBezTo>
                        <a:pt x="912" y="1756"/>
                        <a:pt x="1034" y="1938"/>
                        <a:pt x="1186" y="2121"/>
                      </a:cubicBezTo>
                      <a:cubicBezTo>
                        <a:pt x="1307" y="2273"/>
                        <a:pt x="1459" y="2425"/>
                        <a:pt x="1611" y="2577"/>
                      </a:cubicBezTo>
                      <a:cubicBezTo>
                        <a:pt x="1672" y="2668"/>
                        <a:pt x="1733" y="2759"/>
                        <a:pt x="1824" y="2850"/>
                      </a:cubicBezTo>
                      <a:cubicBezTo>
                        <a:pt x="1976" y="3033"/>
                        <a:pt x="2128" y="3215"/>
                        <a:pt x="2280" y="3397"/>
                      </a:cubicBezTo>
                      <a:cubicBezTo>
                        <a:pt x="2341" y="3489"/>
                        <a:pt x="2402" y="3549"/>
                        <a:pt x="2462" y="3610"/>
                      </a:cubicBezTo>
                      <a:lnTo>
                        <a:pt x="2797" y="4005"/>
                      </a:lnTo>
                      <a:cubicBezTo>
                        <a:pt x="2858" y="4066"/>
                        <a:pt x="2949" y="4188"/>
                        <a:pt x="2979" y="4188"/>
                      </a:cubicBezTo>
                      <a:lnTo>
                        <a:pt x="3040" y="4188"/>
                      </a:lnTo>
                      <a:cubicBezTo>
                        <a:pt x="3070" y="4157"/>
                        <a:pt x="3070" y="4157"/>
                        <a:pt x="3070" y="4157"/>
                      </a:cubicBezTo>
                      <a:cubicBezTo>
                        <a:pt x="3070" y="4127"/>
                        <a:pt x="3070" y="4097"/>
                        <a:pt x="3040" y="4097"/>
                      </a:cubicBezTo>
                      <a:cubicBezTo>
                        <a:pt x="3010" y="4036"/>
                        <a:pt x="2979" y="4005"/>
                        <a:pt x="2918" y="3945"/>
                      </a:cubicBezTo>
                      <a:cubicBezTo>
                        <a:pt x="2827" y="3793"/>
                        <a:pt x="2736" y="3641"/>
                        <a:pt x="2614" y="3489"/>
                      </a:cubicBezTo>
                      <a:cubicBezTo>
                        <a:pt x="2554" y="3397"/>
                        <a:pt x="2493" y="3306"/>
                        <a:pt x="2432" y="3245"/>
                      </a:cubicBezTo>
                      <a:cubicBezTo>
                        <a:pt x="2310" y="3063"/>
                        <a:pt x="2158" y="2911"/>
                        <a:pt x="2067" y="2729"/>
                      </a:cubicBezTo>
                      <a:cubicBezTo>
                        <a:pt x="2037" y="2698"/>
                        <a:pt x="2006" y="2668"/>
                        <a:pt x="2006" y="2638"/>
                      </a:cubicBezTo>
                      <a:lnTo>
                        <a:pt x="1733" y="2273"/>
                      </a:lnTo>
                      <a:lnTo>
                        <a:pt x="1368" y="1726"/>
                      </a:lnTo>
                      <a:cubicBezTo>
                        <a:pt x="1247" y="1574"/>
                        <a:pt x="1125" y="1391"/>
                        <a:pt x="1003" y="1239"/>
                      </a:cubicBezTo>
                      <a:cubicBezTo>
                        <a:pt x="943" y="1148"/>
                        <a:pt x="882" y="1057"/>
                        <a:pt x="821" y="966"/>
                      </a:cubicBezTo>
                      <a:cubicBezTo>
                        <a:pt x="699" y="814"/>
                        <a:pt x="578" y="631"/>
                        <a:pt x="517" y="449"/>
                      </a:cubicBezTo>
                      <a:cubicBezTo>
                        <a:pt x="487" y="419"/>
                        <a:pt x="456" y="388"/>
                        <a:pt x="456" y="358"/>
                      </a:cubicBezTo>
                      <a:cubicBezTo>
                        <a:pt x="487" y="175"/>
                        <a:pt x="395" y="54"/>
                        <a:pt x="243" y="23"/>
                      </a:cubicBezTo>
                      <a:cubicBezTo>
                        <a:pt x="228" y="8"/>
                        <a:pt x="205" y="1"/>
                        <a:pt x="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7"/>
                <p:cNvSpPr/>
                <p:nvPr/>
              </p:nvSpPr>
              <p:spPr>
                <a:xfrm>
                  <a:off x="3121903" y="2922040"/>
                  <a:ext cx="144229" cy="146108"/>
                </a:xfrm>
                <a:custGeom>
                  <a:rect b="b" l="l" r="r" t="t"/>
                  <a:pathLst>
                    <a:path extrusionOk="0" h="4743" w="4682">
                      <a:moveTo>
                        <a:pt x="4620" y="0"/>
                      </a:moveTo>
                      <a:cubicBezTo>
                        <a:pt x="4590" y="31"/>
                        <a:pt x="4590" y="31"/>
                        <a:pt x="4559" y="61"/>
                      </a:cubicBezTo>
                      <a:cubicBezTo>
                        <a:pt x="4499" y="122"/>
                        <a:pt x="4468" y="183"/>
                        <a:pt x="4408" y="244"/>
                      </a:cubicBezTo>
                      <a:cubicBezTo>
                        <a:pt x="4225" y="395"/>
                        <a:pt x="4043" y="547"/>
                        <a:pt x="3891" y="730"/>
                      </a:cubicBezTo>
                      <a:cubicBezTo>
                        <a:pt x="3769" y="821"/>
                        <a:pt x="3678" y="912"/>
                        <a:pt x="3617" y="1003"/>
                      </a:cubicBezTo>
                      <a:cubicBezTo>
                        <a:pt x="3435" y="1216"/>
                        <a:pt x="3252" y="1429"/>
                        <a:pt x="3040" y="1611"/>
                      </a:cubicBezTo>
                      <a:lnTo>
                        <a:pt x="2949" y="1703"/>
                      </a:lnTo>
                      <a:lnTo>
                        <a:pt x="2553" y="2128"/>
                      </a:lnTo>
                      <a:cubicBezTo>
                        <a:pt x="2341" y="2341"/>
                        <a:pt x="2158" y="2523"/>
                        <a:pt x="1945" y="2736"/>
                      </a:cubicBezTo>
                      <a:lnTo>
                        <a:pt x="1398" y="3283"/>
                      </a:lnTo>
                      <a:cubicBezTo>
                        <a:pt x="1277" y="3405"/>
                        <a:pt x="1186" y="3496"/>
                        <a:pt x="1094" y="3587"/>
                      </a:cubicBezTo>
                      <a:cubicBezTo>
                        <a:pt x="912" y="3769"/>
                        <a:pt x="730" y="3921"/>
                        <a:pt x="517" y="4073"/>
                      </a:cubicBezTo>
                      <a:cubicBezTo>
                        <a:pt x="486" y="4104"/>
                        <a:pt x="456" y="4134"/>
                        <a:pt x="395" y="4165"/>
                      </a:cubicBezTo>
                      <a:cubicBezTo>
                        <a:pt x="213" y="4195"/>
                        <a:pt x="61" y="4347"/>
                        <a:pt x="31" y="4529"/>
                      </a:cubicBezTo>
                      <a:cubicBezTo>
                        <a:pt x="0" y="4590"/>
                        <a:pt x="0" y="4620"/>
                        <a:pt x="31" y="4681"/>
                      </a:cubicBezTo>
                      <a:cubicBezTo>
                        <a:pt x="61" y="4712"/>
                        <a:pt x="91" y="4742"/>
                        <a:pt x="152" y="4742"/>
                      </a:cubicBezTo>
                      <a:cubicBezTo>
                        <a:pt x="213" y="4742"/>
                        <a:pt x="243" y="4742"/>
                        <a:pt x="304" y="4712"/>
                      </a:cubicBezTo>
                      <a:cubicBezTo>
                        <a:pt x="456" y="4651"/>
                        <a:pt x="608" y="4560"/>
                        <a:pt x="730" y="4438"/>
                      </a:cubicBezTo>
                      <a:cubicBezTo>
                        <a:pt x="851" y="4347"/>
                        <a:pt x="973" y="4256"/>
                        <a:pt x="1094" y="4134"/>
                      </a:cubicBezTo>
                      <a:cubicBezTo>
                        <a:pt x="1246" y="3921"/>
                        <a:pt x="1429" y="3739"/>
                        <a:pt x="1642" y="3557"/>
                      </a:cubicBezTo>
                      <a:lnTo>
                        <a:pt x="1824" y="3344"/>
                      </a:lnTo>
                      <a:cubicBezTo>
                        <a:pt x="2006" y="3161"/>
                        <a:pt x="2219" y="2949"/>
                        <a:pt x="2371" y="2736"/>
                      </a:cubicBezTo>
                      <a:cubicBezTo>
                        <a:pt x="2553" y="2554"/>
                        <a:pt x="2736" y="2310"/>
                        <a:pt x="2918" y="2128"/>
                      </a:cubicBezTo>
                      <a:cubicBezTo>
                        <a:pt x="3009" y="2006"/>
                        <a:pt x="3100" y="1915"/>
                        <a:pt x="3192" y="1794"/>
                      </a:cubicBezTo>
                      <a:cubicBezTo>
                        <a:pt x="3404" y="1551"/>
                        <a:pt x="3587" y="1338"/>
                        <a:pt x="3830" y="1095"/>
                      </a:cubicBezTo>
                      <a:cubicBezTo>
                        <a:pt x="3891" y="1003"/>
                        <a:pt x="3982" y="943"/>
                        <a:pt x="4043" y="821"/>
                      </a:cubicBezTo>
                      <a:cubicBezTo>
                        <a:pt x="4195" y="669"/>
                        <a:pt x="4316" y="517"/>
                        <a:pt x="4468" y="335"/>
                      </a:cubicBezTo>
                      <a:cubicBezTo>
                        <a:pt x="4529" y="274"/>
                        <a:pt x="4590" y="183"/>
                        <a:pt x="4651" y="92"/>
                      </a:cubicBezTo>
                      <a:cubicBezTo>
                        <a:pt x="4651" y="61"/>
                        <a:pt x="4651" y="61"/>
                        <a:pt x="4651" y="31"/>
                      </a:cubicBezTo>
                      <a:cubicBezTo>
                        <a:pt x="4651" y="0"/>
                        <a:pt x="4681" y="0"/>
                        <a:pt x="46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7"/>
                <p:cNvSpPr/>
                <p:nvPr/>
              </p:nvSpPr>
              <p:spPr>
                <a:xfrm>
                  <a:off x="3726783" y="2750911"/>
                  <a:ext cx="136743" cy="141426"/>
                </a:xfrm>
                <a:custGeom>
                  <a:rect b="b" l="l" r="r" t="t"/>
                  <a:pathLst>
                    <a:path extrusionOk="0" h="4591" w="4439">
                      <a:moveTo>
                        <a:pt x="3595" y="1"/>
                      </a:moveTo>
                      <a:cubicBezTo>
                        <a:pt x="3442" y="1"/>
                        <a:pt x="3291" y="41"/>
                        <a:pt x="3162" y="115"/>
                      </a:cubicBezTo>
                      <a:lnTo>
                        <a:pt x="1733" y="814"/>
                      </a:lnTo>
                      <a:lnTo>
                        <a:pt x="1065" y="1118"/>
                      </a:lnTo>
                      <a:lnTo>
                        <a:pt x="761" y="1270"/>
                      </a:lnTo>
                      <a:lnTo>
                        <a:pt x="578" y="1361"/>
                      </a:lnTo>
                      <a:cubicBezTo>
                        <a:pt x="517" y="1391"/>
                        <a:pt x="426" y="1422"/>
                        <a:pt x="366" y="1482"/>
                      </a:cubicBezTo>
                      <a:cubicBezTo>
                        <a:pt x="92" y="1726"/>
                        <a:pt x="1" y="2151"/>
                        <a:pt x="183" y="2485"/>
                      </a:cubicBezTo>
                      <a:cubicBezTo>
                        <a:pt x="274" y="2607"/>
                        <a:pt x="366" y="2729"/>
                        <a:pt x="487" y="2820"/>
                      </a:cubicBezTo>
                      <a:cubicBezTo>
                        <a:pt x="578" y="2881"/>
                        <a:pt x="669" y="2972"/>
                        <a:pt x="761" y="3033"/>
                      </a:cubicBezTo>
                      <a:cubicBezTo>
                        <a:pt x="913" y="3184"/>
                        <a:pt x="1095" y="3367"/>
                        <a:pt x="1247" y="3519"/>
                      </a:cubicBezTo>
                      <a:cubicBezTo>
                        <a:pt x="1308" y="3580"/>
                        <a:pt x="1369" y="3671"/>
                        <a:pt x="1399" y="3762"/>
                      </a:cubicBezTo>
                      <a:cubicBezTo>
                        <a:pt x="1521" y="4096"/>
                        <a:pt x="1825" y="4340"/>
                        <a:pt x="2159" y="4370"/>
                      </a:cubicBezTo>
                      <a:lnTo>
                        <a:pt x="2189" y="4370"/>
                      </a:lnTo>
                      <a:cubicBezTo>
                        <a:pt x="2212" y="4378"/>
                        <a:pt x="2235" y="4381"/>
                        <a:pt x="2257" y="4381"/>
                      </a:cubicBezTo>
                      <a:cubicBezTo>
                        <a:pt x="2324" y="4381"/>
                        <a:pt x="2387" y="4347"/>
                        <a:pt x="2432" y="4279"/>
                      </a:cubicBezTo>
                      <a:cubicBezTo>
                        <a:pt x="2493" y="4218"/>
                        <a:pt x="2554" y="4127"/>
                        <a:pt x="2554" y="4036"/>
                      </a:cubicBezTo>
                      <a:cubicBezTo>
                        <a:pt x="2524" y="3914"/>
                        <a:pt x="2524" y="3823"/>
                        <a:pt x="2493" y="3701"/>
                      </a:cubicBezTo>
                      <a:cubicBezTo>
                        <a:pt x="2372" y="3428"/>
                        <a:pt x="2159" y="3154"/>
                        <a:pt x="1916" y="2972"/>
                      </a:cubicBezTo>
                      <a:cubicBezTo>
                        <a:pt x="1733" y="2759"/>
                        <a:pt x="1551" y="2577"/>
                        <a:pt x="1338" y="2394"/>
                      </a:cubicBezTo>
                      <a:cubicBezTo>
                        <a:pt x="1247" y="2333"/>
                        <a:pt x="1125" y="2242"/>
                        <a:pt x="1034" y="2181"/>
                      </a:cubicBezTo>
                      <a:lnTo>
                        <a:pt x="913" y="2090"/>
                      </a:lnTo>
                      <a:cubicBezTo>
                        <a:pt x="882" y="2060"/>
                        <a:pt x="882" y="1999"/>
                        <a:pt x="913" y="1969"/>
                      </a:cubicBezTo>
                      <a:lnTo>
                        <a:pt x="1156" y="1877"/>
                      </a:lnTo>
                      <a:cubicBezTo>
                        <a:pt x="1612" y="1634"/>
                        <a:pt x="2068" y="1391"/>
                        <a:pt x="2524" y="1148"/>
                      </a:cubicBezTo>
                      <a:cubicBezTo>
                        <a:pt x="2736" y="1026"/>
                        <a:pt x="2949" y="905"/>
                        <a:pt x="3162" y="753"/>
                      </a:cubicBezTo>
                      <a:lnTo>
                        <a:pt x="3466" y="570"/>
                      </a:lnTo>
                      <a:cubicBezTo>
                        <a:pt x="3527" y="540"/>
                        <a:pt x="3587" y="510"/>
                        <a:pt x="3648" y="510"/>
                      </a:cubicBezTo>
                      <a:cubicBezTo>
                        <a:pt x="3800" y="540"/>
                        <a:pt x="3922" y="662"/>
                        <a:pt x="3922" y="814"/>
                      </a:cubicBezTo>
                      <a:cubicBezTo>
                        <a:pt x="3922" y="935"/>
                        <a:pt x="3922" y="1057"/>
                        <a:pt x="3891" y="1209"/>
                      </a:cubicBezTo>
                      <a:lnTo>
                        <a:pt x="3831" y="1634"/>
                      </a:lnTo>
                      <a:cubicBezTo>
                        <a:pt x="3800" y="1908"/>
                        <a:pt x="3770" y="2212"/>
                        <a:pt x="3679" y="2485"/>
                      </a:cubicBezTo>
                      <a:cubicBezTo>
                        <a:pt x="3648" y="2698"/>
                        <a:pt x="3587" y="2911"/>
                        <a:pt x="3587" y="3124"/>
                      </a:cubicBezTo>
                      <a:lnTo>
                        <a:pt x="3496" y="3701"/>
                      </a:lnTo>
                      <a:cubicBezTo>
                        <a:pt x="3496" y="3914"/>
                        <a:pt x="3375" y="4096"/>
                        <a:pt x="3223" y="4218"/>
                      </a:cubicBezTo>
                      <a:cubicBezTo>
                        <a:pt x="3101" y="4299"/>
                        <a:pt x="2953" y="4340"/>
                        <a:pt x="2804" y="4340"/>
                      </a:cubicBezTo>
                      <a:cubicBezTo>
                        <a:pt x="2730" y="4340"/>
                        <a:pt x="2655" y="4329"/>
                        <a:pt x="2584" y="4309"/>
                      </a:cubicBezTo>
                      <a:lnTo>
                        <a:pt x="2432" y="4309"/>
                      </a:lnTo>
                      <a:cubicBezTo>
                        <a:pt x="2432" y="4309"/>
                        <a:pt x="2402" y="4309"/>
                        <a:pt x="2402" y="4340"/>
                      </a:cubicBezTo>
                      <a:cubicBezTo>
                        <a:pt x="2402" y="4340"/>
                        <a:pt x="2402" y="4400"/>
                        <a:pt x="2402" y="4400"/>
                      </a:cubicBezTo>
                      <a:cubicBezTo>
                        <a:pt x="2432" y="4461"/>
                        <a:pt x="2493" y="4492"/>
                        <a:pt x="2554" y="4522"/>
                      </a:cubicBezTo>
                      <a:cubicBezTo>
                        <a:pt x="2660" y="4567"/>
                        <a:pt x="2774" y="4590"/>
                        <a:pt x="2888" y="4590"/>
                      </a:cubicBezTo>
                      <a:cubicBezTo>
                        <a:pt x="3002" y="4590"/>
                        <a:pt x="3116" y="4567"/>
                        <a:pt x="3223" y="4522"/>
                      </a:cubicBezTo>
                      <a:cubicBezTo>
                        <a:pt x="3405" y="4461"/>
                        <a:pt x="3527" y="4370"/>
                        <a:pt x="3648" y="4248"/>
                      </a:cubicBezTo>
                      <a:cubicBezTo>
                        <a:pt x="3709" y="4157"/>
                        <a:pt x="3739" y="4096"/>
                        <a:pt x="3770" y="4005"/>
                      </a:cubicBezTo>
                      <a:lnTo>
                        <a:pt x="3800" y="3914"/>
                      </a:lnTo>
                      <a:lnTo>
                        <a:pt x="3800" y="3823"/>
                      </a:lnTo>
                      <a:lnTo>
                        <a:pt x="3983" y="3184"/>
                      </a:lnTo>
                      <a:cubicBezTo>
                        <a:pt x="4043" y="2941"/>
                        <a:pt x="4104" y="2698"/>
                        <a:pt x="4135" y="2455"/>
                      </a:cubicBezTo>
                      <a:cubicBezTo>
                        <a:pt x="4165" y="2212"/>
                        <a:pt x="4195" y="1969"/>
                        <a:pt x="4256" y="1695"/>
                      </a:cubicBezTo>
                      <a:lnTo>
                        <a:pt x="4317" y="1330"/>
                      </a:lnTo>
                      <a:lnTo>
                        <a:pt x="4378" y="1148"/>
                      </a:lnTo>
                      <a:cubicBezTo>
                        <a:pt x="4408" y="1057"/>
                        <a:pt x="4408" y="996"/>
                        <a:pt x="4408" y="935"/>
                      </a:cubicBezTo>
                      <a:cubicBezTo>
                        <a:pt x="4439" y="814"/>
                        <a:pt x="4408" y="692"/>
                        <a:pt x="4378" y="601"/>
                      </a:cubicBezTo>
                      <a:cubicBezTo>
                        <a:pt x="4317" y="358"/>
                        <a:pt x="4135" y="145"/>
                        <a:pt x="3891" y="54"/>
                      </a:cubicBezTo>
                      <a:cubicBezTo>
                        <a:pt x="3795" y="18"/>
                        <a:pt x="3695" y="1"/>
                        <a:pt x="3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7"/>
                <p:cNvSpPr/>
                <p:nvPr/>
              </p:nvSpPr>
              <p:spPr>
                <a:xfrm>
                  <a:off x="2943967" y="3032357"/>
                  <a:ext cx="217268" cy="200910"/>
                </a:xfrm>
                <a:custGeom>
                  <a:rect b="b" l="l" r="r" t="t"/>
                  <a:pathLst>
                    <a:path extrusionOk="0" h="6522" w="7053">
                      <a:moveTo>
                        <a:pt x="3786" y="1"/>
                      </a:moveTo>
                      <a:cubicBezTo>
                        <a:pt x="3419" y="1"/>
                        <a:pt x="3054" y="55"/>
                        <a:pt x="2706" y="158"/>
                      </a:cubicBezTo>
                      <a:cubicBezTo>
                        <a:pt x="2585" y="219"/>
                        <a:pt x="2463" y="249"/>
                        <a:pt x="2341" y="310"/>
                      </a:cubicBezTo>
                      <a:cubicBezTo>
                        <a:pt x="1794" y="584"/>
                        <a:pt x="1338" y="979"/>
                        <a:pt x="1004" y="1495"/>
                      </a:cubicBezTo>
                      <a:cubicBezTo>
                        <a:pt x="1" y="3015"/>
                        <a:pt x="457" y="5052"/>
                        <a:pt x="2007" y="6024"/>
                      </a:cubicBezTo>
                      <a:cubicBezTo>
                        <a:pt x="2372" y="6268"/>
                        <a:pt x="2797" y="6419"/>
                        <a:pt x="3223" y="6480"/>
                      </a:cubicBezTo>
                      <a:cubicBezTo>
                        <a:pt x="3406" y="6508"/>
                        <a:pt x="3588" y="6522"/>
                        <a:pt x="3770" y="6522"/>
                      </a:cubicBezTo>
                      <a:cubicBezTo>
                        <a:pt x="4374" y="6522"/>
                        <a:pt x="4965" y="6373"/>
                        <a:pt x="5503" y="6116"/>
                      </a:cubicBezTo>
                      <a:cubicBezTo>
                        <a:pt x="5655" y="6024"/>
                        <a:pt x="5776" y="5933"/>
                        <a:pt x="5928" y="5872"/>
                      </a:cubicBezTo>
                      <a:cubicBezTo>
                        <a:pt x="6506" y="5660"/>
                        <a:pt x="6901" y="5143"/>
                        <a:pt x="6901" y="4535"/>
                      </a:cubicBezTo>
                      <a:cubicBezTo>
                        <a:pt x="6901" y="4505"/>
                        <a:pt x="6901" y="4505"/>
                        <a:pt x="6901" y="4474"/>
                      </a:cubicBezTo>
                      <a:cubicBezTo>
                        <a:pt x="6931" y="4353"/>
                        <a:pt x="6931" y="4231"/>
                        <a:pt x="6810" y="4201"/>
                      </a:cubicBezTo>
                      <a:cubicBezTo>
                        <a:pt x="6764" y="4170"/>
                        <a:pt x="6711" y="4155"/>
                        <a:pt x="6658" y="4155"/>
                      </a:cubicBezTo>
                      <a:cubicBezTo>
                        <a:pt x="6604" y="4155"/>
                        <a:pt x="6551" y="4170"/>
                        <a:pt x="6506" y="4201"/>
                      </a:cubicBezTo>
                      <a:lnTo>
                        <a:pt x="6171" y="4474"/>
                      </a:lnTo>
                      <a:cubicBezTo>
                        <a:pt x="5867" y="4748"/>
                        <a:pt x="5563" y="5021"/>
                        <a:pt x="5229" y="5264"/>
                      </a:cubicBezTo>
                      <a:cubicBezTo>
                        <a:pt x="4925" y="5416"/>
                        <a:pt x="4621" y="5538"/>
                        <a:pt x="4256" y="5599"/>
                      </a:cubicBezTo>
                      <a:cubicBezTo>
                        <a:pt x="4050" y="5661"/>
                        <a:pt x="3836" y="5691"/>
                        <a:pt x="3623" y="5691"/>
                      </a:cubicBezTo>
                      <a:cubicBezTo>
                        <a:pt x="3208" y="5691"/>
                        <a:pt x="2794" y="5576"/>
                        <a:pt x="2433" y="5356"/>
                      </a:cubicBezTo>
                      <a:cubicBezTo>
                        <a:pt x="2250" y="5264"/>
                        <a:pt x="2068" y="5143"/>
                        <a:pt x="1916" y="4991"/>
                      </a:cubicBezTo>
                      <a:cubicBezTo>
                        <a:pt x="1430" y="4505"/>
                        <a:pt x="1156" y="3836"/>
                        <a:pt x="1126" y="3167"/>
                      </a:cubicBezTo>
                      <a:cubicBezTo>
                        <a:pt x="1126" y="2468"/>
                        <a:pt x="1369" y="1769"/>
                        <a:pt x="1855" y="1252"/>
                      </a:cubicBezTo>
                      <a:cubicBezTo>
                        <a:pt x="2098" y="979"/>
                        <a:pt x="2433" y="766"/>
                        <a:pt x="2767" y="644"/>
                      </a:cubicBezTo>
                      <a:cubicBezTo>
                        <a:pt x="3162" y="462"/>
                        <a:pt x="3588" y="401"/>
                        <a:pt x="4013" y="401"/>
                      </a:cubicBezTo>
                      <a:cubicBezTo>
                        <a:pt x="4439" y="401"/>
                        <a:pt x="4864" y="523"/>
                        <a:pt x="5229" y="766"/>
                      </a:cubicBezTo>
                      <a:cubicBezTo>
                        <a:pt x="5503" y="948"/>
                        <a:pt x="5776" y="1131"/>
                        <a:pt x="5989" y="1374"/>
                      </a:cubicBezTo>
                      <a:cubicBezTo>
                        <a:pt x="6414" y="1830"/>
                        <a:pt x="6658" y="2407"/>
                        <a:pt x="6749" y="3015"/>
                      </a:cubicBezTo>
                      <a:cubicBezTo>
                        <a:pt x="6810" y="3319"/>
                        <a:pt x="6810" y="3623"/>
                        <a:pt x="6779" y="3957"/>
                      </a:cubicBezTo>
                      <a:cubicBezTo>
                        <a:pt x="6779" y="4018"/>
                        <a:pt x="6779" y="4079"/>
                        <a:pt x="6810" y="4140"/>
                      </a:cubicBezTo>
                      <a:cubicBezTo>
                        <a:pt x="6810" y="4140"/>
                        <a:pt x="6810" y="4170"/>
                        <a:pt x="6840" y="4170"/>
                      </a:cubicBezTo>
                      <a:lnTo>
                        <a:pt x="6901" y="4170"/>
                      </a:lnTo>
                      <a:cubicBezTo>
                        <a:pt x="6931" y="4079"/>
                        <a:pt x="6962" y="4018"/>
                        <a:pt x="6992" y="3927"/>
                      </a:cubicBezTo>
                      <a:cubicBezTo>
                        <a:pt x="7053" y="3684"/>
                        <a:pt x="7053" y="3441"/>
                        <a:pt x="7053" y="3167"/>
                      </a:cubicBezTo>
                      <a:cubicBezTo>
                        <a:pt x="7022" y="2407"/>
                        <a:pt x="6749" y="1678"/>
                        <a:pt x="6262" y="1070"/>
                      </a:cubicBezTo>
                      <a:cubicBezTo>
                        <a:pt x="5989" y="766"/>
                        <a:pt x="5655" y="492"/>
                        <a:pt x="5259" y="310"/>
                      </a:cubicBezTo>
                      <a:cubicBezTo>
                        <a:pt x="4787" y="100"/>
                        <a:pt x="4284" y="1"/>
                        <a:pt x="37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7"/>
                <p:cNvSpPr/>
                <p:nvPr/>
              </p:nvSpPr>
              <p:spPr>
                <a:xfrm>
                  <a:off x="2963652" y="3042831"/>
                  <a:ext cx="124545" cy="107694"/>
                </a:xfrm>
                <a:custGeom>
                  <a:rect b="b" l="l" r="r" t="t"/>
                  <a:pathLst>
                    <a:path extrusionOk="0" h="3496" w="4043">
                      <a:moveTo>
                        <a:pt x="3982" y="0"/>
                      </a:moveTo>
                      <a:cubicBezTo>
                        <a:pt x="3982" y="31"/>
                        <a:pt x="3952" y="31"/>
                        <a:pt x="3952" y="31"/>
                      </a:cubicBezTo>
                      <a:cubicBezTo>
                        <a:pt x="3891" y="92"/>
                        <a:pt x="3861" y="122"/>
                        <a:pt x="3800" y="183"/>
                      </a:cubicBezTo>
                      <a:lnTo>
                        <a:pt x="3344" y="517"/>
                      </a:lnTo>
                      <a:cubicBezTo>
                        <a:pt x="3283" y="608"/>
                        <a:pt x="3192" y="669"/>
                        <a:pt x="3131" y="730"/>
                      </a:cubicBezTo>
                      <a:cubicBezTo>
                        <a:pt x="2979" y="912"/>
                        <a:pt x="2797" y="1064"/>
                        <a:pt x="2645" y="1186"/>
                      </a:cubicBezTo>
                      <a:lnTo>
                        <a:pt x="2554" y="1247"/>
                      </a:lnTo>
                      <a:lnTo>
                        <a:pt x="2219" y="1551"/>
                      </a:lnTo>
                      <a:lnTo>
                        <a:pt x="1702" y="2006"/>
                      </a:lnTo>
                      <a:lnTo>
                        <a:pt x="1216" y="2402"/>
                      </a:lnTo>
                      <a:cubicBezTo>
                        <a:pt x="1125" y="2493"/>
                        <a:pt x="1034" y="2523"/>
                        <a:pt x="943" y="2614"/>
                      </a:cubicBezTo>
                      <a:cubicBezTo>
                        <a:pt x="821" y="2766"/>
                        <a:pt x="639" y="2858"/>
                        <a:pt x="487" y="2979"/>
                      </a:cubicBezTo>
                      <a:cubicBezTo>
                        <a:pt x="456" y="2979"/>
                        <a:pt x="395" y="3010"/>
                        <a:pt x="365" y="3010"/>
                      </a:cubicBezTo>
                      <a:cubicBezTo>
                        <a:pt x="213" y="3010"/>
                        <a:pt x="61" y="3131"/>
                        <a:pt x="61" y="3283"/>
                      </a:cubicBezTo>
                      <a:cubicBezTo>
                        <a:pt x="0" y="3313"/>
                        <a:pt x="0" y="3344"/>
                        <a:pt x="61" y="3405"/>
                      </a:cubicBezTo>
                      <a:cubicBezTo>
                        <a:pt x="61" y="3435"/>
                        <a:pt x="122" y="3465"/>
                        <a:pt x="152" y="3496"/>
                      </a:cubicBezTo>
                      <a:lnTo>
                        <a:pt x="304" y="3496"/>
                      </a:lnTo>
                      <a:cubicBezTo>
                        <a:pt x="456" y="3465"/>
                        <a:pt x="578" y="3405"/>
                        <a:pt x="699" y="3313"/>
                      </a:cubicBezTo>
                      <a:cubicBezTo>
                        <a:pt x="791" y="3253"/>
                        <a:pt x="882" y="3192"/>
                        <a:pt x="973" y="3131"/>
                      </a:cubicBezTo>
                      <a:cubicBezTo>
                        <a:pt x="1125" y="2979"/>
                        <a:pt x="1277" y="2827"/>
                        <a:pt x="1429" y="2706"/>
                      </a:cubicBezTo>
                      <a:lnTo>
                        <a:pt x="1581" y="2554"/>
                      </a:lnTo>
                      <a:cubicBezTo>
                        <a:pt x="1763" y="2402"/>
                        <a:pt x="1915" y="2250"/>
                        <a:pt x="2067" y="2098"/>
                      </a:cubicBezTo>
                      <a:cubicBezTo>
                        <a:pt x="2250" y="1946"/>
                        <a:pt x="2371" y="1794"/>
                        <a:pt x="2523" y="1642"/>
                      </a:cubicBezTo>
                      <a:cubicBezTo>
                        <a:pt x="2614" y="1551"/>
                        <a:pt x="2705" y="1490"/>
                        <a:pt x="2766" y="1399"/>
                      </a:cubicBezTo>
                      <a:cubicBezTo>
                        <a:pt x="2949" y="1216"/>
                        <a:pt x="3131" y="1034"/>
                        <a:pt x="3313" y="882"/>
                      </a:cubicBezTo>
                      <a:cubicBezTo>
                        <a:pt x="3374" y="821"/>
                        <a:pt x="3435" y="730"/>
                        <a:pt x="3496" y="669"/>
                      </a:cubicBezTo>
                      <a:lnTo>
                        <a:pt x="3861" y="304"/>
                      </a:lnTo>
                      <a:cubicBezTo>
                        <a:pt x="3921" y="244"/>
                        <a:pt x="3982" y="152"/>
                        <a:pt x="4012" y="92"/>
                      </a:cubicBezTo>
                      <a:cubicBezTo>
                        <a:pt x="4043" y="92"/>
                        <a:pt x="4043" y="61"/>
                        <a:pt x="4012" y="31"/>
                      </a:cubicBezTo>
                      <a:lnTo>
                        <a:pt x="39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7"/>
                <p:cNvSpPr/>
                <p:nvPr/>
              </p:nvSpPr>
              <p:spPr>
                <a:xfrm>
                  <a:off x="2986110" y="3069047"/>
                  <a:ext cx="139547" cy="125253"/>
                </a:xfrm>
                <a:custGeom>
                  <a:rect b="b" l="l" r="r" t="t"/>
                  <a:pathLst>
                    <a:path extrusionOk="0" h="4066" w="4530">
                      <a:moveTo>
                        <a:pt x="4499" y="0"/>
                      </a:moveTo>
                      <a:cubicBezTo>
                        <a:pt x="4469" y="0"/>
                        <a:pt x="4469" y="0"/>
                        <a:pt x="4439" y="31"/>
                      </a:cubicBezTo>
                      <a:cubicBezTo>
                        <a:pt x="4378" y="92"/>
                        <a:pt x="4347" y="122"/>
                        <a:pt x="4287" y="183"/>
                      </a:cubicBezTo>
                      <a:lnTo>
                        <a:pt x="3770" y="608"/>
                      </a:lnTo>
                      <a:cubicBezTo>
                        <a:pt x="3679" y="669"/>
                        <a:pt x="3587" y="760"/>
                        <a:pt x="3496" y="852"/>
                      </a:cubicBezTo>
                      <a:cubicBezTo>
                        <a:pt x="3344" y="1034"/>
                        <a:pt x="3162" y="1216"/>
                        <a:pt x="2949" y="1368"/>
                      </a:cubicBezTo>
                      <a:lnTo>
                        <a:pt x="2858" y="1459"/>
                      </a:lnTo>
                      <a:lnTo>
                        <a:pt x="2493" y="1794"/>
                      </a:lnTo>
                      <a:lnTo>
                        <a:pt x="1885" y="2341"/>
                      </a:lnTo>
                      <a:lnTo>
                        <a:pt x="1338" y="2797"/>
                      </a:lnTo>
                      <a:cubicBezTo>
                        <a:pt x="1247" y="2888"/>
                        <a:pt x="1125" y="2979"/>
                        <a:pt x="1034" y="3070"/>
                      </a:cubicBezTo>
                      <a:cubicBezTo>
                        <a:pt x="882" y="3222"/>
                        <a:pt x="700" y="3374"/>
                        <a:pt x="517" y="3496"/>
                      </a:cubicBezTo>
                      <a:cubicBezTo>
                        <a:pt x="457" y="3496"/>
                        <a:pt x="426" y="3526"/>
                        <a:pt x="366" y="3557"/>
                      </a:cubicBezTo>
                      <a:cubicBezTo>
                        <a:pt x="214" y="3557"/>
                        <a:pt x="62" y="3678"/>
                        <a:pt x="31" y="3861"/>
                      </a:cubicBezTo>
                      <a:cubicBezTo>
                        <a:pt x="1" y="3891"/>
                        <a:pt x="1" y="3952"/>
                        <a:pt x="31" y="3982"/>
                      </a:cubicBezTo>
                      <a:cubicBezTo>
                        <a:pt x="31" y="4013"/>
                        <a:pt x="92" y="4043"/>
                        <a:pt x="153" y="4043"/>
                      </a:cubicBezTo>
                      <a:cubicBezTo>
                        <a:pt x="168" y="4058"/>
                        <a:pt x="191" y="4066"/>
                        <a:pt x="217" y="4066"/>
                      </a:cubicBezTo>
                      <a:cubicBezTo>
                        <a:pt x="244" y="4066"/>
                        <a:pt x="274" y="4058"/>
                        <a:pt x="305" y="4043"/>
                      </a:cubicBezTo>
                      <a:cubicBezTo>
                        <a:pt x="457" y="4013"/>
                        <a:pt x="609" y="3952"/>
                        <a:pt x="730" y="3830"/>
                      </a:cubicBezTo>
                      <a:cubicBezTo>
                        <a:pt x="821" y="3770"/>
                        <a:pt x="943" y="3678"/>
                        <a:pt x="1034" y="3587"/>
                      </a:cubicBezTo>
                      <a:cubicBezTo>
                        <a:pt x="1186" y="3435"/>
                        <a:pt x="1369" y="3253"/>
                        <a:pt x="1551" y="3101"/>
                      </a:cubicBezTo>
                      <a:lnTo>
                        <a:pt x="1733" y="2918"/>
                      </a:lnTo>
                      <a:cubicBezTo>
                        <a:pt x="1916" y="2766"/>
                        <a:pt x="2128" y="2584"/>
                        <a:pt x="2311" y="2402"/>
                      </a:cubicBezTo>
                      <a:cubicBezTo>
                        <a:pt x="2493" y="2250"/>
                        <a:pt x="2645" y="2037"/>
                        <a:pt x="2828" y="1855"/>
                      </a:cubicBezTo>
                      <a:cubicBezTo>
                        <a:pt x="2919" y="1763"/>
                        <a:pt x="3010" y="1672"/>
                        <a:pt x="3101" y="1581"/>
                      </a:cubicBezTo>
                      <a:cubicBezTo>
                        <a:pt x="3283" y="1368"/>
                        <a:pt x="3496" y="1155"/>
                        <a:pt x="3709" y="973"/>
                      </a:cubicBezTo>
                      <a:cubicBezTo>
                        <a:pt x="3800" y="912"/>
                        <a:pt x="3861" y="821"/>
                        <a:pt x="3922" y="730"/>
                      </a:cubicBezTo>
                      <a:cubicBezTo>
                        <a:pt x="4074" y="608"/>
                        <a:pt x="4195" y="456"/>
                        <a:pt x="4347" y="335"/>
                      </a:cubicBezTo>
                      <a:cubicBezTo>
                        <a:pt x="4408" y="244"/>
                        <a:pt x="4469" y="183"/>
                        <a:pt x="4530" y="92"/>
                      </a:cubicBezTo>
                      <a:cubicBezTo>
                        <a:pt x="4530" y="61"/>
                        <a:pt x="4530" y="61"/>
                        <a:pt x="4530" y="31"/>
                      </a:cubicBezTo>
                      <a:cubicBezTo>
                        <a:pt x="4530" y="31"/>
                        <a:pt x="4530" y="31"/>
                        <a:pt x="45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7"/>
                <p:cNvSpPr/>
                <p:nvPr/>
              </p:nvSpPr>
              <p:spPr>
                <a:xfrm>
                  <a:off x="3035738" y="3117751"/>
                  <a:ext cx="112407" cy="106770"/>
                </a:xfrm>
                <a:custGeom>
                  <a:rect b="b" l="l" r="r" t="t"/>
                  <a:pathLst>
                    <a:path extrusionOk="0" h="3466" w="3649">
                      <a:moveTo>
                        <a:pt x="3618" y="0"/>
                      </a:moveTo>
                      <a:cubicBezTo>
                        <a:pt x="3587" y="0"/>
                        <a:pt x="3587" y="30"/>
                        <a:pt x="3557" y="30"/>
                      </a:cubicBezTo>
                      <a:cubicBezTo>
                        <a:pt x="3527" y="61"/>
                        <a:pt x="3496" y="122"/>
                        <a:pt x="3435" y="152"/>
                      </a:cubicBezTo>
                      <a:lnTo>
                        <a:pt x="3040" y="517"/>
                      </a:lnTo>
                      <a:cubicBezTo>
                        <a:pt x="2949" y="578"/>
                        <a:pt x="2888" y="638"/>
                        <a:pt x="2828" y="730"/>
                      </a:cubicBezTo>
                      <a:cubicBezTo>
                        <a:pt x="2676" y="881"/>
                        <a:pt x="2554" y="1033"/>
                        <a:pt x="2372" y="1185"/>
                      </a:cubicBezTo>
                      <a:cubicBezTo>
                        <a:pt x="2372" y="1185"/>
                        <a:pt x="2341" y="1216"/>
                        <a:pt x="2311" y="1246"/>
                      </a:cubicBezTo>
                      <a:lnTo>
                        <a:pt x="2007" y="1550"/>
                      </a:lnTo>
                      <a:lnTo>
                        <a:pt x="1521" y="1976"/>
                      </a:lnTo>
                      <a:lnTo>
                        <a:pt x="1095" y="2401"/>
                      </a:lnTo>
                      <a:cubicBezTo>
                        <a:pt x="1004" y="2462"/>
                        <a:pt x="913" y="2523"/>
                        <a:pt x="852" y="2614"/>
                      </a:cubicBezTo>
                      <a:cubicBezTo>
                        <a:pt x="730" y="2736"/>
                        <a:pt x="578" y="2857"/>
                        <a:pt x="426" y="2948"/>
                      </a:cubicBezTo>
                      <a:cubicBezTo>
                        <a:pt x="365" y="2979"/>
                        <a:pt x="335" y="3009"/>
                        <a:pt x="305" y="3009"/>
                      </a:cubicBezTo>
                      <a:cubicBezTo>
                        <a:pt x="153" y="3009"/>
                        <a:pt x="31" y="3131"/>
                        <a:pt x="31" y="3283"/>
                      </a:cubicBezTo>
                      <a:cubicBezTo>
                        <a:pt x="1" y="3313"/>
                        <a:pt x="1" y="3344"/>
                        <a:pt x="31" y="3374"/>
                      </a:cubicBezTo>
                      <a:cubicBezTo>
                        <a:pt x="62" y="3404"/>
                        <a:pt x="122" y="3435"/>
                        <a:pt x="153" y="3465"/>
                      </a:cubicBezTo>
                      <a:lnTo>
                        <a:pt x="305" y="3465"/>
                      </a:lnTo>
                      <a:cubicBezTo>
                        <a:pt x="426" y="3435"/>
                        <a:pt x="548" y="3374"/>
                        <a:pt x="669" y="3283"/>
                      </a:cubicBezTo>
                      <a:cubicBezTo>
                        <a:pt x="730" y="3222"/>
                        <a:pt x="821" y="3161"/>
                        <a:pt x="913" y="3100"/>
                      </a:cubicBezTo>
                      <a:cubicBezTo>
                        <a:pt x="1034" y="2948"/>
                        <a:pt x="1186" y="2796"/>
                        <a:pt x="1338" y="2675"/>
                      </a:cubicBezTo>
                      <a:lnTo>
                        <a:pt x="1460" y="2523"/>
                      </a:lnTo>
                      <a:cubicBezTo>
                        <a:pt x="1612" y="2371"/>
                        <a:pt x="1764" y="2219"/>
                        <a:pt x="1916" y="2067"/>
                      </a:cubicBezTo>
                      <a:cubicBezTo>
                        <a:pt x="2037" y="1915"/>
                        <a:pt x="2189" y="1763"/>
                        <a:pt x="2311" y="1611"/>
                      </a:cubicBezTo>
                      <a:cubicBezTo>
                        <a:pt x="2372" y="1520"/>
                        <a:pt x="2463" y="1459"/>
                        <a:pt x="2524" y="1368"/>
                      </a:cubicBezTo>
                      <a:cubicBezTo>
                        <a:pt x="2676" y="1185"/>
                        <a:pt x="2828" y="1033"/>
                        <a:pt x="3010" y="851"/>
                      </a:cubicBezTo>
                      <a:cubicBezTo>
                        <a:pt x="3071" y="790"/>
                        <a:pt x="3131" y="730"/>
                        <a:pt x="3192" y="669"/>
                      </a:cubicBezTo>
                      <a:lnTo>
                        <a:pt x="3496" y="274"/>
                      </a:lnTo>
                      <a:cubicBezTo>
                        <a:pt x="3557" y="213"/>
                        <a:pt x="3618" y="152"/>
                        <a:pt x="3648" y="91"/>
                      </a:cubicBezTo>
                      <a:cubicBezTo>
                        <a:pt x="3648" y="61"/>
                        <a:pt x="3648" y="30"/>
                        <a:pt x="3648" y="30"/>
                      </a:cubicBezTo>
                      <a:lnTo>
                        <a:pt x="36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7"/>
                <p:cNvSpPr/>
                <p:nvPr/>
              </p:nvSpPr>
              <p:spPr>
                <a:xfrm>
                  <a:off x="3219282" y="2758551"/>
                  <a:ext cx="216313" cy="200941"/>
                </a:xfrm>
                <a:custGeom>
                  <a:rect b="b" l="l" r="r" t="t"/>
                  <a:pathLst>
                    <a:path extrusionOk="0" h="6523" w="7022">
                      <a:moveTo>
                        <a:pt x="3758" y="0"/>
                      </a:moveTo>
                      <a:cubicBezTo>
                        <a:pt x="3395" y="0"/>
                        <a:pt x="3030" y="56"/>
                        <a:pt x="2675" y="170"/>
                      </a:cubicBezTo>
                      <a:cubicBezTo>
                        <a:pt x="2554" y="201"/>
                        <a:pt x="2432" y="262"/>
                        <a:pt x="2310" y="322"/>
                      </a:cubicBezTo>
                      <a:cubicBezTo>
                        <a:pt x="1763" y="596"/>
                        <a:pt x="1307" y="991"/>
                        <a:pt x="973" y="1508"/>
                      </a:cubicBezTo>
                      <a:cubicBezTo>
                        <a:pt x="0" y="3028"/>
                        <a:pt x="426" y="5064"/>
                        <a:pt x="1976" y="6037"/>
                      </a:cubicBezTo>
                      <a:cubicBezTo>
                        <a:pt x="2341" y="6280"/>
                        <a:pt x="2766" y="6432"/>
                        <a:pt x="3192" y="6493"/>
                      </a:cubicBezTo>
                      <a:cubicBezTo>
                        <a:pt x="3361" y="6512"/>
                        <a:pt x="3531" y="6522"/>
                        <a:pt x="3699" y="6522"/>
                      </a:cubicBezTo>
                      <a:cubicBezTo>
                        <a:pt x="4317" y="6522"/>
                        <a:pt x="4922" y="6391"/>
                        <a:pt x="5472" y="6128"/>
                      </a:cubicBezTo>
                      <a:cubicBezTo>
                        <a:pt x="5623" y="6037"/>
                        <a:pt x="5745" y="5946"/>
                        <a:pt x="5897" y="5885"/>
                      </a:cubicBezTo>
                      <a:cubicBezTo>
                        <a:pt x="6475" y="5672"/>
                        <a:pt x="6870" y="5125"/>
                        <a:pt x="6870" y="4517"/>
                      </a:cubicBezTo>
                      <a:lnTo>
                        <a:pt x="6870" y="4487"/>
                      </a:lnTo>
                      <a:cubicBezTo>
                        <a:pt x="6900" y="4365"/>
                        <a:pt x="6900" y="4244"/>
                        <a:pt x="6779" y="4183"/>
                      </a:cubicBezTo>
                      <a:cubicBezTo>
                        <a:pt x="6741" y="4170"/>
                        <a:pt x="6698" y="4163"/>
                        <a:pt x="6654" y="4163"/>
                      </a:cubicBezTo>
                      <a:cubicBezTo>
                        <a:pt x="6592" y="4163"/>
                        <a:pt x="6528" y="4178"/>
                        <a:pt x="6475" y="4213"/>
                      </a:cubicBezTo>
                      <a:cubicBezTo>
                        <a:pt x="6353" y="4304"/>
                        <a:pt x="6231" y="4395"/>
                        <a:pt x="6140" y="4487"/>
                      </a:cubicBezTo>
                      <a:cubicBezTo>
                        <a:pt x="5836" y="4760"/>
                        <a:pt x="5532" y="5034"/>
                        <a:pt x="5198" y="5277"/>
                      </a:cubicBezTo>
                      <a:cubicBezTo>
                        <a:pt x="4894" y="5429"/>
                        <a:pt x="4590" y="5551"/>
                        <a:pt x="4256" y="5611"/>
                      </a:cubicBezTo>
                      <a:cubicBezTo>
                        <a:pt x="4039" y="5673"/>
                        <a:pt x="3822" y="5704"/>
                        <a:pt x="3609" y="5704"/>
                      </a:cubicBezTo>
                      <a:cubicBezTo>
                        <a:pt x="3194" y="5704"/>
                        <a:pt x="2793" y="5589"/>
                        <a:pt x="2432" y="5368"/>
                      </a:cubicBezTo>
                      <a:cubicBezTo>
                        <a:pt x="2219" y="5277"/>
                        <a:pt x="2037" y="5155"/>
                        <a:pt x="1885" y="5003"/>
                      </a:cubicBezTo>
                      <a:cubicBezTo>
                        <a:pt x="1398" y="4517"/>
                        <a:pt x="1125" y="3848"/>
                        <a:pt x="1125" y="3149"/>
                      </a:cubicBezTo>
                      <a:cubicBezTo>
                        <a:pt x="1095" y="2450"/>
                        <a:pt x="1368" y="1781"/>
                        <a:pt x="1824" y="1265"/>
                      </a:cubicBezTo>
                      <a:cubicBezTo>
                        <a:pt x="2098" y="991"/>
                        <a:pt x="2402" y="778"/>
                        <a:pt x="2766" y="657"/>
                      </a:cubicBezTo>
                      <a:cubicBezTo>
                        <a:pt x="3111" y="498"/>
                        <a:pt x="3456" y="408"/>
                        <a:pt x="3821" y="408"/>
                      </a:cubicBezTo>
                      <a:cubicBezTo>
                        <a:pt x="3875" y="408"/>
                        <a:pt x="3928" y="410"/>
                        <a:pt x="3982" y="414"/>
                      </a:cubicBezTo>
                      <a:cubicBezTo>
                        <a:pt x="4438" y="414"/>
                        <a:pt x="4864" y="535"/>
                        <a:pt x="5228" y="778"/>
                      </a:cubicBezTo>
                      <a:cubicBezTo>
                        <a:pt x="5502" y="961"/>
                        <a:pt x="5745" y="1143"/>
                        <a:pt x="5988" y="1386"/>
                      </a:cubicBezTo>
                      <a:cubicBezTo>
                        <a:pt x="6383" y="1842"/>
                        <a:pt x="6657" y="2420"/>
                        <a:pt x="6748" y="3028"/>
                      </a:cubicBezTo>
                      <a:cubicBezTo>
                        <a:pt x="6779" y="3332"/>
                        <a:pt x="6779" y="3636"/>
                        <a:pt x="6748" y="3970"/>
                      </a:cubicBezTo>
                      <a:cubicBezTo>
                        <a:pt x="6748" y="4000"/>
                        <a:pt x="6748" y="4061"/>
                        <a:pt x="6779" y="4122"/>
                      </a:cubicBezTo>
                      <a:cubicBezTo>
                        <a:pt x="6779" y="4152"/>
                        <a:pt x="6779" y="4152"/>
                        <a:pt x="6809" y="4152"/>
                      </a:cubicBezTo>
                      <a:lnTo>
                        <a:pt x="6900" y="4152"/>
                      </a:lnTo>
                      <a:cubicBezTo>
                        <a:pt x="6931" y="4092"/>
                        <a:pt x="6961" y="4031"/>
                        <a:pt x="6961" y="3940"/>
                      </a:cubicBezTo>
                      <a:cubicBezTo>
                        <a:pt x="7022" y="3696"/>
                        <a:pt x="7022" y="3423"/>
                        <a:pt x="7022" y="3180"/>
                      </a:cubicBezTo>
                      <a:cubicBezTo>
                        <a:pt x="6991" y="2420"/>
                        <a:pt x="6718" y="1660"/>
                        <a:pt x="6231" y="1082"/>
                      </a:cubicBezTo>
                      <a:cubicBezTo>
                        <a:pt x="5958" y="748"/>
                        <a:pt x="5623" y="505"/>
                        <a:pt x="5228" y="322"/>
                      </a:cubicBezTo>
                      <a:cubicBezTo>
                        <a:pt x="4768" y="110"/>
                        <a:pt x="4266" y="0"/>
                        <a:pt x="3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7"/>
                <p:cNvSpPr/>
                <p:nvPr/>
              </p:nvSpPr>
              <p:spPr>
                <a:xfrm>
                  <a:off x="3238936" y="2769395"/>
                  <a:ext cx="123620" cy="107479"/>
                </a:xfrm>
                <a:custGeom>
                  <a:rect b="b" l="l" r="r" t="t"/>
                  <a:pathLst>
                    <a:path extrusionOk="0" h="3489" w="4013">
                      <a:moveTo>
                        <a:pt x="3982" y="1"/>
                      </a:moveTo>
                      <a:cubicBezTo>
                        <a:pt x="3952" y="1"/>
                        <a:pt x="3922" y="31"/>
                        <a:pt x="3922" y="31"/>
                      </a:cubicBezTo>
                      <a:cubicBezTo>
                        <a:pt x="3861" y="92"/>
                        <a:pt x="3830" y="122"/>
                        <a:pt x="3770" y="183"/>
                      </a:cubicBezTo>
                      <a:lnTo>
                        <a:pt x="3344" y="518"/>
                      </a:lnTo>
                      <a:cubicBezTo>
                        <a:pt x="3253" y="578"/>
                        <a:pt x="3162" y="670"/>
                        <a:pt x="3101" y="730"/>
                      </a:cubicBezTo>
                      <a:cubicBezTo>
                        <a:pt x="2949" y="882"/>
                        <a:pt x="2797" y="1034"/>
                        <a:pt x="2615" y="1186"/>
                      </a:cubicBezTo>
                      <a:lnTo>
                        <a:pt x="2554" y="1247"/>
                      </a:lnTo>
                      <a:lnTo>
                        <a:pt x="2189" y="1551"/>
                      </a:lnTo>
                      <a:lnTo>
                        <a:pt x="1672" y="2007"/>
                      </a:lnTo>
                      <a:lnTo>
                        <a:pt x="1186" y="2402"/>
                      </a:lnTo>
                      <a:cubicBezTo>
                        <a:pt x="1095" y="2463"/>
                        <a:pt x="1004" y="2524"/>
                        <a:pt x="943" y="2615"/>
                      </a:cubicBezTo>
                      <a:cubicBezTo>
                        <a:pt x="791" y="2736"/>
                        <a:pt x="639" y="2858"/>
                        <a:pt x="457" y="2949"/>
                      </a:cubicBezTo>
                      <a:cubicBezTo>
                        <a:pt x="426" y="2980"/>
                        <a:pt x="396" y="3010"/>
                        <a:pt x="335" y="3010"/>
                      </a:cubicBezTo>
                      <a:cubicBezTo>
                        <a:pt x="183" y="3010"/>
                        <a:pt x="61" y="3132"/>
                        <a:pt x="31" y="3284"/>
                      </a:cubicBezTo>
                      <a:cubicBezTo>
                        <a:pt x="1" y="3314"/>
                        <a:pt x="1" y="3344"/>
                        <a:pt x="31" y="3375"/>
                      </a:cubicBezTo>
                      <a:cubicBezTo>
                        <a:pt x="61" y="3436"/>
                        <a:pt x="92" y="3466"/>
                        <a:pt x="153" y="3466"/>
                      </a:cubicBezTo>
                      <a:cubicBezTo>
                        <a:pt x="168" y="3481"/>
                        <a:pt x="191" y="3489"/>
                        <a:pt x="217" y="3489"/>
                      </a:cubicBezTo>
                      <a:cubicBezTo>
                        <a:pt x="244" y="3489"/>
                        <a:pt x="274" y="3481"/>
                        <a:pt x="305" y="3466"/>
                      </a:cubicBezTo>
                      <a:cubicBezTo>
                        <a:pt x="426" y="3466"/>
                        <a:pt x="548" y="3405"/>
                        <a:pt x="669" y="3314"/>
                      </a:cubicBezTo>
                      <a:cubicBezTo>
                        <a:pt x="760" y="3253"/>
                        <a:pt x="852" y="3192"/>
                        <a:pt x="943" y="3132"/>
                      </a:cubicBezTo>
                      <a:cubicBezTo>
                        <a:pt x="1095" y="2980"/>
                        <a:pt x="1247" y="2828"/>
                        <a:pt x="1429" y="2706"/>
                      </a:cubicBezTo>
                      <a:lnTo>
                        <a:pt x="1581" y="2554"/>
                      </a:lnTo>
                      <a:cubicBezTo>
                        <a:pt x="1733" y="2402"/>
                        <a:pt x="1916" y="2281"/>
                        <a:pt x="2068" y="2129"/>
                      </a:cubicBezTo>
                      <a:cubicBezTo>
                        <a:pt x="2219" y="1977"/>
                        <a:pt x="2371" y="1794"/>
                        <a:pt x="2523" y="1642"/>
                      </a:cubicBezTo>
                      <a:cubicBezTo>
                        <a:pt x="2584" y="1551"/>
                        <a:pt x="2675" y="1490"/>
                        <a:pt x="2767" y="1399"/>
                      </a:cubicBezTo>
                      <a:cubicBezTo>
                        <a:pt x="2919" y="1217"/>
                        <a:pt x="3101" y="1034"/>
                        <a:pt x="3283" y="882"/>
                      </a:cubicBezTo>
                      <a:cubicBezTo>
                        <a:pt x="3375" y="822"/>
                        <a:pt x="3435" y="761"/>
                        <a:pt x="3496" y="670"/>
                      </a:cubicBezTo>
                      <a:lnTo>
                        <a:pt x="3830" y="305"/>
                      </a:lnTo>
                      <a:cubicBezTo>
                        <a:pt x="3891" y="244"/>
                        <a:pt x="3952" y="183"/>
                        <a:pt x="4013" y="92"/>
                      </a:cubicBezTo>
                      <a:lnTo>
                        <a:pt x="4013" y="62"/>
                      </a:lnTo>
                      <a:cubicBezTo>
                        <a:pt x="4013" y="31"/>
                        <a:pt x="4013" y="31"/>
                        <a:pt x="4013" y="31"/>
                      </a:cubicBezTo>
                      <a:lnTo>
                        <a:pt x="39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7"/>
                <p:cNvSpPr/>
                <p:nvPr/>
              </p:nvSpPr>
              <p:spPr>
                <a:xfrm>
                  <a:off x="3260470" y="2795611"/>
                  <a:ext cx="140502" cy="124575"/>
                </a:xfrm>
                <a:custGeom>
                  <a:rect b="b" l="l" r="r" t="t"/>
                  <a:pathLst>
                    <a:path extrusionOk="0" h="4044" w="4561">
                      <a:moveTo>
                        <a:pt x="4530" y="1"/>
                      </a:moveTo>
                      <a:cubicBezTo>
                        <a:pt x="4499" y="1"/>
                        <a:pt x="4499" y="1"/>
                        <a:pt x="4469" y="31"/>
                      </a:cubicBezTo>
                      <a:cubicBezTo>
                        <a:pt x="4408" y="62"/>
                        <a:pt x="4378" y="123"/>
                        <a:pt x="4317" y="183"/>
                      </a:cubicBezTo>
                      <a:lnTo>
                        <a:pt x="3800" y="609"/>
                      </a:lnTo>
                      <a:cubicBezTo>
                        <a:pt x="3709" y="670"/>
                        <a:pt x="3618" y="761"/>
                        <a:pt x="3527" y="852"/>
                      </a:cubicBezTo>
                      <a:cubicBezTo>
                        <a:pt x="3375" y="1034"/>
                        <a:pt x="3162" y="1217"/>
                        <a:pt x="2979" y="1369"/>
                      </a:cubicBezTo>
                      <a:lnTo>
                        <a:pt x="2888" y="1430"/>
                      </a:lnTo>
                      <a:lnTo>
                        <a:pt x="2524" y="1794"/>
                      </a:lnTo>
                      <a:lnTo>
                        <a:pt x="1916" y="2311"/>
                      </a:lnTo>
                      <a:lnTo>
                        <a:pt x="1369" y="2797"/>
                      </a:lnTo>
                      <a:cubicBezTo>
                        <a:pt x="1277" y="2889"/>
                        <a:pt x="1156" y="2980"/>
                        <a:pt x="1065" y="3071"/>
                      </a:cubicBezTo>
                      <a:cubicBezTo>
                        <a:pt x="913" y="3223"/>
                        <a:pt x="730" y="3344"/>
                        <a:pt x="517" y="3466"/>
                      </a:cubicBezTo>
                      <a:cubicBezTo>
                        <a:pt x="487" y="3496"/>
                        <a:pt x="457" y="3527"/>
                        <a:pt x="396" y="3527"/>
                      </a:cubicBezTo>
                      <a:cubicBezTo>
                        <a:pt x="213" y="3557"/>
                        <a:pt x="61" y="3679"/>
                        <a:pt x="31" y="3861"/>
                      </a:cubicBezTo>
                      <a:cubicBezTo>
                        <a:pt x="1" y="3892"/>
                        <a:pt x="1" y="3922"/>
                        <a:pt x="31" y="3952"/>
                      </a:cubicBezTo>
                      <a:cubicBezTo>
                        <a:pt x="61" y="4013"/>
                        <a:pt x="92" y="4044"/>
                        <a:pt x="153" y="4044"/>
                      </a:cubicBezTo>
                      <a:lnTo>
                        <a:pt x="305" y="4044"/>
                      </a:lnTo>
                      <a:cubicBezTo>
                        <a:pt x="457" y="4013"/>
                        <a:pt x="609" y="3952"/>
                        <a:pt x="730" y="3831"/>
                      </a:cubicBezTo>
                      <a:cubicBezTo>
                        <a:pt x="852" y="3740"/>
                        <a:pt x="943" y="3679"/>
                        <a:pt x="1065" y="3557"/>
                      </a:cubicBezTo>
                      <a:cubicBezTo>
                        <a:pt x="1217" y="3405"/>
                        <a:pt x="1399" y="3223"/>
                        <a:pt x="1581" y="3071"/>
                      </a:cubicBezTo>
                      <a:lnTo>
                        <a:pt x="1764" y="2919"/>
                      </a:lnTo>
                      <a:cubicBezTo>
                        <a:pt x="1946" y="2737"/>
                        <a:pt x="2159" y="2554"/>
                        <a:pt x="2341" y="2372"/>
                      </a:cubicBezTo>
                      <a:cubicBezTo>
                        <a:pt x="2524" y="2220"/>
                        <a:pt x="2676" y="2007"/>
                        <a:pt x="2858" y="1825"/>
                      </a:cubicBezTo>
                      <a:cubicBezTo>
                        <a:pt x="2949" y="1733"/>
                        <a:pt x="3040" y="1642"/>
                        <a:pt x="3131" y="1551"/>
                      </a:cubicBezTo>
                      <a:cubicBezTo>
                        <a:pt x="3314" y="1338"/>
                        <a:pt x="3527" y="1126"/>
                        <a:pt x="3739" y="943"/>
                      </a:cubicBezTo>
                      <a:cubicBezTo>
                        <a:pt x="3831" y="882"/>
                        <a:pt x="3891" y="791"/>
                        <a:pt x="3952" y="730"/>
                      </a:cubicBezTo>
                      <a:cubicBezTo>
                        <a:pt x="4104" y="578"/>
                        <a:pt x="4226" y="426"/>
                        <a:pt x="4378" y="305"/>
                      </a:cubicBezTo>
                      <a:cubicBezTo>
                        <a:pt x="4438" y="214"/>
                        <a:pt x="4499" y="153"/>
                        <a:pt x="4560" y="62"/>
                      </a:cubicBezTo>
                      <a:cubicBezTo>
                        <a:pt x="4560" y="31"/>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7"/>
                <p:cNvSpPr/>
                <p:nvPr/>
              </p:nvSpPr>
              <p:spPr>
                <a:xfrm>
                  <a:off x="3310099" y="2844315"/>
                  <a:ext cx="112407" cy="106770"/>
                </a:xfrm>
                <a:custGeom>
                  <a:rect b="b" l="l" r="r" t="t"/>
                  <a:pathLst>
                    <a:path extrusionOk="0" h="3466" w="3649">
                      <a:moveTo>
                        <a:pt x="3618" y="1"/>
                      </a:moveTo>
                      <a:lnTo>
                        <a:pt x="3557" y="31"/>
                      </a:lnTo>
                      <a:cubicBezTo>
                        <a:pt x="3527" y="61"/>
                        <a:pt x="3496" y="122"/>
                        <a:pt x="3435" y="152"/>
                      </a:cubicBezTo>
                      <a:lnTo>
                        <a:pt x="3040" y="517"/>
                      </a:lnTo>
                      <a:cubicBezTo>
                        <a:pt x="2949" y="578"/>
                        <a:pt x="2888" y="639"/>
                        <a:pt x="2827" y="730"/>
                      </a:cubicBezTo>
                      <a:cubicBezTo>
                        <a:pt x="2675" y="882"/>
                        <a:pt x="2554" y="1034"/>
                        <a:pt x="2372" y="1156"/>
                      </a:cubicBezTo>
                      <a:cubicBezTo>
                        <a:pt x="2341" y="1186"/>
                        <a:pt x="2341" y="1216"/>
                        <a:pt x="2311" y="1216"/>
                      </a:cubicBezTo>
                      <a:lnTo>
                        <a:pt x="2007" y="1520"/>
                      </a:lnTo>
                      <a:lnTo>
                        <a:pt x="1520" y="1976"/>
                      </a:lnTo>
                      <a:lnTo>
                        <a:pt x="1095" y="2371"/>
                      </a:lnTo>
                      <a:cubicBezTo>
                        <a:pt x="1004" y="2432"/>
                        <a:pt x="913" y="2523"/>
                        <a:pt x="852" y="2584"/>
                      </a:cubicBezTo>
                      <a:cubicBezTo>
                        <a:pt x="730" y="2736"/>
                        <a:pt x="578" y="2858"/>
                        <a:pt x="396" y="2949"/>
                      </a:cubicBezTo>
                      <a:cubicBezTo>
                        <a:pt x="365" y="2979"/>
                        <a:pt x="335" y="2979"/>
                        <a:pt x="305" y="3010"/>
                      </a:cubicBezTo>
                      <a:cubicBezTo>
                        <a:pt x="289" y="3007"/>
                        <a:pt x="273" y="3005"/>
                        <a:pt x="258" y="3005"/>
                      </a:cubicBezTo>
                      <a:cubicBezTo>
                        <a:pt x="128" y="3005"/>
                        <a:pt x="28" y="3117"/>
                        <a:pt x="1" y="3253"/>
                      </a:cubicBezTo>
                      <a:cubicBezTo>
                        <a:pt x="1" y="3283"/>
                        <a:pt x="1" y="3314"/>
                        <a:pt x="31" y="3374"/>
                      </a:cubicBezTo>
                      <a:cubicBezTo>
                        <a:pt x="61" y="3405"/>
                        <a:pt x="122" y="3435"/>
                        <a:pt x="153" y="3466"/>
                      </a:cubicBezTo>
                      <a:lnTo>
                        <a:pt x="305" y="3466"/>
                      </a:lnTo>
                      <a:cubicBezTo>
                        <a:pt x="457" y="3435"/>
                        <a:pt x="548" y="3374"/>
                        <a:pt x="669" y="3283"/>
                      </a:cubicBezTo>
                      <a:cubicBezTo>
                        <a:pt x="761" y="3222"/>
                        <a:pt x="821" y="3162"/>
                        <a:pt x="913" y="3070"/>
                      </a:cubicBezTo>
                      <a:cubicBezTo>
                        <a:pt x="1034" y="2918"/>
                        <a:pt x="1186" y="2797"/>
                        <a:pt x="1308" y="2675"/>
                      </a:cubicBezTo>
                      <a:lnTo>
                        <a:pt x="1460" y="2523"/>
                      </a:lnTo>
                      <a:cubicBezTo>
                        <a:pt x="1612" y="2371"/>
                        <a:pt x="1764" y="2219"/>
                        <a:pt x="1916" y="2067"/>
                      </a:cubicBezTo>
                      <a:cubicBezTo>
                        <a:pt x="2037" y="1915"/>
                        <a:pt x="2159" y="1763"/>
                        <a:pt x="2311" y="1611"/>
                      </a:cubicBezTo>
                      <a:cubicBezTo>
                        <a:pt x="2372" y="1520"/>
                        <a:pt x="2463" y="1460"/>
                        <a:pt x="2524" y="1368"/>
                      </a:cubicBezTo>
                      <a:cubicBezTo>
                        <a:pt x="2675" y="1186"/>
                        <a:pt x="2827" y="1004"/>
                        <a:pt x="3010" y="852"/>
                      </a:cubicBezTo>
                      <a:cubicBezTo>
                        <a:pt x="3071" y="791"/>
                        <a:pt x="3131" y="730"/>
                        <a:pt x="3192" y="639"/>
                      </a:cubicBezTo>
                      <a:lnTo>
                        <a:pt x="3496" y="274"/>
                      </a:lnTo>
                      <a:cubicBezTo>
                        <a:pt x="3557" y="213"/>
                        <a:pt x="3618" y="152"/>
                        <a:pt x="3648" y="61"/>
                      </a:cubicBezTo>
                      <a:cubicBezTo>
                        <a:pt x="3648" y="61"/>
                        <a:pt x="3648" y="31"/>
                        <a:pt x="3648" y="31"/>
                      </a:cubicBezTo>
                      <a:lnTo>
                        <a:pt x="36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7"/>
                <p:cNvSpPr/>
                <p:nvPr/>
              </p:nvSpPr>
              <p:spPr>
                <a:xfrm>
                  <a:off x="3415918" y="3037594"/>
                  <a:ext cx="217268" cy="200910"/>
                </a:xfrm>
                <a:custGeom>
                  <a:rect b="b" l="l" r="r" t="t"/>
                  <a:pathLst>
                    <a:path extrusionOk="0" h="6522" w="7053">
                      <a:moveTo>
                        <a:pt x="3761" y="0"/>
                      </a:moveTo>
                      <a:cubicBezTo>
                        <a:pt x="3396" y="0"/>
                        <a:pt x="3030" y="56"/>
                        <a:pt x="2675" y="170"/>
                      </a:cubicBezTo>
                      <a:cubicBezTo>
                        <a:pt x="2554" y="201"/>
                        <a:pt x="2432" y="262"/>
                        <a:pt x="2341" y="322"/>
                      </a:cubicBezTo>
                      <a:cubicBezTo>
                        <a:pt x="1794" y="596"/>
                        <a:pt x="1338" y="991"/>
                        <a:pt x="1003" y="1508"/>
                      </a:cubicBezTo>
                      <a:cubicBezTo>
                        <a:pt x="0" y="3028"/>
                        <a:pt x="456" y="5064"/>
                        <a:pt x="1976" y="6037"/>
                      </a:cubicBezTo>
                      <a:cubicBezTo>
                        <a:pt x="2341" y="6280"/>
                        <a:pt x="2766" y="6432"/>
                        <a:pt x="3222" y="6493"/>
                      </a:cubicBezTo>
                      <a:cubicBezTo>
                        <a:pt x="3383" y="6512"/>
                        <a:pt x="3546" y="6522"/>
                        <a:pt x="3710" y="6522"/>
                      </a:cubicBezTo>
                      <a:cubicBezTo>
                        <a:pt x="4323" y="6522"/>
                        <a:pt x="4950" y="6385"/>
                        <a:pt x="5502" y="6098"/>
                      </a:cubicBezTo>
                      <a:cubicBezTo>
                        <a:pt x="5624" y="6037"/>
                        <a:pt x="5776" y="5946"/>
                        <a:pt x="5928" y="5885"/>
                      </a:cubicBezTo>
                      <a:cubicBezTo>
                        <a:pt x="6505" y="5672"/>
                        <a:pt x="6900" y="5125"/>
                        <a:pt x="6900" y="4517"/>
                      </a:cubicBezTo>
                      <a:lnTo>
                        <a:pt x="6900" y="4487"/>
                      </a:lnTo>
                      <a:cubicBezTo>
                        <a:pt x="6931" y="4365"/>
                        <a:pt x="6900" y="4243"/>
                        <a:pt x="6809" y="4183"/>
                      </a:cubicBezTo>
                      <a:cubicBezTo>
                        <a:pt x="6759" y="4170"/>
                        <a:pt x="6708" y="4163"/>
                        <a:pt x="6660" y="4163"/>
                      </a:cubicBezTo>
                      <a:cubicBezTo>
                        <a:pt x="6592" y="4163"/>
                        <a:pt x="6528" y="4177"/>
                        <a:pt x="6475" y="4213"/>
                      </a:cubicBezTo>
                      <a:cubicBezTo>
                        <a:pt x="6383" y="4304"/>
                        <a:pt x="6262" y="4395"/>
                        <a:pt x="6171" y="4487"/>
                      </a:cubicBezTo>
                      <a:cubicBezTo>
                        <a:pt x="5867" y="4760"/>
                        <a:pt x="5563" y="5034"/>
                        <a:pt x="5228" y="5277"/>
                      </a:cubicBezTo>
                      <a:cubicBezTo>
                        <a:pt x="4924" y="5429"/>
                        <a:pt x="4621" y="5550"/>
                        <a:pt x="4286" y="5611"/>
                      </a:cubicBezTo>
                      <a:cubicBezTo>
                        <a:pt x="4080" y="5673"/>
                        <a:pt x="3866" y="5704"/>
                        <a:pt x="3653" y="5704"/>
                      </a:cubicBezTo>
                      <a:cubicBezTo>
                        <a:pt x="3238" y="5704"/>
                        <a:pt x="2824" y="5589"/>
                        <a:pt x="2462" y="5368"/>
                      </a:cubicBezTo>
                      <a:cubicBezTo>
                        <a:pt x="2280" y="5277"/>
                        <a:pt x="2098" y="5155"/>
                        <a:pt x="1915" y="5003"/>
                      </a:cubicBezTo>
                      <a:cubicBezTo>
                        <a:pt x="1429" y="4517"/>
                        <a:pt x="1155" y="3848"/>
                        <a:pt x="1155" y="3149"/>
                      </a:cubicBezTo>
                      <a:cubicBezTo>
                        <a:pt x="1125" y="2450"/>
                        <a:pt x="1368" y="1781"/>
                        <a:pt x="1855" y="1265"/>
                      </a:cubicBezTo>
                      <a:cubicBezTo>
                        <a:pt x="2128" y="991"/>
                        <a:pt x="2432" y="778"/>
                        <a:pt x="2766" y="657"/>
                      </a:cubicBezTo>
                      <a:cubicBezTo>
                        <a:pt x="3111" y="498"/>
                        <a:pt x="3479" y="408"/>
                        <a:pt x="3851" y="408"/>
                      </a:cubicBezTo>
                      <a:cubicBezTo>
                        <a:pt x="3905" y="408"/>
                        <a:pt x="3959" y="410"/>
                        <a:pt x="4013" y="414"/>
                      </a:cubicBezTo>
                      <a:cubicBezTo>
                        <a:pt x="4438" y="414"/>
                        <a:pt x="4864" y="535"/>
                        <a:pt x="5259" y="778"/>
                      </a:cubicBezTo>
                      <a:cubicBezTo>
                        <a:pt x="5532" y="961"/>
                        <a:pt x="5776" y="1143"/>
                        <a:pt x="6019" y="1386"/>
                      </a:cubicBezTo>
                      <a:cubicBezTo>
                        <a:pt x="6414" y="1842"/>
                        <a:pt x="6687" y="2420"/>
                        <a:pt x="6779" y="3028"/>
                      </a:cubicBezTo>
                      <a:cubicBezTo>
                        <a:pt x="6809" y="3332"/>
                        <a:pt x="6809" y="3635"/>
                        <a:pt x="6779" y="3939"/>
                      </a:cubicBezTo>
                      <a:cubicBezTo>
                        <a:pt x="6779" y="4000"/>
                        <a:pt x="6779" y="4061"/>
                        <a:pt x="6779" y="4122"/>
                      </a:cubicBezTo>
                      <a:cubicBezTo>
                        <a:pt x="6809" y="4152"/>
                        <a:pt x="6809" y="4152"/>
                        <a:pt x="6809" y="4152"/>
                      </a:cubicBezTo>
                      <a:lnTo>
                        <a:pt x="6900" y="4152"/>
                      </a:lnTo>
                      <a:cubicBezTo>
                        <a:pt x="6931" y="4091"/>
                        <a:pt x="6961" y="4031"/>
                        <a:pt x="6991" y="3939"/>
                      </a:cubicBezTo>
                      <a:cubicBezTo>
                        <a:pt x="7022" y="3696"/>
                        <a:pt x="7052" y="3423"/>
                        <a:pt x="7022" y="3180"/>
                      </a:cubicBezTo>
                      <a:cubicBezTo>
                        <a:pt x="7022" y="2420"/>
                        <a:pt x="6748" y="1660"/>
                        <a:pt x="6262" y="1082"/>
                      </a:cubicBezTo>
                      <a:cubicBezTo>
                        <a:pt x="5988" y="748"/>
                        <a:pt x="5654" y="505"/>
                        <a:pt x="5259" y="322"/>
                      </a:cubicBezTo>
                      <a:cubicBezTo>
                        <a:pt x="4780" y="110"/>
                        <a:pt x="4271" y="0"/>
                        <a:pt x="3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7"/>
                <p:cNvSpPr/>
                <p:nvPr/>
              </p:nvSpPr>
              <p:spPr>
                <a:xfrm>
                  <a:off x="3435572" y="3048437"/>
                  <a:ext cx="124575" cy="107725"/>
                </a:xfrm>
                <a:custGeom>
                  <a:rect b="b" l="l" r="r" t="t"/>
                  <a:pathLst>
                    <a:path extrusionOk="0" h="3497" w="4044">
                      <a:moveTo>
                        <a:pt x="4013" y="1"/>
                      </a:moveTo>
                      <a:cubicBezTo>
                        <a:pt x="3983" y="1"/>
                        <a:pt x="3952" y="1"/>
                        <a:pt x="3952" y="31"/>
                      </a:cubicBezTo>
                      <a:cubicBezTo>
                        <a:pt x="3891" y="62"/>
                        <a:pt x="3861" y="122"/>
                        <a:pt x="3800" y="153"/>
                      </a:cubicBezTo>
                      <a:lnTo>
                        <a:pt x="3375" y="517"/>
                      </a:lnTo>
                      <a:cubicBezTo>
                        <a:pt x="3283" y="578"/>
                        <a:pt x="3192" y="639"/>
                        <a:pt x="3131" y="700"/>
                      </a:cubicBezTo>
                      <a:cubicBezTo>
                        <a:pt x="2979" y="882"/>
                        <a:pt x="2827" y="1034"/>
                        <a:pt x="2645" y="1156"/>
                      </a:cubicBezTo>
                      <a:lnTo>
                        <a:pt x="2554" y="1217"/>
                      </a:lnTo>
                      <a:lnTo>
                        <a:pt x="2220" y="1521"/>
                      </a:lnTo>
                      <a:lnTo>
                        <a:pt x="1703" y="1976"/>
                      </a:lnTo>
                      <a:lnTo>
                        <a:pt x="1186" y="2402"/>
                      </a:lnTo>
                      <a:cubicBezTo>
                        <a:pt x="1095" y="2463"/>
                        <a:pt x="1004" y="2524"/>
                        <a:pt x="943" y="2615"/>
                      </a:cubicBezTo>
                      <a:cubicBezTo>
                        <a:pt x="791" y="2767"/>
                        <a:pt x="639" y="2858"/>
                        <a:pt x="457" y="2980"/>
                      </a:cubicBezTo>
                      <a:cubicBezTo>
                        <a:pt x="426" y="2980"/>
                        <a:pt x="396" y="3010"/>
                        <a:pt x="335" y="3010"/>
                      </a:cubicBezTo>
                      <a:cubicBezTo>
                        <a:pt x="183" y="3010"/>
                        <a:pt x="61" y="3131"/>
                        <a:pt x="31" y="3283"/>
                      </a:cubicBezTo>
                      <a:cubicBezTo>
                        <a:pt x="1" y="3314"/>
                        <a:pt x="31" y="3375"/>
                        <a:pt x="61" y="3405"/>
                      </a:cubicBezTo>
                      <a:cubicBezTo>
                        <a:pt x="61" y="3435"/>
                        <a:pt x="122" y="3466"/>
                        <a:pt x="153" y="3496"/>
                      </a:cubicBezTo>
                      <a:lnTo>
                        <a:pt x="305" y="3496"/>
                      </a:lnTo>
                      <a:cubicBezTo>
                        <a:pt x="457" y="3466"/>
                        <a:pt x="578" y="3405"/>
                        <a:pt x="700" y="3314"/>
                      </a:cubicBezTo>
                      <a:cubicBezTo>
                        <a:pt x="791" y="3253"/>
                        <a:pt x="882" y="3162"/>
                        <a:pt x="973" y="3071"/>
                      </a:cubicBezTo>
                      <a:cubicBezTo>
                        <a:pt x="1125" y="2949"/>
                        <a:pt x="1277" y="2797"/>
                        <a:pt x="1460" y="2676"/>
                      </a:cubicBezTo>
                      <a:lnTo>
                        <a:pt x="1612" y="2524"/>
                      </a:lnTo>
                      <a:cubicBezTo>
                        <a:pt x="1764" y="2372"/>
                        <a:pt x="1946" y="2220"/>
                        <a:pt x="2098" y="2068"/>
                      </a:cubicBezTo>
                      <a:cubicBezTo>
                        <a:pt x="2250" y="1916"/>
                        <a:pt x="2402" y="1733"/>
                        <a:pt x="2554" y="1581"/>
                      </a:cubicBezTo>
                      <a:cubicBezTo>
                        <a:pt x="2615" y="1521"/>
                        <a:pt x="2706" y="1429"/>
                        <a:pt x="2797" y="1369"/>
                      </a:cubicBezTo>
                      <a:cubicBezTo>
                        <a:pt x="2949" y="1186"/>
                        <a:pt x="3131" y="1004"/>
                        <a:pt x="3314" y="821"/>
                      </a:cubicBezTo>
                      <a:cubicBezTo>
                        <a:pt x="3405" y="761"/>
                        <a:pt x="3466" y="700"/>
                        <a:pt x="3527" y="639"/>
                      </a:cubicBezTo>
                      <a:lnTo>
                        <a:pt x="3861" y="274"/>
                      </a:lnTo>
                      <a:cubicBezTo>
                        <a:pt x="3922" y="214"/>
                        <a:pt x="3983" y="153"/>
                        <a:pt x="4043" y="62"/>
                      </a:cubicBezTo>
                      <a:lnTo>
                        <a:pt x="404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7"/>
                <p:cNvSpPr/>
                <p:nvPr/>
              </p:nvSpPr>
              <p:spPr>
                <a:xfrm>
                  <a:off x="3457106" y="3074654"/>
                  <a:ext cx="140502" cy="124575"/>
                </a:xfrm>
                <a:custGeom>
                  <a:rect b="b" l="l" r="r" t="t"/>
                  <a:pathLst>
                    <a:path extrusionOk="0" h="4044" w="4561">
                      <a:moveTo>
                        <a:pt x="4530" y="1"/>
                      </a:moveTo>
                      <a:cubicBezTo>
                        <a:pt x="4499" y="1"/>
                        <a:pt x="4499" y="1"/>
                        <a:pt x="4469" y="31"/>
                      </a:cubicBezTo>
                      <a:cubicBezTo>
                        <a:pt x="4408" y="62"/>
                        <a:pt x="4347" y="122"/>
                        <a:pt x="4317" y="183"/>
                      </a:cubicBezTo>
                      <a:lnTo>
                        <a:pt x="3800" y="609"/>
                      </a:lnTo>
                      <a:cubicBezTo>
                        <a:pt x="3709" y="670"/>
                        <a:pt x="3618" y="761"/>
                        <a:pt x="3527" y="852"/>
                      </a:cubicBezTo>
                      <a:cubicBezTo>
                        <a:pt x="3375" y="1034"/>
                        <a:pt x="3162" y="1217"/>
                        <a:pt x="2980" y="1369"/>
                      </a:cubicBezTo>
                      <a:lnTo>
                        <a:pt x="2888" y="1460"/>
                      </a:lnTo>
                      <a:lnTo>
                        <a:pt x="2524" y="1794"/>
                      </a:lnTo>
                      <a:lnTo>
                        <a:pt x="1916" y="2311"/>
                      </a:lnTo>
                      <a:lnTo>
                        <a:pt x="1369" y="2797"/>
                      </a:lnTo>
                      <a:cubicBezTo>
                        <a:pt x="1277" y="2888"/>
                        <a:pt x="1156" y="2980"/>
                        <a:pt x="1065" y="3071"/>
                      </a:cubicBezTo>
                      <a:cubicBezTo>
                        <a:pt x="913" y="3223"/>
                        <a:pt x="730" y="3344"/>
                        <a:pt x="518" y="3466"/>
                      </a:cubicBezTo>
                      <a:cubicBezTo>
                        <a:pt x="487" y="3496"/>
                        <a:pt x="457" y="3527"/>
                        <a:pt x="396" y="3557"/>
                      </a:cubicBezTo>
                      <a:cubicBezTo>
                        <a:pt x="214" y="3557"/>
                        <a:pt x="92" y="3679"/>
                        <a:pt x="31" y="3861"/>
                      </a:cubicBezTo>
                      <a:cubicBezTo>
                        <a:pt x="1" y="3891"/>
                        <a:pt x="1" y="3922"/>
                        <a:pt x="31" y="3983"/>
                      </a:cubicBezTo>
                      <a:cubicBezTo>
                        <a:pt x="62" y="4013"/>
                        <a:pt x="122" y="4043"/>
                        <a:pt x="153" y="4043"/>
                      </a:cubicBezTo>
                      <a:lnTo>
                        <a:pt x="335" y="4043"/>
                      </a:lnTo>
                      <a:cubicBezTo>
                        <a:pt x="487" y="4013"/>
                        <a:pt x="609" y="3952"/>
                        <a:pt x="730" y="3831"/>
                      </a:cubicBezTo>
                      <a:cubicBezTo>
                        <a:pt x="852" y="3770"/>
                        <a:pt x="943" y="3679"/>
                        <a:pt x="1065" y="3588"/>
                      </a:cubicBezTo>
                      <a:cubicBezTo>
                        <a:pt x="1217" y="3405"/>
                        <a:pt x="1399" y="3223"/>
                        <a:pt x="1581" y="3071"/>
                      </a:cubicBezTo>
                      <a:lnTo>
                        <a:pt x="1764" y="2919"/>
                      </a:lnTo>
                      <a:cubicBezTo>
                        <a:pt x="1946" y="2736"/>
                        <a:pt x="2159" y="2554"/>
                        <a:pt x="2311" y="2372"/>
                      </a:cubicBezTo>
                      <a:cubicBezTo>
                        <a:pt x="2493" y="2220"/>
                        <a:pt x="2676" y="2007"/>
                        <a:pt x="2828" y="1825"/>
                      </a:cubicBezTo>
                      <a:cubicBezTo>
                        <a:pt x="2949" y="1733"/>
                        <a:pt x="3040" y="1642"/>
                        <a:pt x="3132" y="1581"/>
                      </a:cubicBezTo>
                      <a:cubicBezTo>
                        <a:pt x="3314" y="1338"/>
                        <a:pt x="3527" y="1156"/>
                        <a:pt x="3739" y="943"/>
                      </a:cubicBezTo>
                      <a:cubicBezTo>
                        <a:pt x="3800" y="882"/>
                        <a:pt x="3891" y="791"/>
                        <a:pt x="3952" y="730"/>
                      </a:cubicBezTo>
                      <a:cubicBezTo>
                        <a:pt x="4104" y="578"/>
                        <a:pt x="4226" y="426"/>
                        <a:pt x="4378" y="305"/>
                      </a:cubicBezTo>
                      <a:cubicBezTo>
                        <a:pt x="4439" y="214"/>
                        <a:pt x="4499" y="153"/>
                        <a:pt x="4560" y="62"/>
                      </a:cubicBezTo>
                      <a:cubicBezTo>
                        <a:pt x="4560" y="62"/>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7"/>
                <p:cNvSpPr/>
                <p:nvPr/>
              </p:nvSpPr>
              <p:spPr>
                <a:xfrm>
                  <a:off x="3507690" y="3123358"/>
                  <a:ext cx="112377" cy="106770"/>
                </a:xfrm>
                <a:custGeom>
                  <a:rect b="b" l="l" r="r" t="t"/>
                  <a:pathLst>
                    <a:path extrusionOk="0" h="3466" w="3648">
                      <a:moveTo>
                        <a:pt x="3617" y="0"/>
                      </a:moveTo>
                      <a:cubicBezTo>
                        <a:pt x="3587" y="0"/>
                        <a:pt x="3587" y="0"/>
                        <a:pt x="3556" y="31"/>
                      </a:cubicBezTo>
                      <a:lnTo>
                        <a:pt x="3435" y="152"/>
                      </a:lnTo>
                      <a:lnTo>
                        <a:pt x="3040" y="517"/>
                      </a:lnTo>
                      <a:cubicBezTo>
                        <a:pt x="2949" y="578"/>
                        <a:pt x="2888" y="639"/>
                        <a:pt x="2827" y="730"/>
                      </a:cubicBezTo>
                      <a:cubicBezTo>
                        <a:pt x="2675" y="882"/>
                        <a:pt x="2523" y="1034"/>
                        <a:pt x="2371" y="1186"/>
                      </a:cubicBezTo>
                      <a:cubicBezTo>
                        <a:pt x="2341" y="1186"/>
                        <a:pt x="2310" y="1216"/>
                        <a:pt x="2310" y="1247"/>
                      </a:cubicBezTo>
                      <a:lnTo>
                        <a:pt x="1976" y="1551"/>
                      </a:lnTo>
                      <a:lnTo>
                        <a:pt x="1520" y="1976"/>
                      </a:lnTo>
                      <a:lnTo>
                        <a:pt x="1064" y="2402"/>
                      </a:lnTo>
                      <a:cubicBezTo>
                        <a:pt x="1003" y="2462"/>
                        <a:pt x="912" y="2523"/>
                        <a:pt x="851" y="2614"/>
                      </a:cubicBezTo>
                      <a:cubicBezTo>
                        <a:pt x="699" y="2736"/>
                        <a:pt x="547" y="2858"/>
                        <a:pt x="395" y="2949"/>
                      </a:cubicBezTo>
                      <a:cubicBezTo>
                        <a:pt x="365" y="2979"/>
                        <a:pt x="335" y="3010"/>
                        <a:pt x="304" y="3010"/>
                      </a:cubicBezTo>
                      <a:cubicBezTo>
                        <a:pt x="152" y="3010"/>
                        <a:pt x="0" y="3131"/>
                        <a:pt x="0" y="3283"/>
                      </a:cubicBezTo>
                      <a:cubicBezTo>
                        <a:pt x="0" y="3283"/>
                        <a:pt x="0" y="3314"/>
                        <a:pt x="31" y="3374"/>
                      </a:cubicBezTo>
                      <a:cubicBezTo>
                        <a:pt x="61" y="3405"/>
                        <a:pt x="91" y="3435"/>
                        <a:pt x="152" y="3465"/>
                      </a:cubicBezTo>
                      <a:lnTo>
                        <a:pt x="304" y="3465"/>
                      </a:lnTo>
                      <a:cubicBezTo>
                        <a:pt x="426" y="3435"/>
                        <a:pt x="547" y="3374"/>
                        <a:pt x="638" y="3283"/>
                      </a:cubicBezTo>
                      <a:cubicBezTo>
                        <a:pt x="730" y="3222"/>
                        <a:pt x="821" y="3162"/>
                        <a:pt x="882" y="3101"/>
                      </a:cubicBezTo>
                      <a:cubicBezTo>
                        <a:pt x="1034" y="2949"/>
                        <a:pt x="1155" y="2797"/>
                        <a:pt x="1307" y="2675"/>
                      </a:cubicBezTo>
                      <a:lnTo>
                        <a:pt x="1459" y="2523"/>
                      </a:lnTo>
                      <a:cubicBezTo>
                        <a:pt x="1611" y="2371"/>
                        <a:pt x="1763" y="2219"/>
                        <a:pt x="1885" y="2067"/>
                      </a:cubicBezTo>
                      <a:cubicBezTo>
                        <a:pt x="2037" y="1915"/>
                        <a:pt x="2158" y="1763"/>
                        <a:pt x="2280" y="1611"/>
                      </a:cubicBezTo>
                      <a:cubicBezTo>
                        <a:pt x="2371" y="1520"/>
                        <a:pt x="2432" y="1459"/>
                        <a:pt x="2523" y="1368"/>
                      </a:cubicBezTo>
                      <a:cubicBezTo>
                        <a:pt x="2675" y="1186"/>
                        <a:pt x="2827" y="1003"/>
                        <a:pt x="2979" y="851"/>
                      </a:cubicBezTo>
                      <a:cubicBezTo>
                        <a:pt x="3070" y="791"/>
                        <a:pt x="3131" y="730"/>
                        <a:pt x="3161" y="639"/>
                      </a:cubicBezTo>
                      <a:lnTo>
                        <a:pt x="3496" y="274"/>
                      </a:lnTo>
                      <a:cubicBezTo>
                        <a:pt x="3526" y="213"/>
                        <a:pt x="3587" y="152"/>
                        <a:pt x="3648" y="92"/>
                      </a:cubicBezTo>
                      <a:cubicBezTo>
                        <a:pt x="3648" y="61"/>
                        <a:pt x="3648" y="31"/>
                        <a:pt x="3648" y="31"/>
                      </a:cubicBezTo>
                      <a:cubicBezTo>
                        <a:pt x="3617" y="0"/>
                        <a:pt x="3617" y="0"/>
                        <a:pt x="36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4" name="Google Shape;1124;p37"/>
            <p:cNvGrpSpPr/>
            <p:nvPr/>
          </p:nvGrpSpPr>
          <p:grpSpPr>
            <a:xfrm>
              <a:off x="4271764" y="2132001"/>
              <a:ext cx="212027" cy="197779"/>
              <a:chOff x="861863" y="1333425"/>
              <a:chExt cx="214538" cy="200100"/>
            </a:xfrm>
          </p:grpSpPr>
          <p:cxnSp>
            <p:nvCxnSpPr>
              <p:cNvPr id="1125" name="Google Shape;1125;p37"/>
              <p:cNvCxnSpPr/>
              <p:nvPr/>
            </p:nvCxnSpPr>
            <p:spPr>
              <a:xfrm>
                <a:off x="861863" y="1483444"/>
                <a:ext cx="95400" cy="47700"/>
              </a:xfrm>
              <a:prstGeom prst="straightConnector1">
                <a:avLst/>
              </a:prstGeom>
              <a:noFill/>
              <a:ln cap="flat" cmpd="sng" w="19050">
                <a:solidFill>
                  <a:schemeClr val="accent3"/>
                </a:solidFill>
                <a:prstDash val="solid"/>
                <a:round/>
                <a:headEnd len="med" w="med" type="none"/>
                <a:tailEnd len="med" w="med" type="none"/>
              </a:ln>
            </p:spPr>
          </p:cxnSp>
          <p:cxnSp>
            <p:nvCxnSpPr>
              <p:cNvPr id="1126" name="Google Shape;1126;p37"/>
              <p:cNvCxnSpPr/>
              <p:nvPr/>
            </p:nvCxnSpPr>
            <p:spPr>
              <a:xfrm flipH="1" rot="10800000">
                <a:off x="952500" y="1333425"/>
                <a:ext cx="123900" cy="200100"/>
              </a:xfrm>
              <a:prstGeom prst="straightConnector1">
                <a:avLst/>
              </a:prstGeom>
              <a:noFill/>
              <a:ln cap="flat" cmpd="sng" w="19050">
                <a:solidFill>
                  <a:schemeClr val="accent3"/>
                </a:solidFill>
                <a:prstDash val="solid"/>
                <a:round/>
                <a:headEnd len="med" w="med" type="none"/>
                <a:tailEnd len="med" w="med" type="none"/>
              </a:ln>
            </p:spPr>
          </p:cxnSp>
        </p:grpSp>
      </p:grpSp>
      <p:grpSp>
        <p:nvGrpSpPr>
          <p:cNvPr id="1127" name="Google Shape;1127;p37"/>
          <p:cNvGrpSpPr/>
          <p:nvPr/>
        </p:nvGrpSpPr>
        <p:grpSpPr>
          <a:xfrm>
            <a:off x="4650567" y="3529771"/>
            <a:ext cx="4036244" cy="1202765"/>
            <a:chOff x="4650567" y="3529771"/>
            <a:chExt cx="4036244" cy="1202765"/>
          </a:xfrm>
        </p:grpSpPr>
        <p:sp>
          <p:nvSpPr>
            <p:cNvPr id="1128" name="Google Shape;1128;p37"/>
            <p:cNvSpPr/>
            <p:nvPr/>
          </p:nvSpPr>
          <p:spPr>
            <a:xfrm>
              <a:off x="4650567" y="3529771"/>
              <a:ext cx="4036244" cy="1202765"/>
            </a:xfrm>
            <a:custGeom>
              <a:rect b="b" l="l" r="r" t="t"/>
              <a:pathLst>
                <a:path extrusionOk="0" h="37560" w="126044">
                  <a:moveTo>
                    <a:pt x="1" y="0"/>
                  </a:moveTo>
                  <a:lnTo>
                    <a:pt x="1" y="37560"/>
                  </a:lnTo>
                  <a:lnTo>
                    <a:pt x="126044" y="37560"/>
                  </a:lnTo>
                  <a:lnTo>
                    <a:pt x="1260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7"/>
            <p:cNvSpPr/>
            <p:nvPr/>
          </p:nvSpPr>
          <p:spPr>
            <a:xfrm>
              <a:off x="4849330" y="4031755"/>
              <a:ext cx="3536277" cy="32"/>
            </a:xfrm>
            <a:custGeom>
              <a:rect b="b" l="l" r="r" t="t"/>
              <a:pathLst>
                <a:path extrusionOk="0" fill="none" h="1" w="110431">
                  <a:moveTo>
                    <a:pt x="1" y="0"/>
                  </a:moveTo>
                  <a:lnTo>
                    <a:pt x="110431"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7"/>
            <p:cNvSpPr/>
            <p:nvPr/>
          </p:nvSpPr>
          <p:spPr>
            <a:xfrm>
              <a:off x="4855414" y="4191995"/>
              <a:ext cx="3536277" cy="32"/>
            </a:xfrm>
            <a:custGeom>
              <a:rect b="b" l="l" r="r" t="t"/>
              <a:pathLst>
                <a:path extrusionOk="0" fill="none" h="1" w="110431">
                  <a:moveTo>
                    <a:pt x="1" y="0"/>
                  </a:moveTo>
                  <a:lnTo>
                    <a:pt x="110431"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7"/>
            <p:cNvSpPr/>
            <p:nvPr/>
          </p:nvSpPr>
          <p:spPr>
            <a:xfrm>
              <a:off x="4861499" y="4351210"/>
              <a:ext cx="3535284" cy="32"/>
            </a:xfrm>
            <a:custGeom>
              <a:rect b="b" l="l" r="r" t="t"/>
              <a:pathLst>
                <a:path extrusionOk="0" fill="none" h="1" w="110400">
                  <a:moveTo>
                    <a:pt x="1" y="0"/>
                  </a:moveTo>
                  <a:lnTo>
                    <a:pt x="110399" y="0"/>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7"/>
            <p:cNvSpPr/>
            <p:nvPr/>
          </p:nvSpPr>
          <p:spPr>
            <a:xfrm>
              <a:off x="4867583" y="4511418"/>
              <a:ext cx="3535284" cy="32"/>
            </a:xfrm>
            <a:custGeom>
              <a:rect b="b" l="l" r="r" t="t"/>
              <a:pathLst>
                <a:path extrusionOk="0" fill="none" h="1" w="110400">
                  <a:moveTo>
                    <a:pt x="1" y="1"/>
                  </a:moveTo>
                  <a:lnTo>
                    <a:pt x="110399" y="1"/>
                  </a:lnTo>
                </a:path>
              </a:pathLst>
            </a:custGeom>
            <a:noFill/>
            <a:ln cap="flat" cmpd="sng" w="71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7"/>
            <p:cNvSpPr txBox="1"/>
            <p:nvPr/>
          </p:nvSpPr>
          <p:spPr>
            <a:xfrm>
              <a:off x="4650575" y="3631775"/>
              <a:ext cx="40302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3"/>
                  </a:solidFill>
                  <a:latin typeface="Handlee"/>
                  <a:ea typeface="Handlee"/>
                  <a:cs typeface="Handlee"/>
                  <a:sym typeface="Handlee"/>
                </a:rPr>
                <a:t>Leave for later</a:t>
              </a:r>
              <a:endParaRPr b="1" sz="1800">
                <a:solidFill>
                  <a:schemeClr val="accent3"/>
                </a:solidFill>
                <a:latin typeface="Handlee"/>
                <a:ea typeface="Handlee"/>
                <a:cs typeface="Handlee"/>
                <a:sym typeface="Handlee"/>
              </a:endParaRPr>
            </a:p>
          </p:txBody>
        </p:sp>
        <p:sp>
          <p:nvSpPr>
            <p:cNvPr id="1134" name="Google Shape;1134;p37"/>
            <p:cNvSpPr txBox="1"/>
            <p:nvPr/>
          </p:nvSpPr>
          <p:spPr>
            <a:xfrm>
              <a:off x="4868375" y="3938897"/>
              <a:ext cx="3535200" cy="5991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None/>
              </a:pPr>
              <a:r>
                <a:rPr lang="en" sz="1200">
                  <a:solidFill>
                    <a:srgbClr val="666666"/>
                  </a:solidFill>
                  <a:latin typeface="Baloo 2"/>
                  <a:ea typeface="Baloo 2"/>
                  <a:cs typeface="Baloo 2"/>
                  <a:sym typeface="Baloo 2"/>
                </a:rPr>
                <a:t>Mercury is the smallest planet in the Solar System.</a:t>
              </a:r>
              <a:endParaRPr sz="1200">
                <a:solidFill>
                  <a:srgbClr val="666666"/>
                </a:solidFill>
                <a:latin typeface="Baloo 2"/>
                <a:ea typeface="Baloo 2"/>
                <a:cs typeface="Baloo 2"/>
                <a:sym typeface="Baloo 2"/>
              </a:endParaRPr>
            </a:p>
            <a:p>
              <a:pPr indent="0" lvl="0" marL="0" rtl="0" algn="l">
                <a:lnSpc>
                  <a:spcPct val="85000"/>
                </a:lnSpc>
                <a:spcBef>
                  <a:spcPts val="0"/>
                </a:spcBef>
                <a:spcAft>
                  <a:spcPts val="0"/>
                </a:spcAft>
                <a:buNone/>
              </a:pPr>
              <a:r>
                <a:rPr lang="en" sz="1200">
                  <a:solidFill>
                    <a:srgbClr val="666666"/>
                  </a:solidFill>
                  <a:latin typeface="Baloo 2"/>
                  <a:ea typeface="Baloo 2"/>
                  <a:cs typeface="Baloo 2"/>
                  <a:sym typeface="Baloo 2"/>
                </a:rPr>
                <a:t>It is the closest object from the Sun</a:t>
              </a:r>
              <a:endParaRPr sz="1200">
                <a:solidFill>
                  <a:srgbClr val="666666"/>
                </a:solidFill>
                <a:latin typeface="Baloo 2"/>
                <a:ea typeface="Baloo 2"/>
                <a:cs typeface="Baloo 2"/>
                <a:sym typeface="Baloo 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a:t>
            </a:r>
            <a:r>
              <a:rPr lang="en"/>
              <a:t>Trity Lesson Plan</a:t>
            </a:r>
            <a:r>
              <a:rPr lang="en"/>
              <a:t> Infographics</a:t>
            </a:r>
            <a:endParaRPr/>
          </a:p>
        </p:txBody>
      </p:sp>
      <p:sp>
        <p:nvSpPr>
          <p:cNvPr id="156" name="Google Shape;156;p20"/>
          <p:cNvSpPr txBox="1"/>
          <p:nvPr>
            <p:ph idx="1" type="body"/>
          </p:nvPr>
        </p:nvSpPr>
        <p:spPr>
          <a:xfrm>
            <a:off x="1147800" y="1241625"/>
            <a:ext cx="6848400" cy="26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template contains an assortment of complementary infographic resources for the</a:t>
            </a:r>
            <a:r>
              <a:rPr b="1" lang="en"/>
              <a:t> </a:t>
            </a:r>
            <a:r>
              <a:rPr b="1" lang="en">
                <a:uFill>
                  <a:noFill/>
                </a:uFill>
                <a:hlinkClick r:id="rId3"/>
              </a:rPr>
              <a:t>Trity Lesson Plan</a:t>
            </a:r>
            <a:r>
              <a:rPr lang="en">
                <a:solidFill>
                  <a:schemeClr val="accent5"/>
                </a:solidFill>
              </a:rPr>
              <a:t> </a:t>
            </a:r>
            <a:r>
              <a:rPr lang="en"/>
              <a:t>presentation.</a:t>
            </a:r>
            <a:endParaRPr/>
          </a:p>
          <a:p>
            <a:pPr indent="0" lvl="0" marL="0" rtl="0" algn="l">
              <a:spcBef>
                <a:spcPts val="1200"/>
              </a:spcBef>
              <a:spcAft>
                <a:spcPts val="0"/>
              </a:spcAft>
              <a:buNone/>
            </a:pPr>
            <a:r>
              <a:rPr lang="en"/>
              <a:t>These infographics are adapted to the style of the aforementioned presentation, so you can insert them easily and have them completely integrated at once. You just need to do the following:</a:t>
            </a:r>
            <a:endParaRPr/>
          </a:p>
          <a:p>
            <a:pPr indent="-318015" lvl="0" marL="457200" rtl="0" algn="l">
              <a:spcBef>
                <a:spcPts val="1200"/>
              </a:spcBef>
              <a:spcAft>
                <a:spcPts val="0"/>
              </a:spcAft>
              <a:buSzPts val="1408"/>
              <a:buChar char="■"/>
            </a:pPr>
            <a:r>
              <a:rPr lang="en"/>
              <a:t>Select the element that you want to copy</a:t>
            </a:r>
            <a:endParaRPr/>
          </a:p>
          <a:p>
            <a:pPr indent="-318015" lvl="0" marL="457200" rtl="0" algn="l">
              <a:spcBef>
                <a:spcPts val="0"/>
              </a:spcBef>
              <a:spcAft>
                <a:spcPts val="0"/>
              </a:spcAft>
              <a:buSzPts val="1408"/>
              <a:buChar char="■"/>
            </a:pPr>
            <a:r>
              <a:rPr lang="en"/>
              <a:t>Right-click and choose “Copy”</a:t>
            </a:r>
            <a:endParaRPr/>
          </a:p>
          <a:p>
            <a:pPr indent="-318015" lvl="0" marL="457200" rtl="0" algn="l">
              <a:spcBef>
                <a:spcPts val="0"/>
              </a:spcBef>
              <a:spcAft>
                <a:spcPts val="0"/>
              </a:spcAft>
              <a:buSzPts val="1408"/>
              <a:buChar char="■"/>
            </a:pPr>
            <a:r>
              <a:rPr lang="en"/>
              <a:t>Go to the slide where you want the element to appear</a:t>
            </a:r>
            <a:endParaRPr/>
          </a:p>
          <a:p>
            <a:pPr indent="-318015" lvl="0" marL="457200" rtl="0" algn="l">
              <a:spcBef>
                <a:spcPts val="0"/>
              </a:spcBef>
              <a:spcAft>
                <a:spcPts val="0"/>
              </a:spcAft>
              <a:buSzPts val="1408"/>
              <a:buChar char="■"/>
            </a:pPr>
            <a:r>
              <a:rPr lang="en"/>
              <a:t>Right-click and choose “Paste”</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38"/>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cxnSp>
        <p:nvCxnSpPr>
          <p:cNvPr id="1140" name="Google Shape;1140;p38"/>
          <p:cNvCxnSpPr/>
          <p:nvPr/>
        </p:nvCxnSpPr>
        <p:spPr>
          <a:xfrm>
            <a:off x="4572173" y="1956220"/>
            <a:ext cx="0" cy="1781700"/>
          </a:xfrm>
          <a:prstGeom prst="straightConnector1">
            <a:avLst/>
          </a:prstGeom>
          <a:noFill/>
          <a:ln cap="flat" cmpd="sng" w="9525">
            <a:solidFill>
              <a:schemeClr val="dk2"/>
            </a:solidFill>
            <a:prstDash val="solid"/>
            <a:round/>
            <a:headEnd len="med" w="med" type="none"/>
            <a:tailEnd len="med" w="med" type="none"/>
          </a:ln>
        </p:spPr>
      </p:cxnSp>
      <p:grpSp>
        <p:nvGrpSpPr>
          <p:cNvPr id="1141" name="Google Shape;1141;p38"/>
          <p:cNvGrpSpPr/>
          <p:nvPr/>
        </p:nvGrpSpPr>
        <p:grpSpPr>
          <a:xfrm>
            <a:off x="457275" y="1290217"/>
            <a:ext cx="1516200" cy="1516200"/>
            <a:chOff x="457265" y="1290217"/>
            <a:chExt cx="1516200" cy="1516200"/>
          </a:xfrm>
        </p:grpSpPr>
        <p:sp>
          <p:nvSpPr>
            <p:cNvPr id="1142" name="Google Shape;1142;p38"/>
            <p:cNvSpPr/>
            <p:nvPr/>
          </p:nvSpPr>
          <p:spPr>
            <a:xfrm>
              <a:off x="457265" y="1290217"/>
              <a:ext cx="1516200" cy="1516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3" name="Google Shape;1143;p38"/>
            <p:cNvGrpSpPr/>
            <p:nvPr/>
          </p:nvGrpSpPr>
          <p:grpSpPr>
            <a:xfrm>
              <a:off x="569165" y="1465550"/>
              <a:ext cx="1292400" cy="1139450"/>
              <a:chOff x="569165" y="1465550"/>
              <a:chExt cx="1292400" cy="1139450"/>
            </a:xfrm>
          </p:grpSpPr>
          <p:sp>
            <p:nvSpPr>
              <p:cNvPr id="1144" name="Google Shape;1144;p38"/>
              <p:cNvSpPr txBox="1"/>
              <p:nvPr/>
            </p:nvSpPr>
            <p:spPr>
              <a:xfrm>
                <a:off x="569165" y="2168500"/>
                <a:ext cx="1292400" cy="43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loo 2"/>
                    <a:ea typeface="Baloo 2"/>
                    <a:cs typeface="Baloo 2"/>
                    <a:sym typeface="Baloo 2"/>
                  </a:rPr>
                  <a:t>Jupiter is the biggest planet</a:t>
                </a:r>
                <a:endParaRPr>
                  <a:solidFill>
                    <a:srgbClr val="FFFFFF"/>
                  </a:solidFill>
                  <a:latin typeface="Baloo 2"/>
                  <a:ea typeface="Baloo 2"/>
                  <a:cs typeface="Baloo 2"/>
                  <a:sym typeface="Baloo 2"/>
                </a:endParaRPr>
              </a:p>
            </p:txBody>
          </p:sp>
          <p:sp>
            <p:nvSpPr>
              <p:cNvPr id="1145" name="Google Shape;1145;p38"/>
              <p:cNvSpPr txBox="1"/>
              <p:nvPr/>
            </p:nvSpPr>
            <p:spPr>
              <a:xfrm>
                <a:off x="605015" y="1879405"/>
                <a:ext cx="12207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andlee"/>
                    <a:ea typeface="Handlee"/>
                    <a:cs typeface="Handlee"/>
                    <a:sym typeface="Handlee"/>
                  </a:rPr>
                  <a:t>Jupiter</a:t>
                </a:r>
                <a:endParaRPr sz="1800">
                  <a:solidFill>
                    <a:srgbClr val="FFFFFF"/>
                  </a:solidFill>
                  <a:latin typeface="Handlee"/>
                  <a:ea typeface="Handlee"/>
                  <a:cs typeface="Handlee"/>
                  <a:sym typeface="Handlee"/>
                </a:endParaRPr>
              </a:p>
            </p:txBody>
          </p:sp>
          <p:sp>
            <p:nvSpPr>
              <p:cNvPr id="1146" name="Google Shape;1146;p38"/>
              <p:cNvSpPr txBox="1"/>
              <p:nvPr/>
            </p:nvSpPr>
            <p:spPr>
              <a:xfrm>
                <a:off x="605015" y="1465550"/>
                <a:ext cx="1220700" cy="41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Handlee"/>
                    <a:ea typeface="Handlee"/>
                    <a:cs typeface="Handlee"/>
                    <a:sym typeface="Handlee"/>
                  </a:rPr>
                  <a:t>01</a:t>
                </a:r>
                <a:endParaRPr sz="2400">
                  <a:solidFill>
                    <a:srgbClr val="FFFFFF"/>
                  </a:solidFill>
                  <a:latin typeface="Handlee"/>
                  <a:ea typeface="Handlee"/>
                  <a:cs typeface="Handlee"/>
                  <a:sym typeface="Handlee"/>
                </a:endParaRPr>
              </a:p>
            </p:txBody>
          </p:sp>
        </p:grpSp>
      </p:grpSp>
      <p:cxnSp>
        <p:nvCxnSpPr>
          <p:cNvPr id="1147" name="Google Shape;1147;p38"/>
          <p:cNvCxnSpPr/>
          <p:nvPr/>
        </p:nvCxnSpPr>
        <p:spPr>
          <a:xfrm>
            <a:off x="6280169" y="3253522"/>
            <a:ext cx="890400" cy="4179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1148" name="Google Shape;1148;p38"/>
          <p:cNvCxnSpPr/>
          <p:nvPr/>
        </p:nvCxnSpPr>
        <p:spPr>
          <a:xfrm flipH="1">
            <a:off x="6280146" y="3671482"/>
            <a:ext cx="890400" cy="394800"/>
          </a:xfrm>
          <a:prstGeom prst="bentConnector3">
            <a:avLst>
              <a:gd fmla="val 49999" name="adj1"/>
            </a:avLst>
          </a:prstGeom>
          <a:noFill/>
          <a:ln cap="flat" cmpd="sng" w="9525">
            <a:solidFill>
              <a:schemeClr val="dk2"/>
            </a:solidFill>
            <a:prstDash val="solid"/>
            <a:round/>
            <a:headEnd len="med" w="med" type="none"/>
            <a:tailEnd len="med" w="med" type="none"/>
          </a:ln>
        </p:spPr>
      </p:cxnSp>
      <p:cxnSp>
        <p:nvCxnSpPr>
          <p:cNvPr id="1149" name="Google Shape;1149;p38"/>
          <p:cNvCxnSpPr/>
          <p:nvPr/>
        </p:nvCxnSpPr>
        <p:spPr>
          <a:xfrm flipH="1" rot="10800000">
            <a:off x="1973475" y="1627717"/>
            <a:ext cx="890700" cy="420600"/>
          </a:xfrm>
          <a:prstGeom prst="bentConnector3">
            <a:avLst>
              <a:gd fmla="val 49994" name="adj1"/>
            </a:avLst>
          </a:prstGeom>
          <a:noFill/>
          <a:ln cap="flat" cmpd="sng" w="9525">
            <a:solidFill>
              <a:schemeClr val="dk2"/>
            </a:solidFill>
            <a:prstDash val="solid"/>
            <a:round/>
            <a:headEnd len="med" w="med" type="none"/>
            <a:tailEnd len="med" w="med" type="none"/>
          </a:ln>
        </p:spPr>
      </p:cxnSp>
      <p:cxnSp>
        <p:nvCxnSpPr>
          <p:cNvPr id="1150" name="Google Shape;1150;p38"/>
          <p:cNvCxnSpPr/>
          <p:nvPr/>
        </p:nvCxnSpPr>
        <p:spPr>
          <a:xfrm>
            <a:off x="1973475" y="2048317"/>
            <a:ext cx="890700" cy="392400"/>
          </a:xfrm>
          <a:prstGeom prst="bentConnector3">
            <a:avLst>
              <a:gd fmla="val 49994" name="adj1"/>
            </a:avLst>
          </a:prstGeom>
          <a:noFill/>
          <a:ln cap="flat" cmpd="sng" w="9525">
            <a:solidFill>
              <a:schemeClr val="dk2"/>
            </a:solidFill>
            <a:prstDash val="solid"/>
            <a:round/>
            <a:headEnd len="med" w="med" type="none"/>
            <a:tailEnd len="med" w="med" type="none"/>
          </a:ln>
        </p:spPr>
      </p:cxnSp>
      <p:grpSp>
        <p:nvGrpSpPr>
          <p:cNvPr id="1151" name="Google Shape;1151;p38"/>
          <p:cNvGrpSpPr/>
          <p:nvPr/>
        </p:nvGrpSpPr>
        <p:grpSpPr>
          <a:xfrm>
            <a:off x="7170525" y="2923792"/>
            <a:ext cx="1516200" cy="1516200"/>
            <a:chOff x="7170515" y="2923792"/>
            <a:chExt cx="1516200" cy="1516200"/>
          </a:xfrm>
        </p:grpSpPr>
        <p:sp>
          <p:nvSpPr>
            <p:cNvPr id="1152" name="Google Shape;1152;p38"/>
            <p:cNvSpPr/>
            <p:nvPr/>
          </p:nvSpPr>
          <p:spPr>
            <a:xfrm>
              <a:off x="7170515" y="2923792"/>
              <a:ext cx="1516200" cy="1516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38"/>
            <p:cNvGrpSpPr/>
            <p:nvPr/>
          </p:nvGrpSpPr>
          <p:grpSpPr>
            <a:xfrm>
              <a:off x="7282415" y="3099125"/>
              <a:ext cx="1292400" cy="1139450"/>
              <a:chOff x="7282415" y="3099125"/>
              <a:chExt cx="1292400" cy="1139450"/>
            </a:xfrm>
          </p:grpSpPr>
          <p:sp>
            <p:nvSpPr>
              <p:cNvPr id="1154" name="Google Shape;1154;p38"/>
              <p:cNvSpPr txBox="1"/>
              <p:nvPr/>
            </p:nvSpPr>
            <p:spPr>
              <a:xfrm>
                <a:off x="7282415" y="3802075"/>
                <a:ext cx="1292400" cy="43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Neptune is very far away</a:t>
                </a:r>
                <a:endParaRPr>
                  <a:solidFill>
                    <a:srgbClr val="FFFFFF"/>
                  </a:solidFill>
                  <a:latin typeface="Baloo 2"/>
                  <a:ea typeface="Baloo 2"/>
                  <a:cs typeface="Baloo 2"/>
                  <a:sym typeface="Baloo 2"/>
                </a:endParaRPr>
              </a:p>
            </p:txBody>
          </p:sp>
          <p:sp>
            <p:nvSpPr>
              <p:cNvPr id="1155" name="Google Shape;1155;p38"/>
              <p:cNvSpPr txBox="1"/>
              <p:nvPr/>
            </p:nvSpPr>
            <p:spPr>
              <a:xfrm>
                <a:off x="7318265" y="3512980"/>
                <a:ext cx="12207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Handlee"/>
                    <a:ea typeface="Handlee"/>
                    <a:cs typeface="Handlee"/>
                    <a:sym typeface="Handlee"/>
                  </a:rPr>
                  <a:t>Neptune</a:t>
                </a:r>
                <a:endParaRPr sz="1800">
                  <a:solidFill>
                    <a:srgbClr val="FFFFFF"/>
                  </a:solidFill>
                  <a:latin typeface="Handlee"/>
                  <a:ea typeface="Handlee"/>
                  <a:cs typeface="Handlee"/>
                  <a:sym typeface="Handlee"/>
                </a:endParaRPr>
              </a:p>
            </p:txBody>
          </p:sp>
          <p:sp>
            <p:nvSpPr>
              <p:cNvPr id="1156" name="Google Shape;1156;p38"/>
              <p:cNvSpPr txBox="1"/>
              <p:nvPr/>
            </p:nvSpPr>
            <p:spPr>
              <a:xfrm>
                <a:off x="7318265" y="3099125"/>
                <a:ext cx="1220700" cy="41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Handlee"/>
                    <a:ea typeface="Handlee"/>
                    <a:cs typeface="Handlee"/>
                    <a:sym typeface="Handlee"/>
                  </a:rPr>
                  <a:t>02</a:t>
                </a:r>
                <a:endParaRPr sz="2400">
                  <a:solidFill>
                    <a:srgbClr val="FFFFFF"/>
                  </a:solidFill>
                  <a:latin typeface="Handlee"/>
                  <a:ea typeface="Handlee"/>
                  <a:cs typeface="Handlee"/>
                  <a:sym typeface="Handlee"/>
                </a:endParaRPr>
              </a:p>
            </p:txBody>
          </p:sp>
        </p:grpSp>
      </p:grpSp>
      <p:grpSp>
        <p:nvGrpSpPr>
          <p:cNvPr id="1157" name="Google Shape;1157;p38"/>
          <p:cNvGrpSpPr/>
          <p:nvPr/>
        </p:nvGrpSpPr>
        <p:grpSpPr>
          <a:xfrm>
            <a:off x="2864135" y="1299863"/>
            <a:ext cx="5022700" cy="657000"/>
            <a:chOff x="2864125" y="1299863"/>
            <a:chExt cx="5022700" cy="657000"/>
          </a:xfrm>
        </p:grpSpPr>
        <p:sp>
          <p:nvSpPr>
            <p:cNvPr id="1158" name="Google Shape;1158;p38"/>
            <p:cNvSpPr txBox="1"/>
            <p:nvPr/>
          </p:nvSpPr>
          <p:spPr>
            <a:xfrm>
              <a:off x="2864125" y="1299863"/>
              <a:ext cx="3416100" cy="65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is the second planet from the Sun</a:t>
              </a:r>
              <a:endParaRPr>
                <a:solidFill>
                  <a:schemeClr val="dk2"/>
                </a:solidFill>
                <a:latin typeface="Baloo 2"/>
                <a:ea typeface="Baloo 2"/>
                <a:cs typeface="Baloo 2"/>
                <a:sym typeface="Baloo 2"/>
              </a:endParaRPr>
            </a:p>
          </p:txBody>
        </p:sp>
        <p:sp>
          <p:nvSpPr>
            <p:cNvPr id="1159" name="Google Shape;1159;p38"/>
            <p:cNvSpPr txBox="1"/>
            <p:nvPr/>
          </p:nvSpPr>
          <p:spPr>
            <a:xfrm>
              <a:off x="6261125" y="1299863"/>
              <a:ext cx="1625700" cy="65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Venus</a:t>
              </a:r>
              <a:endParaRPr b="1" sz="1800">
                <a:solidFill>
                  <a:schemeClr val="lt1"/>
                </a:solidFill>
                <a:latin typeface="Handlee"/>
                <a:ea typeface="Handlee"/>
                <a:cs typeface="Handlee"/>
                <a:sym typeface="Handlee"/>
              </a:endParaRPr>
            </a:p>
          </p:txBody>
        </p:sp>
      </p:grpSp>
      <p:grpSp>
        <p:nvGrpSpPr>
          <p:cNvPr id="1160" name="Google Shape;1160;p38"/>
          <p:cNvGrpSpPr/>
          <p:nvPr/>
        </p:nvGrpSpPr>
        <p:grpSpPr>
          <a:xfrm>
            <a:off x="2864135" y="2107863"/>
            <a:ext cx="5022700" cy="658500"/>
            <a:chOff x="2864125" y="2107438"/>
            <a:chExt cx="5022700" cy="658500"/>
          </a:xfrm>
        </p:grpSpPr>
        <p:sp>
          <p:nvSpPr>
            <p:cNvPr id="1161" name="Google Shape;1161;p38"/>
            <p:cNvSpPr txBox="1"/>
            <p:nvPr/>
          </p:nvSpPr>
          <p:spPr>
            <a:xfrm>
              <a:off x="2864125" y="2107438"/>
              <a:ext cx="3416100" cy="65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Mars is actually a very cold place</a:t>
              </a:r>
              <a:endParaRPr>
                <a:solidFill>
                  <a:schemeClr val="dk2"/>
                </a:solidFill>
                <a:latin typeface="Baloo 2"/>
                <a:ea typeface="Baloo 2"/>
                <a:cs typeface="Baloo 2"/>
                <a:sym typeface="Baloo 2"/>
              </a:endParaRPr>
            </a:p>
          </p:txBody>
        </p:sp>
        <p:sp>
          <p:nvSpPr>
            <p:cNvPr id="1162" name="Google Shape;1162;p38"/>
            <p:cNvSpPr txBox="1"/>
            <p:nvPr/>
          </p:nvSpPr>
          <p:spPr>
            <a:xfrm>
              <a:off x="6261125" y="2108938"/>
              <a:ext cx="1625700" cy="657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Mars</a:t>
              </a:r>
              <a:endParaRPr b="1" sz="1800">
                <a:solidFill>
                  <a:schemeClr val="lt1"/>
                </a:solidFill>
                <a:latin typeface="Handlee"/>
                <a:ea typeface="Handlee"/>
                <a:cs typeface="Handlee"/>
                <a:sym typeface="Handlee"/>
              </a:endParaRPr>
            </a:p>
          </p:txBody>
        </p:sp>
      </p:grpSp>
      <p:grpSp>
        <p:nvGrpSpPr>
          <p:cNvPr id="1163" name="Google Shape;1163;p38"/>
          <p:cNvGrpSpPr/>
          <p:nvPr/>
        </p:nvGrpSpPr>
        <p:grpSpPr>
          <a:xfrm>
            <a:off x="1241460" y="2917363"/>
            <a:ext cx="5038763" cy="658500"/>
            <a:chOff x="1241450" y="2917150"/>
            <a:chExt cx="5038763" cy="658500"/>
          </a:xfrm>
        </p:grpSpPr>
        <p:sp>
          <p:nvSpPr>
            <p:cNvPr id="1164" name="Google Shape;1164;p38"/>
            <p:cNvSpPr txBox="1"/>
            <p:nvPr/>
          </p:nvSpPr>
          <p:spPr>
            <a:xfrm>
              <a:off x="2864113" y="2917150"/>
              <a:ext cx="3416100" cy="65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Earth is the third planet from the Sun</a:t>
              </a:r>
              <a:endParaRPr>
                <a:solidFill>
                  <a:schemeClr val="dk2"/>
                </a:solidFill>
                <a:latin typeface="Baloo 2"/>
                <a:ea typeface="Baloo 2"/>
                <a:cs typeface="Baloo 2"/>
                <a:sym typeface="Baloo 2"/>
              </a:endParaRPr>
            </a:p>
          </p:txBody>
        </p:sp>
        <p:sp>
          <p:nvSpPr>
            <p:cNvPr id="1165" name="Google Shape;1165;p38"/>
            <p:cNvSpPr txBox="1"/>
            <p:nvPr/>
          </p:nvSpPr>
          <p:spPr>
            <a:xfrm>
              <a:off x="1241450" y="2917150"/>
              <a:ext cx="1625700" cy="65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Venus</a:t>
              </a:r>
              <a:endParaRPr b="1" sz="1800">
                <a:solidFill>
                  <a:schemeClr val="lt1"/>
                </a:solidFill>
                <a:latin typeface="Handlee"/>
                <a:ea typeface="Handlee"/>
                <a:cs typeface="Handlee"/>
                <a:sym typeface="Handlee"/>
              </a:endParaRPr>
            </a:p>
          </p:txBody>
        </p:sp>
      </p:grpSp>
      <p:grpSp>
        <p:nvGrpSpPr>
          <p:cNvPr id="1166" name="Google Shape;1166;p38"/>
          <p:cNvGrpSpPr/>
          <p:nvPr/>
        </p:nvGrpSpPr>
        <p:grpSpPr>
          <a:xfrm>
            <a:off x="1241460" y="3726863"/>
            <a:ext cx="5038763" cy="658500"/>
            <a:chOff x="1241450" y="3726863"/>
            <a:chExt cx="5038763" cy="658500"/>
          </a:xfrm>
        </p:grpSpPr>
        <p:sp>
          <p:nvSpPr>
            <p:cNvPr id="1167" name="Google Shape;1167;p38"/>
            <p:cNvSpPr txBox="1"/>
            <p:nvPr/>
          </p:nvSpPr>
          <p:spPr>
            <a:xfrm>
              <a:off x="2864113" y="3726863"/>
              <a:ext cx="3416100" cy="65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is a gas giant and has rings</a:t>
              </a:r>
              <a:endParaRPr>
                <a:solidFill>
                  <a:schemeClr val="dk2"/>
                </a:solidFill>
                <a:latin typeface="Baloo 2"/>
                <a:ea typeface="Baloo 2"/>
                <a:cs typeface="Baloo 2"/>
                <a:sym typeface="Baloo 2"/>
              </a:endParaRPr>
            </a:p>
          </p:txBody>
        </p:sp>
        <p:sp>
          <p:nvSpPr>
            <p:cNvPr id="1168" name="Google Shape;1168;p38"/>
            <p:cNvSpPr txBox="1"/>
            <p:nvPr/>
          </p:nvSpPr>
          <p:spPr>
            <a:xfrm>
              <a:off x="1241450" y="3727613"/>
              <a:ext cx="1625700" cy="657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Mars</a:t>
              </a:r>
              <a:endParaRPr b="1" sz="1800">
                <a:solidFill>
                  <a:schemeClr val="lt1"/>
                </a:solidFill>
                <a:latin typeface="Handlee"/>
                <a:ea typeface="Handlee"/>
                <a:cs typeface="Handlee"/>
                <a:sym typeface="Handlee"/>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39"/>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174" name="Google Shape;1174;p39"/>
          <p:cNvGrpSpPr/>
          <p:nvPr/>
        </p:nvGrpSpPr>
        <p:grpSpPr>
          <a:xfrm>
            <a:off x="6641225" y="1300650"/>
            <a:ext cx="1795527" cy="3017296"/>
            <a:chOff x="6641225" y="1300650"/>
            <a:chExt cx="1795527" cy="3017296"/>
          </a:xfrm>
        </p:grpSpPr>
        <p:grpSp>
          <p:nvGrpSpPr>
            <p:cNvPr id="1175" name="Google Shape;1175;p39"/>
            <p:cNvGrpSpPr/>
            <p:nvPr/>
          </p:nvGrpSpPr>
          <p:grpSpPr>
            <a:xfrm>
              <a:off x="6641225" y="1300650"/>
              <a:ext cx="1795527" cy="3014195"/>
              <a:chOff x="6641225" y="1300650"/>
              <a:chExt cx="1795527" cy="3014195"/>
            </a:xfrm>
          </p:grpSpPr>
          <p:grpSp>
            <p:nvGrpSpPr>
              <p:cNvPr id="1176" name="Google Shape;1176;p39"/>
              <p:cNvGrpSpPr/>
              <p:nvPr/>
            </p:nvGrpSpPr>
            <p:grpSpPr>
              <a:xfrm>
                <a:off x="6641225" y="1300650"/>
                <a:ext cx="1792501" cy="3000283"/>
                <a:chOff x="6641225" y="1300650"/>
                <a:chExt cx="1792501" cy="3000283"/>
              </a:xfrm>
            </p:grpSpPr>
            <p:sp>
              <p:nvSpPr>
                <p:cNvPr id="1177" name="Google Shape;1177;p39"/>
                <p:cNvSpPr/>
                <p:nvPr/>
              </p:nvSpPr>
              <p:spPr>
                <a:xfrm flipH="1" rot="10800000">
                  <a:off x="6641226" y="1891633"/>
                  <a:ext cx="1792500" cy="24093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8" name="Google Shape;1178;p39"/>
                <p:cNvSpPr/>
                <p:nvPr/>
              </p:nvSpPr>
              <p:spPr>
                <a:xfrm>
                  <a:off x="6641225" y="1300650"/>
                  <a:ext cx="1792500" cy="585600"/>
                </a:xfrm>
                <a:prstGeom prst="round2SameRect">
                  <a:avLst>
                    <a:gd fmla="val 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Finished</a:t>
                  </a:r>
                  <a:endParaRPr b="1" sz="1800">
                    <a:latin typeface="Handlee"/>
                    <a:ea typeface="Handlee"/>
                    <a:cs typeface="Handlee"/>
                    <a:sym typeface="Handlee"/>
                  </a:endParaRPr>
                </a:p>
              </p:txBody>
            </p:sp>
            <p:grpSp>
              <p:nvGrpSpPr>
                <p:cNvPr id="1179" name="Google Shape;1179;p39"/>
                <p:cNvGrpSpPr/>
                <p:nvPr/>
              </p:nvGrpSpPr>
              <p:grpSpPr>
                <a:xfrm>
                  <a:off x="7127244" y="2073875"/>
                  <a:ext cx="820461" cy="572695"/>
                  <a:chOff x="7127244" y="2073875"/>
                  <a:chExt cx="820461" cy="572695"/>
                </a:xfrm>
              </p:grpSpPr>
              <p:sp>
                <p:nvSpPr>
                  <p:cNvPr id="1180" name="Google Shape;1180;p39"/>
                  <p:cNvSpPr/>
                  <p:nvPr/>
                </p:nvSpPr>
                <p:spPr>
                  <a:xfrm>
                    <a:off x="7127244"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9"/>
                  <p:cNvSpPr/>
                  <p:nvPr/>
                </p:nvSpPr>
                <p:spPr>
                  <a:xfrm>
                    <a:off x="7354817" y="2197663"/>
                    <a:ext cx="336154" cy="325119"/>
                  </a:xfrm>
                  <a:custGeom>
                    <a:rect b="b" l="l" r="r" t="t"/>
                    <a:pathLst>
                      <a:path extrusionOk="0" h="9756" w="10097">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2" name="Google Shape;1182;p39"/>
              <p:cNvGrpSpPr/>
              <p:nvPr/>
            </p:nvGrpSpPr>
            <p:grpSpPr>
              <a:xfrm>
                <a:off x="6643941" y="3036114"/>
                <a:ext cx="1792811" cy="1278731"/>
                <a:chOff x="704850" y="2807494"/>
                <a:chExt cx="7734300" cy="1278731"/>
              </a:xfrm>
            </p:grpSpPr>
            <p:cxnSp>
              <p:nvCxnSpPr>
                <p:cNvPr id="1183" name="Google Shape;1183;p39"/>
                <p:cNvCxnSpPr/>
                <p:nvPr/>
              </p:nvCxnSpPr>
              <p:spPr>
                <a:xfrm>
                  <a:off x="704850" y="2807494"/>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184" name="Google Shape;1184;p39"/>
                <p:cNvCxnSpPr/>
                <p:nvPr/>
              </p:nvCxnSpPr>
              <p:spPr>
                <a:xfrm>
                  <a:off x="704850" y="3020616"/>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185" name="Google Shape;1185;p39"/>
                <p:cNvCxnSpPr/>
                <p:nvPr/>
              </p:nvCxnSpPr>
              <p:spPr>
                <a:xfrm>
                  <a:off x="704850" y="3233738"/>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39"/>
                <p:cNvCxnSpPr/>
                <p:nvPr/>
              </p:nvCxnSpPr>
              <p:spPr>
                <a:xfrm>
                  <a:off x="704850" y="3446859"/>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187" name="Google Shape;1187;p39"/>
                <p:cNvCxnSpPr/>
                <p:nvPr/>
              </p:nvCxnSpPr>
              <p:spPr>
                <a:xfrm>
                  <a:off x="704850" y="3659981"/>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188" name="Google Shape;1188;p39"/>
                <p:cNvCxnSpPr/>
                <p:nvPr/>
              </p:nvCxnSpPr>
              <p:spPr>
                <a:xfrm>
                  <a:off x="704850" y="4086225"/>
                  <a:ext cx="7734300" cy="0"/>
                </a:xfrm>
                <a:prstGeom prst="straightConnector1">
                  <a:avLst/>
                </a:prstGeom>
                <a:noFill/>
                <a:ln cap="flat" cmpd="sng" w="9525">
                  <a:solidFill>
                    <a:schemeClr val="dk1"/>
                  </a:solidFill>
                  <a:prstDash val="solid"/>
                  <a:round/>
                  <a:headEnd len="med" w="med" type="none"/>
                  <a:tailEnd len="med" w="med" type="none"/>
                </a:ln>
              </p:spPr>
            </p:cxnSp>
          </p:grpSp>
        </p:grpSp>
        <p:sp>
          <p:nvSpPr>
            <p:cNvPr id="1189" name="Google Shape;1189;p39"/>
            <p:cNvSpPr txBox="1"/>
            <p:nvPr/>
          </p:nvSpPr>
          <p:spPr>
            <a:xfrm>
              <a:off x="6721150" y="2738446"/>
              <a:ext cx="1632600" cy="1579500"/>
            </a:xfrm>
            <a:prstGeom prst="rect">
              <a:avLst/>
            </a:prstGeom>
            <a:noFill/>
            <a:ln>
              <a:noFill/>
            </a:ln>
          </p:spPr>
          <p:txBody>
            <a:bodyPr anchorCtr="0" anchor="t" bIns="91425" lIns="91425" spcFirstLastPara="1" rIns="91425" wrap="square" tIns="91425">
              <a:noAutofit/>
            </a:bodyPr>
            <a:lstStyle/>
            <a:p>
              <a:pPr indent="0" lvl="0" marL="0" rtl="0" algn="ctr">
                <a:lnSpc>
                  <a:spcPct val="99000"/>
                </a:lnSpc>
                <a:spcBef>
                  <a:spcPts val="0"/>
                </a:spcBef>
                <a:spcAft>
                  <a:spcPts val="0"/>
                </a:spcAft>
                <a:buNone/>
              </a:pPr>
              <a:r>
                <a:rPr lang="en">
                  <a:solidFill>
                    <a:schemeClr val="dk2"/>
                  </a:solidFill>
                  <a:latin typeface="Baloo 2"/>
                  <a:ea typeface="Baloo 2"/>
                  <a:cs typeface="Baloo 2"/>
                  <a:sym typeface="Baloo 2"/>
                </a:rPr>
                <a:t>Tt’</a:t>
              </a:r>
              <a:r>
                <a:rPr lang="en">
                  <a:solidFill>
                    <a:schemeClr val="dk2"/>
                  </a:solidFill>
                  <a:latin typeface="Baloo 2"/>
                  <a:ea typeface="Baloo 2"/>
                  <a:cs typeface="Baloo 2"/>
                  <a:sym typeface="Baloo 2"/>
                </a:rPr>
                <a:t>s composed of hydrogen and also helium. It’s a gas giant as well</a:t>
              </a:r>
              <a:endParaRPr>
                <a:solidFill>
                  <a:schemeClr val="dk2"/>
                </a:solidFill>
                <a:latin typeface="Baloo 2"/>
                <a:ea typeface="Baloo 2"/>
                <a:cs typeface="Baloo 2"/>
                <a:sym typeface="Baloo 2"/>
              </a:endParaRPr>
            </a:p>
          </p:txBody>
        </p:sp>
      </p:grpSp>
      <p:grpSp>
        <p:nvGrpSpPr>
          <p:cNvPr id="1190" name="Google Shape;1190;p39"/>
          <p:cNvGrpSpPr/>
          <p:nvPr/>
        </p:nvGrpSpPr>
        <p:grpSpPr>
          <a:xfrm>
            <a:off x="704878" y="1300650"/>
            <a:ext cx="1797898" cy="3017297"/>
            <a:chOff x="704878" y="1300650"/>
            <a:chExt cx="1797898" cy="3017297"/>
          </a:xfrm>
        </p:grpSpPr>
        <p:grpSp>
          <p:nvGrpSpPr>
            <p:cNvPr id="1191" name="Google Shape;1191;p39"/>
            <p:cNvGrpSpPr/>
            <p:nvPr/>
          </p:nvGrpSpPr>
          <p:grpSpPr>
            <a:xfrm>
              <a:off x="704878" y="1300650"/>
              <a:ext cx="1797898" cy="3014195"/>
              <a:chOff x="704878" y="1300650"/>
              <a:chExt cx="1797898" cy="3014195"/>
            </a:xfrm>
          </p:grpSpPr>
          <p:sp>
            <p:nvSpPr>
              <p:cNvPr id="1192" name="Google Shape;1192;p39"/>
              <p:cNvSpPr/>
              <p:nvPr/>
            </p:nvSpPr>
            <p:spPr>
              <a:xfrm flipH="1" rot="10800000">
                <a:off x="710277" y="1891633"/>
                <a:ext cx="1792500" cy="24093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3" name="Google Shape;1193;p39"/>
              <p:cNvSpPr/>
              <p:nvPr/>
            </p:nvSpPr>
            <p:spPr>
              <a:xfrm>
                <a:off x="710275" y="1300650"/>
                <a:ext cx="1792500" cy="5856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Planned</a:t>
                </a:r>
                <a:endParaRPr b="1" sz="1800">
                  <a:latin typeface="Handlee"/>
                  <a:ea typeface="Handlee"/>
                  <a:cs typeface="Handlee"/>
                  <a:sym typeface="Handlee"/>
                </a:endParaRPr>
              </a:p>
            </p:txBody>
          </p:sp>
          <p:grpSp>
            <p:nvGrpSpPr>
              <p:cNvPr id="1194" name="Google Shape;1194;p39"/>
              <p:cNvGrpSpPr/>
              <p:nvPr/>
            </p:nvGrpSpPr>
            <p:grpSpPr>
              <a:xfrm>
                <a:off x="1196296" y="2073875"/>
                <a:ext cx="820461" cy="572695"/>
                <a:chOff x="1196296" y="2073875"/>
                <a:chExt cx="820461" cy="572695"/>
              </a:xfrm>
            </p:grpSpPr>
            <p:sp>
              <p:nvSpPr>
                <p:cNvPr id="1195" name="Google Shape;1195;p39"/>
                <p:cNvSpPr/>
                <p:nvPr/>
              </p:nvSpPr>
              <p:spPr>
                <a:xfrm>
                  <a:off x="1196296"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39"/>
                <p:cNvGrpSpPr/>
                <p:nvPr/>
              </p:nvGrpSpPr>
              <p:grpSpPr>
                <a:xfrm>
                  <a:off x="1319466" y="2208020"/>
                  <a:ext cx="574081" cy="304404"/>
                  <a:chOff x="2943967" y="2750911"/>
                  <a:chExt cx="919560" cy="487593"/>
                </a:xfrm>
              </p:grpSpPr>
              <p:sp>
                <p:nvSpPr>
                  <p:cNvPr id="1197" name="Google Shape;1197;p39"/>
                  <p:cNvSpPr/>
                  <p:nvPr/>
                </p:nvSpPr>
                <p:spPr>
                  <a:xfrm>
                    <a:off x="3587262" y="2851801"/>
                    <a:ext cx="184491" cy="217668"/>
                  </a:xfrm>
                  <a:custGeom>
                    <a:rect b="b" l="l" r="r" t="t"/>
                    <a:pathLst>
                      <a:path extrusionOk="0" h="7066" w="5989">
                        <a:moveTo>
                          <a:pt x="5958" y="1"/>
                        </a:moveTo>
                        <a:cubicBezTo>
                          <a:pt x="5928" y="31"/>
                          <a:pt x="5898" y="61"/>
                          <a:pt x="5867" y="61"/>
                        </a:cubicBezTo>
                        <a:cubicBezTo>
                          <a:pt x="5806" y="153"/>
                          <a:pt x="5746" y="244"/>
                          <a:pt x="5654" y="335"/>
                        </a:cubicBezTo>
                        <a:cubicBezTo>
                          <a:pt x="5442" y="609"/>
                          <a:pt x="5229" y="852"/>
                          <a:pt x="5016" y="1095"/>
                        </a:cubicBezTo>
                        <a:cubicBezTo>
                          <a:pt x="4895" y="1247"/>
                          <a:pt x="4743" y="1368"/>
                          <a:pt x="4651" y="1520"/>
                        </a:cubicBezTo>
                        <a:cubicBezTo>
                          <a:pt x="4408" y="1855"/>
                          <a:pt x="4165" y="2159"/>
                          <a:pt x="3922" y="2432"/>
                        </a:cubicBezTo>
                        <a:cubicBezTo>
                          <a:pt x="3861" y="2493"/>
                          <a:pt x="3831" y="2524"/>
                          <a:pt x="3800" y="2584"/>
                        </a:cubicBezTo>
                        <a:cubicBezTo>
                          <a:pt x="3618" y="2767"/>
                          <a:pt x="3466" y="2979"/>
                          <a:pt x="3284" y="3192"/>
                        </a:cubicBezTo>
                        <a:cubicBezTo>
                          <a:pt x="3010" y="3496"/>
                          <a:pt x="2767" y="3831"/>
                          <a:pt x="2493" y="4134"/>
                        </a:cubicBezTo>
                        <a:lnTo>
                          <a:pt x="1764" y="4955"/>
                        </a:lnTo>
                        <a:cubicBezTo>
                          <a:pt x="1642" y="5107"/>
                          <a:pt x="1521" y="5259"/>
                          <a:pt x="1399" y="5411"/>
                        </a:cubicBezTo>
                        <a:cubicBezTo>
                          <a:pt x="1156" y="5685"/>
                          <a:pt x="943" y="5958"/>
                          <a:pt x="670" y="6171"/>
                        </a:cubicBezTo>
                        <a:cubicBezTo>
                          <a:pt x="639" y="6232"/>
                          <a:pt x="578" y="6293"/>
                          <a:pt x="518" y="6323"/>
                        </a:cubicBezTo>
                        <a:cubicBezTo>
                          <a:pt x="274" y="6445"/>
                          <a:pt x="122" y="6627"/>
                          <a:pt x="31" y="6870"/>
                        </a:cubicBezTo>
                        <a:cubicBezTo>
                          <a:pt x="1" y="6900"/>
                          <a:pt x="1" y="6961"/>
                          <a:pt x="31" y="7022"/>
                        </a:cubicBezTo>
                        <a:cubicBezTo>
                          <a:pt x="53" y="7044"/>
                          <a:pt x="89" y="7065"/>
                          <a:pt x="131" y="7065"/>
                        </a:cubicBezTo>
                        <a:cubicBezTo>
                          <a:pt x="148" y="7065"/>
                          <a:pt x="165" y="7061"/>
                          <a:pt x="183" y="7052"/>
                        </a:cubicBezTo>
                        <a:cubicBezTo>
                          <a:pt x="244" y="7052"/>
                          <a:pt x="305" y="7022"/>
                          <a:pt x="396" y="6992"/>
                        </a:cubicBezTo>
                        <a:cubicBezTo>
                          <a:pt x="578" y="6870"/>
                          <a:pt x="761" y="6718"/>
                          <a:pt x="913" y="6536"/>
                        </a:cubicBezTo>
                        <a:cubicBezTo>
                          <a:pt x="1034" y="6384"/>
                          <a:pt x="1186" y="6232"/>
                          <a:pt x="1277" y="6080"/>
                        </a:cubicBezTo>
                        <a:cubicBezTo>
                          <a:pt x="1490" y="5776"/>
                          <a:pt x="1764" y="5502"/>
                          <a:pt x="1977" y="5229"/>
                        </a:cubicBezTo>
                        <a:cubicBezTo>
                          <a:pt x="2068" y="5107"/>
                          <a:pt x="2159" y="5016"/>
                          <a:pt x="2220" y="4925"/>
                        </a:cubicBezTo>
                        <a:cubicBezTo>
                          <a:pt x="2493" y="4621"/>
                          <a:pt x="2767" y="4317"/>
                          <a:pt x="2980" y="4013"/>
                        </a:cubicBezTo>
                        <a:cubicBezTo>
                          <a:pt x="3223" y="3709"/>
                          <a:pt x="3466" y="3405"/>
                          <a:pt x="3679" y="3101"/>
                        </a:cubicBezTo>
                        <a:cubicBezTo>
                          <a:pt x="3800" y="2919"/>
                          <a:pt x="3952" y="2767"/>
                          <a:pt x="4074" y="2615"/>
                        </a:cubicBezTo>
                        <a:cubicBezTo>
                          <a:pt x="4347" y="2280"/>
                          <a:pt x="4591" y="1885"/>
                          <a:pt x="4864" y="1581"/>
                        </a:cubicBezTo>
                        <a:cubicBezTo>
                          <a:pt x="4986" y="1460"/>
                          <a:pt x="5077" y="1338"/>
                          <a:pt x="5168" y="1186"/>
                        </a:cubicBezTo>
                        <a:cubicBezTo>
                          <a:pt x="5350" y="973"/>
                          <a:pt x="5533" y="730"/>
                          <a:pt x="5715" y="487"/>
                        </a:cubicBezTo>
                        <a:cubicBezTo>
                          <a:pt x="5806" y="365"/>
                          <a:pt x="5898" y="244"/>
                          <a:pt x="5989" y="92"/>
                        </a:cubicBezTo>
                        <a:cubicBezTo>
                          <a:pt x="5989" y="92"/>
                          <a:pt x="5989" y="61"/>
                          <a:pt x="5989" y="31"/>
                        </a:cubicBezTo>
                        <a:cubicBezTo>
                          <a:pt x="5989" y="31"/>
                          <a:pt x="5989" y="1"/>
                          <a:pt x="5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9"/>
                  <p:cNvSpPr/>
                  <p:nvPr/>
                </p:nvSpPr>
                <p:spPr>
                  <a:xfrm>
                    <a:off x="3385019" y="2933499"/>
                    <a:ext cx="94602" cy="129011"/>
                  </a:xfrm>
                  <a:custGeom>
                    <a:rect b="b" l="l" r="r" t="t"/>
                    <a:pathLst>
                      <a:path extrusionOk="0" h="4188" w="3071">
                        <a:moveTo>
                          <a:pt x="183" y="1"/>
                        </a:moveTo>
                        <a:cubicBezTo>
                          <a:pt x="160" y="1"/>
                          <a:pt x="137" y="8"/>
                          <a:pt x="122" y="23"/>
                        </a:cubicBezTo>
                        <a:cubicBezTo>
                          <a:pt x="92" y="23"/>
                          <a:pt x="31" y="84"/>
                          <a:pt x="31" y="115"/>
                        </a:cubicBezTo>
                        <a:cubicBezTo>
                          <a:pt x="0" y="175"/>
                          <a:pt x="0" y="206"/>
                          <a:pt x="0" y="267"/>
                        </a:cubicBezTo>
                        <a:cubicBezTo>
                          <a:pt x="0" y="388"/>
                          <a:pt x="61" y="540"/>
                          <a:pt x="122" y="631"/>
                        </a:cubicBezTo>
                        <a:cubicBezTo>
                          <a:pt x="183" y="753"/>
                          <a:pt x="213" y="844"/>
                          <a:pt x="274" y="935"/>
                        </a:cubicBezTo>
                        <a:cubicBezTo>
                          <a:pt x="395" y="1087"/>
                          <a:pt x="547" y="1239"/>
                          <a:pt x="639" y="1422"/>
                        </a:cubicBezTo>
                        <a:lnTo>
                          <a:pt x="791" y="1604"/>
                        </a:lnTo>
                        <a:cubicBezTo>
                          <a:pt x="912" y="1756"/>
                          <a:pt x="1034" y="1938"/>
                          <a:pt x="1186" y="2121"/>
                        </a:cubicBezTo>
                        <a:cubicBezTo>
                          <a:pt x="1307" y="2273"/>
                          <a:pt x="1459" y="2425"/>
                          <a:pt x="1611" y="2577"/>
                        </a:cubicBezTo>
                        <a:cubicBezTo>
                          <a:pt x="1672" y="2668"/>
                          <a:pt x="1733" y="2759"/>
                          <a:pt x="1824" y="2850"/>
                        </a:cubicBezTo>
                        <a:cubicBezTo>
                          <a:pt x="1976" y="3033"/>
                          <a:pt x="2128" y="3215"/>
                          <a:pt x="2280" y="3397"/>
                        </a:cubicBezTo>
                        <a:cubicBezTo>
                          <a:pt x="2341" y="3489"/>
                          <a:pt x="2402" y="3549"/>
                          <a:pt x="2462" y="3610"/>
                        </a:cubicBezTo>
                        <a:lnTo>
                          <a:pt x="2797" y="4005"/>
                        </a:lnTo>
                        <a:cubicBezTo>
                          <a:pt x="2858" y="4066"/>
                          <a:pt x="2949" y="4188"/>
                          <a:pt x="2979" y="4188"/>
                        </a:cubicBezTo>
                        <a:lnTo>
                          <a:pt x="3040" y="4188"/>
                        </a:lnTo>
                        <a:cubicBezTo>
                          <a:pt x="3070" y="4157"/>
                          <a:pt x="3070" y="4157"/>
                          <a:pt x="3070" y="4157"/>
                        </a:cubicBezTo>
                        <a:cubicBezTo>
                          <a:pt x="3070" y="4127"/>
                          <a:pt x="3070" y="4097"/>
                          <a:pt x="3040" y="4097"/>
                        </a:cubicBezTo>
                        <a:cubicBezTo>
                          <a:pt x="3010" y="4036"/>
                          <a:pt x="2979" y="4005"/>
                          <a:pt x="2918" y="3945"/>
                        </a:cubicBezTo>
                        <a:cubicBezTo>
                          <a:pt x="2827" y="3793"/>
                          <a:pt x="2736" y="3641"/>
                          <a:pt x="2614" y="3489"/>
                        </a:cubicBezTo>
                        <a:cubicBezTo>
                          <a:pt x="2554" y="3397"/>
                          <a:pt x="2493" y="3306"/>
                          <a:pt x="2432" y="3245"/>
                        </a:cubicBezTo>
                        <a:cubicBezTo>
                          <a:pt x="2310" y="3063"/>
                          <a:pt x="2158" y="2911"/>
                          <a:pt x="2067" y="2729"/>
                        </a:cubicBezTo>
                        <a:cubicBezTo>
                          <a:pt x="2037" y="2698"/>
                          <a:pt x="2006" y="2668"/>
                          <a:pt x="2006" y="2638"/>
                        </a:cubicBezTo>
                        <a:lnTo>
                          <a:pt x="1733" y="2273"/>
                        </a:lnTo>
                        <a:lnTo>
                          <a:pt x="1368" y="1726"/>
                        </a:lnTo>
                        <a:cubicBezTo>
                          <a:pt x="1247" y="1574"/>
                          <a:pt x="1125" y="1391"/>
                          <a:pt x="1003" y="1239"/>
                        </a:cubicBezTo>
                        <a:cubicBezTo>
                          <a:pt x="943" y="1148"/>
                          <a:pt x="882" y="1057"/>
                          <a:pt x="821" y="966"/>
                        </a:cubicBezTo>
                        <a:cubicBezTo>
                          <a:pt x="699" y="814"/>
                          <a:pt x="578" y="631"/>
                          <a:pt x="517" y="449"/>
                        </a:cubicBezTo>
                        <a:cubicBezTo>
                          <a:pt x="487" y="419"/>
                          <a:pt x="456" y="388"/>
                          <a:pt x="456" y="358"/>
                        </a:cubicBezTo>
                        <a:cubicBezTo>
                          <a:pt x="487" y="175"/>
                          <a:pt x="395" y="54"/>
                          <a:pt x="243" y="23"/>
                        </a:cubicBezTo>
                        <a:cubicBezTo>
                          <a:pt x="228" y="8"/>
                          <a:pt x="205" y="1"/>
                          <a:pt x="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9"/>
                  <p:cNvSpPr/>
                  <p:nvPr/>
                </p:nvSpPr>
                <p:spPr>
                  <a:xfrm>
                    <a:off x="3121903" y="2922040"/>
                    <a:ext cx="144229" cy="146108"/>
                  </a:xfrm>
                  <a:custGeom>
                    <a:rect b="b" l="l" r="r" t="t"/>
                    <a:pathLst>
                      <a:path extrusionOk="0" h="4743" w="4682">
                        <a:moveTo>
                          <a:pt x="4620" y="0"/>
                        </a:moveTo>
                        <a:cubicBezTo>
                          <a:pt x="4590" y="31"/>
                          <a:pt x="4590" y="31"/>
                          <a:pt x="4559" y="61"/>
                        </a:cubicBezTo>
                        <a:cubicBezTo>
                          <a:pt x="4499" y="122"/>
                          <a:pt x="4468" y="183"/>
                          <a:pt x="4408" y="244"/>
                        </a:cubicBezTo>
                        <a:cubicBezTo>
                          <a:pt x="4225" y="395"/>
                          <a:pt x="4043" y="547"/>
                          <a:pt x="3891" y="730"/>
                        </a:cubicBezTo>
                        <a:cubicBezTo>
                          <a:pt x="3769" y="821"/>
                          <a:pt x="3678" y="912"/>
                          <a:pt x="3617" y="1003"/>
                        </a:cubicBezTo>
                        <a:cubicBezTo>
                          <a:pt x="3435" y="1216"/>
                          <a:pt x="3252" y="1429"/>
                          <a:pt x="3040" y="1611"/>
                        </a:cubicBezTo>
                        <a:lnTo>
                          <a:pt x="2949" y="1703"/>
                        </a:lnTo>
                        <a:lnTo>
                          <a:pt x="2553" y="2128"/>
                        </a:lnTo>
                        <a:cubicBezTo>
                          <a:pt x="2341" y="2341"/>
                          <a:pt x="2158" y="2523"/>
                          <a:pt x="1945" y="2736"/>
                        </a:cubicBezTo>
                        <a:lnTo>
                          <a:pt x="1398" y="3283"/>
                        </a:lnTo>
                        <a:cubicBezTo>
                          <a:pt x="1277" y="3405"/>
                          <a:pt x="1186" y="3496"/>
                          <a:pt x="1094" y="3587"/>
                        </a:cubicBezTo>
                        <a:cubicBezTo>
                          <a:pt x="912" y="3769"/>
                          <a:pt x="730" y="3921"/>
                          <a:pt x="517" y="4073"/>
                        </a:cubicBezTo>
                        <a:cubicBezTo>
                          <a:pt x="486" y="4104"/>
                          <a:pt x="456" y="4134"/>
                          <a:pt x="395" y="4165"/>
                        </a:cubicBezTo>
                        <a:cubicBezTo>
                          <a:pt x="213" y="4195"/>
                          <a:pt x="61" y="4347"/>
                          <a:pt x="31" y="4529"/>
                        </a:cubicBezTo>
                        <a:cubicBezTo>
                          <a:pt x="0" y="4590"/>
                          <a:pt x="0" y="4620"/>
                          <a:pt x="31" y="4681"/>
                        </a:cubicBezTo>
                        <a:cubicBezTo>
                          <a:pt x="61" y="4712"/>
                          <a:pt x="91" y="4742"/>
                          <a:pt x="152" y="4742"/>
                        </a:cubicBezTo>
                        <a:cubicBezTo>
                          <a:pt x="213" y="4742"/>
                          <a:pt x="243" y="4742"/>
                          <a:pt x="304" y="4712"/>
                        </a:cubicBezTo>
                        <a:cubicBezTo>
                          <a:pt x="456" y="4651"/>
                          <a:pt x="608" y="4560"/>
                          <a:pt x="730" y="4438"/>
                        </a:cubicBezTo>
                        <a:cubicBezTo>
                          <a:pt x="851" y="4347"/>
                          <a:pt x="973" y="4256"/>
                          <a:pt x="1094" y="4134"/>
                        </a:cubicBezTo>
                        <a:cubicBezTo>
                          <a:pt x="1246" y="3921"/>
                          <a:pt x="1429" y="3739"/>
                          <a:pt x="1642" y="3557"/>
                        </a:cubicBezTo>
                        <a:lnTo>
                          <a:pt x="1824" y="3344"/>
                        </a:lnTo>
                        <a:cubicBezTo>
                          <a:pt x="2006" y="3161"/>
                          <a:pt x="2219" y="2949"/>
                          <a:pt x="2371" y="2736"/>
                        </a:cubicBezTo>
                        <a:cubicBezTo>
                          <a:pt x="2553" y="2554"/>
                          <a:pt x="2736" y="2310"/>
                          <a:pt x="2918" y="2128"/>
                        </a:cubicBezTo>
                        <a:cubicBezTo>
                          <a:pt x="3009" y="2006"/>
                          <a:pt x="3100" y="1915"/>
                          <a:pt x="3192" y="1794"/>
                        </a:cubicBezTo>
                        <a:cubicBezTo>
                          <a:pt x="3404" y="1551"/>
                          <a:pt x="3587" y="1338"/>
                          <a:pt x="3830" y="1095"/>
                        </a:cubicBezTo>
                        <a:cubicBezTo>
                          <a:pt x="3891" y="1003"/>
                          <a:pt x="3982" y="943"/>
                          <a:pt x="4043" y="821"/>
                        </a:cubicBezTo>
                        <a:cubicBezTo>
                          <a:pt x="4195" y="669"/>
                          <a:pt x="4316" y="517"/>
                          <a:pt x="4468" y="335"/>
                        </a:cubicBezTo>
                        <a:cubicBezTo>
                          <a:pt x="4529" y="274"/>
                          <a:pt x="4590" y="183"/>
                          <a:pt x="4651" y="92"/>
                        </a:cubicBezTo>
                        <a:cubicBezTo>
                          <a:pt x="4651" y="61"/>
                          <a:pt x="4651" y="61"/>
                          <a:pt x="4651" y="31"/>
                        </a:cubicBezTo>
                        <a:cubicBezTo>
                          <a:pt x="4651" y="0"/>
                          <a:pt x="4681" y="0"/>
                          <a:pt x="46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9"/>
                  <p:cNvSpPr/>
                  <p:nvPr/>
                </p:nvSpPr>
                <p:spPr>
                  <a:xfrm>
                    <a:off x="3726783" y="2750911"/>
                    <a:ext cx="136743" cy="141426"/>
                  </a:xfrm>
                  <a:custGeom>
                    <a:rect b="b" l="l" r="r" t="t"/>
                    <a:pathLst>
                      <a:path extrusionOk="0" h="4591" w="4439">
                        <a:moveTo>
                          <a:pt x="3595" y="1"/>
                        </a:moveTo>
                        <a:cubicBezTo>
                          <a:pt x="3442" y="1"/>
                          <a:pt x="3291" y="41"/>
                          <a:pt x="3162" y="115"/>
                        </a:cubicBezTo>
                        <a:lnTo>
                          <a:pt x="1733" y="814"/>
                        </a:lnTo>
                        <a:lnTo>
                          <a:pt x="1065" y="1118"/>
                        </a:lnTo>
                        <a:lnTo>
                          <a:pt x="761" y="1270"/>
                        </a:lnTo>
                        <a:lnTo>
                          <a:pt x="578" y="1361"/>
                        </a:lnTo>
                        <a:cubicBezTo>
                          <a:pt x="517" y="1391"/>
                          <a:pt x="426" y="1422"/>
                          <a:pt x="366" y="1482"/>
                        </a:cubicBezTo>
                        <a:cubicBezTo>
                          <a:pt x="92" y="1726"/>
                          <a:pt x="1" y="2151"/>
                          <a:pt x="183" y="2485"/>
                        </a:cubicBezTo>
                        <a:cubicBezTo>
                          <a:pt x="274" y="2607"/>
                          <a:pt x="366" y="2729"/>
                          <a:pt x="487" y="2820"/>
                        </a:cubicBezTo>
                        <a:cubicBezTo>
                          <a:pt x="578" y="2881"/>
                          <a:pt x="669" y="2972"/>
                          <a:pt x="761" y="3033"/>
                        </a:cubicBezTo>
                        <a:cubicBezTo>
                          <a:pt x="913" y="3184"/>
                          <a:pt x="1095" y="3367"/>
                          <a:pt x="1247" y="3519"/>
                        </a:cubicBezTo>
                        <a:cubicBezTo>
                          <a:pt x="1308" y="3580"/>
                          <a:pt x="1369" y="3671"/>
                          <a:pt x="1399" y="3762"/>
                        </a:cubicBezTo>
                        <a:cubicBezTo>
                          <a:pt x="1521" y="4096"/>
                          <a:pt x="1825" y="4340"/>
                          <a:pt x="2159" y="4370"/>
                        </a:cubicBezTo>
                        <a:lnTo>
                          <a:pt x="2189" y="4370"/>
                        </a:lnTo>
                        <a:cubicBezTo>
                          <a:pt x="2212" y="4378"/>
                          <a:pt x="2235" y="4381"/>
                          <a:pt x="2257" y="4381"/>
                        </a:cubicBezTo>
                        <a:cubicBezTo>
                          <a:pt x="2324" y="4381"/>
                          <a:pt x="2387" y="4347"/>
                          <a:pt x="2432" y="4279"/>
                        </a:cubicBezTo>
                        <a:cubicBezTo>
                          <a:pt x="2493" y="4218"/>
                          <a:pt x="2554" y="4127"/>
                          <a:pt x="2554" y="4036"/>
                        </a:cubicBezTo>
                        <a:cubicBezTo>
                          <a:pt x="2524" y="3914"/>
                          <a:pt x="2524" y="3823"/>
                          <a:pt x="2493" y="3701"/>
                        </a:cubicBezTo>
                        <a:cubicBezTo>
                          <a:pt x="2372" y="3428"/>
                          <a:pt x="2159" y="3154"/>
                          <a:pt x="1916" y="2972"/>
                        </a:cubicBezTo>
                        <a:cubicBezTo>
                          <a:pt x="1733" y="2759"/>
                          <a:pt x="1551" y="2577"/>
                          <a:pt x="1338" y="2394"/>
                        </a:cubicBezTo>
                        <a:cubicBezTo>
                          <a:pt x="1247" y="2333"/>
                          <a:pt x="1125" y="2242"/>
                          <a:pt x="1034" y="2181"/>
                        </a:cubicBezTo>
                        <a:lnTo>
                          <a:pt x="913" y="2090"/>
                        </a:lnTo>
                        <a:cubicBezTo>
                          <a:pt x="882" y="2060"/>
                          <a:pt x="882" y="1999"/>
                          <a:pt x="913" y="1969"/>
                        </a:cubicBezTo>
                        <a:lnTo>
                          <a:pt x="1156" y="1877"/>
                        </a:lnTo>
                        <a:cubicBezTo>
                          <a:pt x="1612" y="1634"/>
                          <a:pt x="2068" y="1391"/>
                          <a:pt x="2524" y="1148"/>
                        </a:cubicBezTo>
                        <a:cubicBezTo>
                          <a:pt x="2736" y="1026"/>
                          <a:pt x="2949" y="905"/>
                          <a:pt x="3162" y="753"/>
                        </a:cubicBezTo>
                        <a:lnTo>
                          <a:pt x="3466" y="570"/>
                        </a:lnTo>
                        <a:cubicBezTo>
                          <a:pt x="3527" y="540"/>
                          <a:pt x="3587" y="510"/>
                          <a:pt x="3648" y="510"/>
                        </a:cubicBezTo>
                        <a:cubicBezTo>
                          <a:pt x="3800" y="540"/>
                          <a:pt x="3922" y="662"/>
                          <a:pt x="3922" y="814"/>
                        </a:cubicBezTo>
                        <a:cubicBezTo>
                          <a:pt x="3922" y="935"/>
                          <a:pt x="3922" y="1057"/>
                          <a:pt x="3891" y="1209"/>
                        </a:cubicBezTo>
                        <a:lnTo>
                          <a:pt x="3831" y="1634"/>
                        </a:lnTo>
                        <a:cubicBezTo>
                          <a:pt x="3800" y="1908"/>
                          <a:pt x="3770" y="2212"/>
                          <a:pt x="3679" y="2485"/>
                        </a:cubicBezTo>
                        <a:cubicBezTo>
                          <a:pt x="3648" y="2698"/>
                          <a:pt x="3587" y="2911"/>
                          <a:pt x="3587" y="3124"/>
                        </a:cubicBezTo>
                        <a:lnTo>
                          <a:pt x="3496" y="3701"/>
                        </a:lnTo>
                        <a:cubicBezTo>
                          <a:pt x="3496" y="3914"/>
                          <a:pt x="3375" y="4096"/>
                          <a:pt x="3223" y="4218"/>
                        </a:cubicBezTo>
                        <a:cubicBezTo>
                          <a:pt x="3101" y="4299"/>
                          <a:pt x="2953" y="4340"/>
                          <a:pt x="2804" y="4340"/>
                        </a:cubicBezTo>
                        <a:cubicBezTo>
                          <a:pt x="2730" y="4340"/>
                          <a:pt x="2655" y="4329"/>
                          <a:pt x="2584" y="4309"/>
                        </a:cubicBezTo>
                        <a:lnTo>
                          <a:pt x="2432" y="4309"/>
                        </a:lnTo>
                        <a:cubicBezTo>
                          <a:pt x="2432" y="4309"/>
                          <a:pt x="2402" y="4309"/>
                          <a:pt x="2402" y="4340"/>
                        </a:cubicBezTo>
                        <a:cubicBezTo>
                          <a:pt x="2402" y="4340"/>
                          <a:pt x="2402" y="4400"/>
                          <a:pt x="2402" y="4400"/>
                        </a:cubicBezTo>
                        <a:cubicBezTo>
                          <a:pt x="2432" y="4461"/>
                          <a:pt x="2493" y="4492"/>
                          <a:pt x="2554" y="4522"/>
                        </a:cubicBezTo>
                        <a:cubicBezTo>
                          <a:pt x="2660" y="4567"/>
                          <a:pt x="2774" y="4590"/>
                          <a:pt x="2888" y="4590"/>
                        </a:cubicBezTo>
                        <a:cubicBezTo>
                          <a:pt x="3002" y="4590"/>
                          <a:pt x="3116" y="4567"/>
                          <a:pt x="3223" y="4522"/>
                        </a:cubicBezTo>
                        <a:cubicBezTo>
                          <a:pt x="3405" y="4461"/>
                          <a:pt x="3527" y="4370"/>
                          <a:pt x="3648" y="4248"/>
                        </a:cubicBezTo>
                        <a:cubicBezTo>
                          <a:pt x="3709" y="4157"/>
                          <a:pt x="3739" y="4096"/>
                          <a:pt x="3770" y="4005"/>
                        </a:cubicBezTo>
                        <a:lnTo>
                          <a:pt x="3800" y="3914"/>
                        </a:lnTo>
                        <a:lnTo>
                          <a:pt x="3800" y="3823"/>
                        </a:lnTo>
                        <a:lnTo>
                          <a:pt x="3983" y="3184"/>
                        </a:lnTo>
                        <a:cubicBezTo>
                          <a:pt x="4043" y="2941"/>
                          <a:pt x="4104" y="2698"/>
                          <a:pt x="4135" y="2455"/>
                        </a:cubicBezTo>
                        <a:cubicBezTo>
                          <a:pt x="4165" y="2212"/>
                          <a:pt x="4195" y="1969"/>
                          <a:pt x="4256" y="1695"/>
                        </a:cubicBezTo>
                        <a:lnTo>
                          <a:pt x="4317" y="1330"/>
                        </a:lnTo>
                        <a:lnTo>
                          <a:pt x="4378" y="1148"/>
                        </a:lnTo>
                        <a:cubicBezTo>
                          <a:pt x="4408" y="1057"/>
                          <a:pt x="4408" y="996"/>
                          <a:pt x="4408" y="935"/>
                        </a:cubicBezTo>
                        <a:cubicBezTo>
                          <a:pt x="4439" y="814"/>
                          <a:pt x="4408" y="692"/>
                          <a:pt x="4378" y="601"/>
                        </a:cubicBezTo>
                        <a:cubicBezTo>
                          <a:pt x="4317" y="358"/>
                          <a:pt x="4135" y="145"/>
                          <a:pt x="3891" y="54"/>
                        </a:cubicBezTo>
                        <a:cubicBezTo>
                          <a:pt x="3795" y="18"/>
                          <a:pt x="3695" y="1"/>
                          <a:pt x="3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9"/>
                  <p:cNvSpPr/>
                  <p:nvPr/>
                </p:nvSpPr>
                <p:spPr>
                  <a:xfrm>
                    <a:off x="2943967" y="3032357"/>
                    <a:ext cx="217268" cy="200910"/>
                  </a:xfrm>
                  <a:custGeom>
                    <a:rect b="b" l="l" r="r" t="t"/>
                    <a:pathLst>
                      <a:path extrusionOk="0" h="6522" w="7053">
                        <a:moveTo>
                          <a:pt x="3786" y="1"/>
                        </a:moveTo>
                        <a:cubicBezTo>
                          <a:pt x="3419" y="1"/>
                          <a:pt x="3054" y="55"/>
                          <a:pt x="2706" y="158"/>
                        </a:cubicBezTo>
                        <a:cubicBezTo>
                          <a:pt x="2585" y="219"/>
                          <a:pt x="2463" y="249"/>
                          <a:pt x="2341" y="310"/>
                        </a:cubicBezTo>
                        <a:cubicBezTo>
                          <a:pt x="1794" y="584"/>
                          <a:pt x="1338" y="979"/>
                          <a:pt x="1004" y="1495"/>
                        </a:cubicBezTo>
                        <a:cubicBezTo>
                          <a:pt x="1" y="3015"/>
                          <a:pt x="457" y="5052"/>
                          <a:pt x="2007" y="6024"/>
                        </a:cubicBezTo>
                        <a:cubicBezTo>
                          <a:pt x="2372" y="6268"/>
                          <a:pt x="2797" y="6419"/>
                          <a:pt x="3223" y="6480"/>
                        </a:cubicBezTo>
                        <a:cubicBezTo>
                          <a:pt x="3406" y="6508"/>
                          <a:pt x="3588" y="6522"/>
                          <a:pt x="3770" y="6522"/>
                        </a:cubicBezTo>
                        <a:cubicBezTo>
                          <a:pt x="4374" y="6522"/>
                          <a:pt x="4965" y="6373"/>
                          <a:pt x="5503" y="6116"/>
                        </a:cubicBezTo>
                        <a:cubicBezTo>
                          <a:pt x="5655" y="6024"/>
                          <a:pt x="5776" y="5933"/>
                          <a:pt x="5928" y="5872"/>
                        </a:cubicBezTo>
                        <a:cubicBezTo>
                          <a:pt x="6506" y="5660"/>
                          <a:pt x="6901" y="5143"/>
                          <a:pt x="6901" y="4535"/>
                        </a:cubicBezTo>
                        <a:cubicBezTo>
                          <a:pt x="6901" y="4505"/>
                          <a:pt x="6901" y="4505"/>
                          <a:pt x="6901" y="4474"/>
                        </a:cubicBezTo>
                        <a:cubicBezTo>
                          <a:pt x="6931" y="4353"/>
                          <a:pt x="6931" y="4231"/>
                          <a:pt x="6810" y="4201"/>
                        </a:cubicBezTo>
                        <a:cubicBezTo>
                          <a:pt x="6764" y="4170"/>
                          <a:pt x="6711" y="4155"/>
                          <a:pt x="6658" y="4155"/>
                        </a:cubicBezTo>
                        <a:cubicBezTo>
                          <a:pt x="6604" y="4155"/>
                          <a:pt x="6551" y="4170"/>
                          <a:pt x="6506" y="4201"/>
                        </a:cubicBezTo>
                        <a:lnTo>
                          <a:pt x="6171" y="4474"/>
                        </a:lnTo>
                        <a:cubicBezTo>
                          <a:pt x="5867" y="4748"/>
                          <a:pt x="5563" y="5021"/>
                          <a:pt x="5229" y="5264"/>
                        </a:cubicBezTo>
                        <a:cubicBezTo>
                          <a:pt x="4925" y="5416"/>
                          <a:pt x="4621" y="5538"/>
                          <a:pt x="4256" y="5599"/>
                        </a:cubicBezTo>
                        <a:cubicBezTo>
                          <a:pt x="4050" y="5661"/>
                          <a:pt x="3836" y="5691"/>
                          <a:pt x="3623" y="5691"/>
                        </a:cubicBezTo>
                        <a:cubicBezTo>
                          <a:pt x="3208" y="5691"/>
                          <a:pt x="2794" y="5576"/>
                          <a:pt x="2433" y="5356"/>
                        </a:cubicBezTo>
                        <a:cubicBezTo>
                          <a:pt x="2250" y="5264"/>
                          <a:pt x="2068" y="5143"/>
                          <a:pt x="1916" y="4991"/>
                        </a:cubicBezTo>
                        <a:cubicBezTo>
                          <a:pt x="1430" y="4505"/>
                          <a:pt x="1156" y="3836"/>
                          <a:pt x="1126" y="3167"/>
                        </a:cubicBezTo>
                        <a:cubicBezTo>
                          <a:pt x="1126" y="2468"/>
                          <a:pt x="1369" y="1769"/>
                          <a:pt x="1855" y="1252"/>
                        </a:cubicBezTo>
                        <a:cubicBezTo>
                          <a:pt x="2098" y="979"/>
                          <a:pt x="2433" y="766"/>
                          <a:pt x="2767" y="644"/>
                        </a:cubicBezTo>
                        <a:cubicBezTo>
                          <a:pt x="3162" y="462"/>
                          <a:pt x="3588" y="401"/>
                          <a:pt x="4013" y="401"/>
                        </a:cubicBezTo>
                        <a:cubicBezTo>
                          <a:pt x="4439" y="401"/>
                          <a:pt x="4864" y="523"/>
                          <a:pt x="5229" y="766"/>
                        </a:cubicBezTo>
                        <a:cubicBezTo>
                          <a:pt x="5503" y="948"/>
                          <a:pt x="5776" y="1131"/>
                          <a:pt x="5989" y="1374"/>
                        </a:cubicBezTo>
                        <a:cubicBezTo>
                          <a:pt x="6414" y="1830"/>
                          <a:pt x="6658" y="2407"/>
                          <a:pt x="6749" y="3015"/>
                        </a:cubicBezTo>
                        <a:cubicBezTo>
                          <a:pt x="6810" y="3319"/>
                          <a:pt x="6810" y="3623"/>
                          <a:pt x="6779" y="3957"/>
                        </a:cubicBezTo>
                        <a:cubicBezTo>
                          <a:pt x="6779" y="4018"/>
                          <a:pt x="6779" y="4079"/>
                          <a:pt x="6810" y="4140"/>
                        </a:cubicBezTo>
                        <a:cubicBezTo>
                          <a:pt x="6810" y="4140"/>
                          <a:pt x="6810" y="4170"/>
                          <a:pt x="6840" y="4170"/>
                        </a:cubicBezTo>
                        <a:lnTo>
                          <a:pt x="6901" y="4170"/>
                        </a:lnTo>
                        <a:cubicBezTo>
                          <a:pt x="6931" y="4079"/>
                          <a:pt x="6962" y="4018"/>
                          <a:pt x="6992" y="3927"/>
                        </a:cubicBezTo>
                        <a:cubicBezTo>
                          <a:pt x="7053" y="3684"/>
                          <a:pt x="7053" y="3441"/>
                          <a:pt x="7053" y="3167"/>
                        </a:cubicBezTo>
                        <a:cubicBezTo>
                          <a:pt x="7022" y="2407"/>
                          <a:pt x="6749" y="1678"/>
                          <a:pt x="6262" y="1070"/>
                        </a:cubicBezTo>
                        <a:cubicBezTo>
                          <a:pt x="5989" y="766"/>
                          <a:pt x="5655" y="492"/>
                          <a:pt x="5259" y="310"/>
                        </a:cubicBezTo>
                        <a:cubicBezTo>
                          <a:pt x="4787" y="100"/>
                          <a:pt x="4284" y="1"/>
                          <a:pt x="37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9"/>
                  <p:cNvSpPr/>
                  <p:nvPr/>
                </p:nvSpPr>
                <p:spPr>
                  <a:xfrm>
                    <a:off x="2963652" y="3042831"/>
                    <a:ext cx="124545" cy="107694"/>
                  </a:xfrm>
                  <a:custGeom>
                    <a:rect b="b" l="l" r="r" t="t"/>
                    <a:pathLst>
                      <a:path extrusionOk="0" h="3496" w="4043">
                        <a:moveTo>
                          <a:pt x="3982" y="0"/>
                        </a:moveTo>
                        <a:cubicBezTo>
                          <a:pt x="3982" y="31"/>
                          <a:pt x="3952" y="31"/>
                          <a:pt x="3952" y="31"/>
                        </a:cubicBezTo>
                        <a:cubicBezTo>
                          <a:pt x="3891" y="92"/>
                          <a:pt x="3861" y="122"/>
                          <a:pt x="3800" y="183"/>
                        </a:cubicBezTo>
                        <a:lnTo>
                          <a:pt x="3344" y="517"/>
                        </a:lnTo>
                        <a:cubicBezTo>
                          <a:pt x="3283" y="608"/>
                          <a:pt x="3192" y="669"/>
                          <a:pt x="3131" y="730"/>
                        </a:cubicBezTo>
                        <a:cubicBezTo>
                          <a:pt x="2979" y="912"/>
                          <a:pt x="2797" y="1064"/>
                          <a:pt x="2645" y="1186"/>
                        </a:cubicBezTo>
                        <a:lnTo>
                          <a:pt x="2554" y="1247"/>
                        </a:lnTo>
                        <a:lnTo>
                          <a:pt x="2219" y="1551"/>
                        </a:lnTo>
                        <a:lnTo>
                          <a:pt x="1702" y="2006"/>
                        </a:lnTo>
                        <a:lnTo>
                          <a:pt x="1216" y="2402"/>
                        </a:lnTo>
                        <a:cubicBezTo>
                          <a:pt x="1125" y="2493"/>
                          <a:pt x="1034" y="2523"/>
                          <a:pt x="943" y="2614"/>
                        </a:cubicBezTo>
                        <a:cubicBezTo>
                          <a:pt x="821" y="2766"/>
                          <a:pt x="639" y="2858"/>
                          <a:pt x="487" y="2979"/>
                        </a:cubicBezTo>
                        <a:cubicBezTo>
                          <a:pt x="456" y="2979"/>
                          <a:pt x="395" y="3010"/>
                          <a:pt x="365" y="3010"/>
                        </a:cubicBezTo>
                        <a:cubicBezTo>
                          <a:pt x="213" y="3010"/>
                          <a:pt x="61" y="3131"/>
                          <a:pt x="61" y="3283"/>
                        </a:cubicBezTo>
                        <a:cubicBezTo>
                          <a:pt x="0" y="3313"/>
                          <a:pt x="0" y="3344"/>
                          <a:pt x="61" y="3405"/>
                        </a:cubicBezTo>
                        <a:cubicBezTo>
                          <a:pt x="61" y="3435"/>
                          <a:pt x="122" y="3465"/>
                          <a:pt x="152" y="3496"/>
                        </a:cubicBezTo>
                        <a:lnTo>
                          <a:pt x="304" y="3496"/>
                        </a:lnTo>
                        <a:cubicBezTo>
                          <a:pt x="456" y="3465"/>
                          <a:pt x="578" y="3405"/>
                          <a:pt x="699" y="3313"/>
                        </a:cubicBezTo>
                        <a:cubicBezTo>
                          <a:pt x="791" y="3253"/>
                          <a:pt x="882" y="3192"/>
                          <a:pt x="973" y="3131"/>
                        </a:cubicBezTo>
                        <a:cubicBezTo>
                          <a:pt x="1125" y="2979"/>
                          <a:pt x="1277" y="2827"/>
                          <a:pt x="1429" y="2706"/>
                        </a:cubicBezTo>
                        <a:lnTo>
                          <a:pt x="1581" y="2554"/>
                        </a:lnTo>
                        <a:cubicBezTo>
                          <a:pt x="1763" y="2402"/>
                          <a:pt x="1915" y="2250"/>
                          <a:pt x="2067" y="2098"/>
                        </a:cubicBezTo>
                        <a:cubicBezTo>
                          <a:pt x="2250" y="1946"/>
                          <a:pt x="2371" y="1794"/>
                          <a:pt x="2523" y="1642"/>
                        </a:cubicBezTo>
                        <a:cubicBezTo>
                          <a:pt x="2614" y="1551"/>
                          <a:pt x="2705" y="1490"/>
                          <a:pt x="2766" y="1399"/>
                        </a:cubicBezTo>
                        <a:cubicBezTo>
                          <a:pt x="2949" y="1216"/>
                          <a:pt x="3131" y="1034"/>
                          <a:pt x="3313" y="882"/>
                        </a:cubicBezTo>
                        <a:cubicBezTo>
                          <a:pt x="3374" y="821"/>
                          <a:pt x="3435" y="730"/>
                          <a:pt x="3496" y="669"/>
                        </a:cubicBezTo>
                        <a:lnTo>
                          <a:pt x="3861" y="304"/>
                        </a:lnTo>
                        <a:cubicBezTo>
                          <a:pt x="3921" y="244"/>
                          <a:pt x="3982" y="152"/>
                          <a:pt x="4012" y="92"/>
                        </a:cubicBezTo>
                        <a:cubicBezTo>
                          <a:pt x="4043" y="92"/>
                          <a:pt x="4043" y="61"/>
                          <a:pt x="4012" y="31"/>
                        </a:cubicBezTo>
                        <a:lnTo>
                          <a:pt x="39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9"/>
                  <p:cNvSpPr/>
                  <p:nvPr/>
                </p:nvSpPr>
                <p:spPr>
                  <a:xfrm>
                    <a:off x="2986110" y="3069047"/>
                    <a:ext cx="139547" cy="125253"/>
                  </a:xfrm>
                  <a:custGeom>
                    <a:rect b="b" l="l" r="r" t="t"/>
                    <a:pathLst>
                      <a:path extrusionOk="0" h="4066" w="4530">
                        <a:moveTo>
                          <a:pt x="4499" y="0"/>
                        </a:moveTo>
                        <a:cubicBezTo>
                          <a:pt x="4469" y="0"/>
                          <a:pt x="4469" y="0"/>
                          <a:pt x="4439" y="31"/>
                        </a:cubicBezTo>
                        <a:cubicBezTo>
                          <a:pt x="4378" y="92"/>
                          <a:pt x="4347" y="122"/>
                          <a:pt x="4287" y="183"/>
                        </a:cubicBezTo>
                        <a:lnTo>
                          <a:pt x="3770" y="608"/>
                        </a:lnTo>
                        <a:cubicBezTo>
                          <a:pt x="3679" y="669"/>
                          <a:pt x="3587" y="760"/>
                          <a:pt x="3496" y="852"/>
                        </a:cubicBezTo>
                        <a:cubicBezTo>
                          <a:pt x="3344" y="1034"/>
                          <a:pt x="3162" y="1216"/>
                          <a:pt x="2949" y="1368"/>
                        </a:cubicBezTo>
                        <a:lnTo>
                          <a:pt x="2858" y="1459"/>
                        </a:lnTo>
                        <a:lnTo>
                          <a:pt x="2493" y="1794"/>
                        </a:lnTo>
                        <a:lnTo>
                          <a:pt x="1885" y="2341"/>
                        </a:lnTo>
                        <a:lnTo>
                          <a:pt x="1338" y="2797"/>
                        </a:lnTo>
                        <a:cubicBezTo>
                          <a:pt x="1247" y="2888"/>
                          <a:pt x="1125" y="2979"/>
                          <a:pt x="1034" y="3070"/>
                        </a:cubicBezTo>
                        <a:cubicBezTo>
                          <a:pt x="882" y="3222"/>
                          <a:pt x="700" y="3374"/>
                          <a:pt x="517" y="3496"/>
                        </a:cubicBezTo>
                        <a:cubicBezTo>
                          <a:pt x="457" y="3496"/>
                          <a:pt x="426" y="3526"/>
                          <a:pt x="366" y="3557"/>
                        </a:cubicBezTo>
                        <a:cubicBezTo>
                          <a:pt x="214" y="3557"/>
                          <a:pt x="62" y="3678"/>
                          <a:pt x="31" y="3861"/>
                        </a:cubicBezTo>
                        <a:cubicBezTo>
                          <a:pt x="1" y="3891"/>
                          <a:pt x="1" y="3952"/>
                          <a:pt x="31" y="3982"/>
                        </a:cubicBezTo>
                        <a:cubicBezTo>
                          <a:pt x="31" y="4013"/>
                          <a:pt x="92" y="4043"/>
                          <a:pt x="153" y="4043"/>
                        </a:cubicBezTo>
                        <a:cubicBezTo>
                          <a:pt x="168" y="4058"/>
                          <a:pt x="191" y="4066"/>
                          <a:pt x="217" y="4066"/>
                        </a:cubicBezTo>
                        <a:cubicBezTo>
                          <a:pt x="244" y="4066"/>
                          <a:pt x="274" y="4058"/>
                          <a:pt x="305" y="4043"/>
                        </a:cubicBezTo>
                        <a:cubicBezTo>
                          <a:pt x="457" y="4013"/>
                          <a:pt x="609" y="3952"/>
                          <a:pt x="730" y="3830"/>
                        </a:cubicBezTo>
                        <a:cubicBezTo>
                          <a:pt x="821" y="3770"/>
                          <a:pt x="943" y="3678"/>
                          <a:pt x="1034" y="3587"/>
                        </a:cubicBezTo>
                        <a:cubicBezTo>
                          <a:pt x="1186" y="3435"/>
                          <a:pt x="1369" y="3253"/>
                          <a:pt x="1551" y="3101"/>
                        </a:cubicBezTo>
                        <a:lnTo>
                          <a:pt x="1733" y="2918"/>
                        </a:lnTo>
                        <a:cubicBezTo>
                          <a:pt x="1916" y="2766"/>
                          <a:pt x="2128" y="2584"/>
                          <a:pt x="2311" y="2402"/>
                        </a:cubicBezTo>
                        <a:cubicBezTo>
                          <a:pt x="2493" y="2250"/>
                          <a:pt x="2645" y="2037"/>
                          <a:pt x="2828" y="1855"/>
                        </a:cubicBezTo>
                        <a:cubicBezTo>
                          <a:pt x="2919" y="1763"/>
                          <a:pt x="3010" y="1672"/>
                          <a:pt x="3101" y="1581"/>
                        </a:cubicBezTo>
                        <a:cubicBezTo>
                          <a:pt x="3283" y="1368"/>
                          <a:pt x="3496" y="1155"/>
                          <a:pt x="3709" y="973"/>
                        </a:cubicBezTo>
                        <a:cubicBezTo>
                          <a:pt x="3800" y="912"/>
                          <a:pt x="3861" y="821"/>
                          <a:pt x="3922" y="730"/>
                        </a:cubicBezTo>
                        <a:cubicBezTo>
                          <a:pt x="4074" y="608"/>
                          <a:pt x="4195" y="456"/>
                          <a:pt x="4347" y="335"/>
                        </a:cubicBezTo>
                        <a:cubicBezTo>
                          <a:pt x="4408" y="244"/>
                          <a:pt x="4469" y="183"/>
                          <a:pt x="4530" y="92"/>
                        </a:cubicBezTo>
                        <a:cubicBezTo>
                          <a:pt x="4530" y="61"/>
                          <a:pt x="4530" y="61"/>
                          <a:pt x="4530" y="31"/>
                        </a:cubicBezTo>
                        <a:cubicBezTo>
                          <a:pt x="4530" y="31"/>
                          <a:pt x="4530" y="31"/>
                          <a:pt x="45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9"/>
                  <p:cNvSpPr/>
                  <p:nvPr/>
                </p:nvSpPr>
                <p:spPr>
                  <a:xfrm>
                    <a:off x="3035738" y="3117751"/>
                    <a:ext cx="112407" cy="106770"/>
                  </a:xfrm>
                  <a:custGeom>
                    <a:rect b="b" l="l" r="r" t="t"/>
                    <a:pathLst>
                      <a:path extrusionOk="0" h="3466" w="3649">
                        <a:moveTo>
                          <a:pt x="3618" y="0"/>
                        </a:moveTo>
                        <a:cubicBezTo>
                          <a:pt x="3587" y="0"/>
                          <a:pt x="3587" y="30"/>
                          <a:pt x="3557" y="30"/>
                        </a:cubicBezTo>
                        <a:cubicBezTo>
                          <a:pt x="3527" y="61"/>
                          <a:pt x="3496" y="122"/>
                          <a:pt x="3435" y="152"/>
                        </a:cubicBezTo>
                        <a:lnTo>
                          <a:pt x="3040" y="517"/>
                        </a:lnTo>
                        <a:cubicBezTo>
                          <a:pt x="2949" y="578"/>
                          <a:pt x="2888" y="638"/>
                          <a:pt x="2828" y="730"/>
                        </a:cubicBezTo>
                        <a:cubicBezTo>
                          <a:pt x="2676" y="881"/>
                          <a:pt x="2554" y="1033"/>
                          <a:pt x="2372" y="1185"/>
                        </a:cubicBezTo>
                        <a:cubicBezTo>
                          <a:pt x="2372" y="1185"/>
                          <a:pt x="2341" y="1216"/>
                          <a:pt x="2311" y="1246"/>
                        </a:cubicBezTo>
                        <a:lnTo>
                          <a:pt x="2007" y="1550"/>
                        </a:lnTo>
                        <a:lnTo>
                          <a:pt x="1521" y="1976"/>
                        </a:lnTo>
                        <a:lnTo>
                          <a:pt x="1095" y="2401"/>
                        </a:lnTo>
                        <a:cubicBezTo>
                          <a:pt x="1004" y="2462"/>
                          <a:pt x="913" y="2523"/>
                          <a:pt x="852" y="2614"/>
                        </a:cubicBezTo>
                        <a:cubicBezTo>
                          <a:pt x="730" y="2736"/>
                          <a:pt x="578" y="2857"/>
                          <a:pt x="426" y="2948"/>
                        </a:cubicBezTo>
                        <a:cubicBezTo>
                          <a:pt x="365" y="2979"/>
                          <a:pt x="335" y="3009"/>
                          <a:pt x="305" y="3009"/>
                        </a:cubicBezTo>
                        <a:cubicBezTo>
                          <a:pt x="153" y="3009"/>
                          <a:pt x="31" y="3131"/>
                          <a:pt x="31" y="3283"/>
                        </a:cubicBezTo>
                        <a:cubicBezTo>
                          <a:pt x="1" y="3313"/>
                          <a:pt x="1" y="3344"/>
                          <a:pt x="31" y="3374"/>
                        </a:cubicBezTo>
                        <a:cubicBezTo>
                          <a:pt x="62" y="3404"/>
                          <a:pt x="122" y="3435"/>
                          <a:pt x="153" y="3465"/>
                        </a:cubicBezTo>
                        <a:lnTo>
                          <a:pt x="305" y="3465"/>
                        </a:lnTo>
                        <a:cubicBezTo>
                          <a:pt x="426" y="3435"/>
                          <a:pt x="548" y="3374"/>
                          <a:pt x="669" y="3283"/>
                        </a:cubicBezTo>
                        <a:cubicBezTo>
                          <a:pt x="730" y="3222"/>
                          <a:pt x="821" y="3161"/>
                          <a:pt x="913" y="3100"/>
                        </a:cubicBezTo>
                        <a:cubicBezTo>
                          <a:pt x="1034" y="2948"/>
                          <a:pt x="1186" y="2796"/>
                          <a:pt x="1338" y="2675"/>
                        </a:cubicBezTo>
                        <a:lnTo>
                          <a:pt x="1460" y="2523"/>
                        </a:lnTo>
                        <a:cubicBezTo>
                          <a:pt x="1612" y="2371"/>
                          <a:pt x="1764" y="2219"/>
                          <a:pt x="1916" y="2067"/>
                        </a:cubicBezTo>
                        <a:cubicBezTo>
                          <a:pt x="2037" y="1915"/>
                          <a:pt x="2189" y="1763"/>
                          <a:pt x="2311" y="1611"/>
                        </a:cubicBezTo>
                        <a:cubicBezTo>
                          <a:pt x="2372" y="1520"/>
                          <a:pt x="2463" y="1459"/>
                          <a:pt x="2524" y="1368"/>
                        </a:cubicBezTo>
                        <a:cubicBezTo>
                          <a:pt x="2676" y="1185"/>
                          <a:pt x="2828" y="1033"/>
                          <a:pt x="3010" y="851"/>
                        </a:cubicBezTo>
                        <a:cubicBezTo>
                          <a:pt x="3071" y="790"/>
                          <a:pt x="3131" y="730"/>
                          <a:pt x="3192" y="669"/>
                        </a:cubicBezTo>
                        <a:lnTo>
                          <a:pt x="3496" y="274"/>
                        </a:lnTo>
                        <a:cubicBezTo>
                          <a:pt x="3557" y="213"/>
                          <a:pt x="3618" y="152"/>
                          <a:pt x="3648" y="91"/>
                        </a:cubicBezTo>
                        <a:cubicBezTo>
                          <a:pt x="3648" y="61"/>
                          <a:pt x="3648" y="30"/>
                          <a:pt x="3648" y="30"/>
                        </a:cubicBezTo>
                        <a:lnTo>
                          <a:pt x="36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9"/>
                  <p:cNvSpPr/>
                  <p:nvPr/>
                </p:nvSpPr>
                <p:spPr>
                  <a:xfrm>
                    <a:off x="3219282" y="2758551"/>
                    <a:ext cx="216313" cy="200941"/>
                  </a:xfrm>
                  <a:custGeom>
                    <a:rect b="b" l="l" r="r" t="t"/>
                    <a:pathLst>
                      <a:path extrusionOk="0" h="6523" w="7022">
                        <a:moveTo>
                          <a:pt x="3758" y="0"/>
                        </a:moveTo>
                        <a:cubicBezTo>
                          <a:pt x="3395" y="0"/>
                          <a:pt x="3030" y="56"/>
                          <a:pt x="2675" y="170"/>
                        </a:cubicBezTo>
                        <a:cubicBezTo>
                          <a:pt x="2554" y="201"/>
                          <a:pt x="2432" y="262"/>
                          <a:pt x="2310" y="322"/>
                        </a:cubicBezTo>
                        <a:cubicBezTo>
                          <a:pt x="1763" y="596"/>
                          <a:pt x="1307" y="991"/>
                          <a:pt x="973" y="1508"/>
                        </a:cubicBezTo>
                        <a:cubicBezTo>
                          <a:pt x="0" y="3028"/>
                          <a:pt x="426" y="5064"/>
                          <a:pt x="1976" y="6037"/>
                        </a:cubicBezTo>
                        <a:cubicBezTo>
                          <a:pt x="2341" y="6280"/>
                          <a:pt x="2766" y="6432"/>
                          <a:pt x="3192" y="6493"/>
                        </a:cubicBezTo>
                        <a:cubicBezTo>
                          <a:pt x="3361" y="6512"/>
                          <a:pt x="3531" y="6522"/>
                          <a:pt x="3699" y="6522"/>
                        </a:cubicBezTo>
                        <a:cubicBezTo>
                          <a:pt x="4317" y="6522"/>
                          <a:pt x="4922" y="6391"/>
                          <a:pt x="5472" y="6128"/>
                        </a:cubicBezTo>
                        <a:cubicBezTo>
                          <a:pt x="5623" y="6037"/>
                          <a:pt x="5745" y="5946"/>
                          <a:pt x="5897" y="5885"/>
                        </a:cubicBezTo>
                        <a:cubicBezTo>
                          <a:pt x="6475" y="5672"/>
                          <a:pt x="6870" y="5125"/>
                          <a:pt x="6870" y="4517"/>
                        </a:cubicBezTo>
                        <a:lnTo>
                          <a:pt x="6870" y="4487"/>
                        </a:lnTo>
                        <a:cubicBezTo>
                          <a:pt x="6900" y="4365"/>
                          <a:pt x="6900" y="4244"/>
                          <a:pt x="6779" y="4183"/>
                        </a:cubicBezTo>
                        <a:cubicBezTo>
                          <a:pt x="6741" y="4170"/>
                          <a:pt x="6698" y="4163"/>
                          <a:pt x="6654" y="4163"/>
                        </a:cubicBezTo>
                        <a:cubicBezTo>
                          <a:pt x="6592" y="4163"/>
                          <a:pt x="6528" y="4178"/>
                          <a:pt x="6475" y="4213"/>
                        </a:cubicBezTo>
                        <a:cubicBezTo>
                          <a:pt x="6353" y="4304"/>
                          <a:pt x="6231" y="4395"/>
                          <a:pt x="6140" y="4487"/>
                        </a:cubicBezTo>
                        <a:cubicBezTo>
                          <a:pt x="5836" y="4760"/>
                          <a:pt x="5532" y="5034"/>
                          <a:pt x="5198" y="5277"/>
                        </a:cubicBezTo>
                        <a:cubicBezTo>
                          <a:pt x="4894" y="5429"/>
                          <a:pt x="4590" y="5551"/>
                          <a:pt x="4256" y="5611"/>
                        </a:cubicBezTo>
                        <a:cubicBezTo>
                          <a:pt x="4039" y="5673"/>
                          <a:pt x="3822" y="5704"/>
                          <a:pt x="3609" y="5704"/>
                        </a:cubicBezTo>
                        <a:cubicBezTo>
                          <a:pt x="3194" y="5704"/>
                          <a:pt x="2793" y="5589"/>
                          <a:pt x="2432" y="5368"/>
                        </a:cubicBezTo>
                        <a:cubicBezTo>
                          <a:pt x="2219" y="5277"/>
                          <a:pt x="2037" y="5155"/>
                          <a:pt x="1885" y="5003"/>
                        </a:cubicBezTo>
                        <a:cubicBezTo>
                          <a:pt x="1398" y="4517"/>
                          <a:pt x="1125" y="3848"/>
                          <a:pt x="1125" y="3149"/>
                        </a:cubicBezTo>
                        <a:cubicBezTo>
                          <a:pt x="1095" y="2450"/>
                          <a:pt x="1368" y="1781"/>
                          <a:pt x="1824" y="1265"/>
                        </a:cubicBezTo>
                        <a:cubicBezTo>
                          <a:pt x="2098" y="991"/>
                          <a:pt x="2402" y="778"/>
                          <a:pt x="2766" y="657"/>
                        </a:cubicBezTo>
                        <a:cubicBezTo>
                          <a:pt x="3111" y="498"/>
                          <a:pt x="3456" y="408"/>
                          <a:pt x="3821" y="408"/>
                        </a:cubicBezTo>
                        <a:cubicBezTo>
                          <a:pt x="3875" y="408"/>
                          <a:pt x="3928" y="410"/>
                          <a:pt x="3982" y="414"/>
                        </a:cubicBezTo>
                        <a:cubicBezTo>
                          <a:pt x="4438" y="414"/>
                          <a:pt x="4864" y="535"/>
                          <a:pt x="5228" y="778"/>
                        </a:cubicBezTo>
                        <a:cubicBezTo>
                          <a:pt x="5502" y="961"/>
                          <a:pt x="5745" y="1143"/>
                          <a:pt x="5988" y="1386"/>
                        </a:cubicBezTo>
                        <a:cubicBezTo>
                          <a:pt x="6383" y="1842"/>
                          <a:pt x="6657" y="2420"/>
                          <a:pt x="6748" y="3028"/>
                        </a:cubicBezTo>
                        <a:cubicBezTo>
                          <a:pt x="6779" y="3332"/>
                          <a:pt x="6779" y="3636"/>
                          <a:pt x="6748" y="3970"/>
                        </a:cubicBezTo>
                        <a:cubicBezTo>
                          <a:pt x="6748" y="4000"/>
                          <a:pt x="6748" y="4061"/>
                          <a:pt x="6779" y="4122"/>
                        </a:cubicBezTo>
                        <a:cubicBezTo>
                          <a:pt x="6779" y="4152"/>
                          <a:pt x="6779" y="4152"/>
                          <a:pt x="6809" y="4152"/>
                        </a:cubicBezTo>
                        <a:lnTo>
                          <a:pt x="6900" y="4152"/>
                        </a:lnTo>
                        <a:cubicBezTo>
                          <a:pt x="6931" y="4092"/>
                          <a:pt x="6961" y="4031"/>
                          <a:pt x="6961" y="3940"/>
                        </a:cubicBezTo>
                        <a:cubicBezTo>
                          <a:pt x="7022" y="3696"/>
                          <a:pt x="7022" y="3423"/>
                          <a:pt x="7022" y="3180"/>
                        </a:cubicBezTo>
                        <a:cubicBezTo>
                          <a:pt x="6991" y="2420"/>
                          <a:pt x="6718" y="1660"/>
                          <a:pt x="6231" y="1082"/>
                        </a:cubicBezTo>
                        <a:cubicBezTo>
                          <a:pt x="5958" y="748"/>
                          <a:pt x="5623" y="505"/>
                          <a:pt x="5228" y="322"/>
                        </a:cubicBezTo>
                        <a:cubicBezTo>
                          <a:pt x="4768" y="110"/>
                          <a:pt x="4266" y="0"/>
                          <a:pt x="3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9"/>
                  <p:cNvSpPr/>
                  <p:nvPr/>
                </p:nvSpPr>
                <p:spPr>
                  <a:xfrm>
                    <a:off x="3238936" y="2769395"/>
                    <a:ext cx="123620" cy="107479"/>
                  </a:xfrm>
                  <a:custGeom>
                    <a:rect b="b" l="l" r="r" t="t"/>
                    <a:pathLst>
                      <a:path extrusionOk="0" h="3489" w="4013">
                        <a:moveTo>
                          <a:pt x="3982" y="1"/>
                        </a:moveTo>
                        <a:cubicBezTo>
                          <a:pt x="3952" y="1"/>
                          <a:pt x="3922" y="31"/>
                          <a:pt x="3922" y="31"/>
                        </a:cubicBezTo>
                        <a:cubicBezTo>
                          <a:pt x="3861" y="92"/>
                          <a:pt x="3830" y="122"/>
                          <a:pt x="3770" y="183"/>
                        </a:cubicBezTo>
                        <a:lnTo>
                          <a:pt x="3344" y="518"/>
                        </a:lnTo>
                        <a:cubicBezTo>
                          <a:pt x="3253" y="578"/>
                          <a:pt x="3162" y="670"/>
                          <a:pt x="3101" y="730"/>
                        </a:cubicBezTo>
                        <a:cubicBezTo>
                          <a:pt x="2949" y="882"/>
                          <a:pt x="2797" y="1034"/>
                          <a:pt x="2615" y="1186"/>
                        </a:cubicBezTo>
                        <a:lnTo>
                          <a:pt x="2554" y="1247"/>
                        </a:lnTo>
                        <a:lnTo>
                          <a:pt x="2189" y="1551"/>
                        </a:lnTo>
                        <a:lnTo>
                          <a:pt x="1672" y="2007"/>
                        </a:lnTo>
                        <a:lnTo>
                          <a:pt x="1186" y="2402"/>
                        </a:lnTo>
                        <a:cubicBezTo>
                          <a:pt x="1095" y="2463"/>
                          <a:pt x="1004" y="2524"/>
                          <a:pt x="943" y="2615"/>
                        </a:cubicBezTo>
                        <a:cubicBezTo>
                          <a:pt x="791" y="2736"/>
                          <a:pt x="639" y="2858"/>
                          <a:pt x="457" y="2949"/>
                        </a:cubicBezTo>
                        <a:cubicBezTo>
                          <a:pt x="426" y="2980"/>
                          <a:pt x="396" y="3010"/>
                          <a:pt x="335" y="3010"/>
                        </a:cubicBezTo>
                        <a:cubicBezTo>
                          <a:pt x="183" y="3010"/>
                          <a:pt x="61" y="3132"/>
                          <a:pt x="31" y="3284"/>
                        </a:cubicBezTo>
                        <a:cubicBezTo>
                          <a:pt x="1" y="3314"/>
                          <a:pt x="1" y="3344"/>
                          <a:pt x="31" y="3375"/>
                        </a:cubicBezTo>
                        <a:cubicBezTo>
                          <a:pt x="61" y="3436"/>
                          <a:pt x="92" y="3466"/>
                          <a:pt x="153" y="3466"/>
                        </a:cubicBezTo>
                        <a:cubicBezTo>
                          <a:pt x="168" y="3481"/>
                          <a:pt x="191" y="3489"/>
                          <a:pt x="217" y="3489"/>
                        </a:cubicBezTo>
                        <a:cubicBezTo>
                          <a:pt x="244" y="3489"/>
                          <a:pt x="274" y="3481"/>
                          <a:pt x="305" y="3466"/>
                        </a:cubicBezTo>
                        <a:cubicBezTo>
                          <a:pt x="426" y="3466"/>
                          <a:pt x="548" y="3405"/>
                          <a:pt x="669" y="3314"/>
                        </a:cubicBezTo>
                        <a:cubicBezTo>
                          <a:pt x="760" y="3253"/>
                          <a:pt x="852" y="3192"/>
                          <a:pt x="943" y="3132"/>
                        </a:cubicBezTo>
                        <a:cubicBezTo>
                          <a:pt x="1095" y="2980"/>
                          <a:pt x="1247" y="2828"/>
                          <a:pt x="1429" y="2706"/>
                        </a:cubicBezTo>
                        <a:lnTo>
                          <a:pt x="1581" y="2554"/>
                        </a:lnTo>
                        <a:cubicBezTo>
                          <a:pt x="1733" y="2402"/>
                          <a:pt x="1916" y="2281"/>
                          <a:pt x="2068" y="2129"/>
                        </a:cubicBezTo>
                        <a:cubicBezTo>
                          <a:pt x="2219" y="1977"/>
                          <a:pt x="2371" y="1794"/>
                          <a:pt x="2523" y="1642"/>
                        </a:cubicBezTo>
                        <a:cubicBezTo>
                          <a:pt x="2584" y="1551"/>
                          <a:pt x="2675" y="1490"/>
                          <a:pt x="2767" y="1399"/>
                        </a:cubicBezTo>
                        <a:cubicBezTo>
                          <a:pt x="2919" y="1217"/>
                          <a:pt x="3101" y="1034"/>
                          <a:pt x="3283" y="882"/>
                        </a:cubicBezTo>
                        <a:cubicBezTo>
                          <a:pt x="3375" y="822"/>
                          <a:pt x="3435" y="761"/>
                          <a:pt x="3496" y="670"/>
                        </a:cubicBezTo>
                        <a:lnTo>
                          <a:pt x="3830" y="305"/>
                        </a:lnTo>
                        <a:cubicBezTo>
                          <a:pt x="3891" y="244"/>
                          <a:pt x="3952" y="183"/>
                          <a:pt x="4013" y="92"/>
                        </a:cubicBezTo>
                        <a:lnTo>
                          <a:pt x="4013" y="62"/>
                        </a:lnTo>
                        <a:cubicBezTo>
                          <a:pt x="4013" y="31"/>
                          <a:pt x="4013" y="31"/>
                          <a:pt x="4013" y="31"/>
                        </a:cubicBezTo>
                        <a:lnTo>
                          <a:pt x="39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9"/>
                  <p:cNvSpPr/>
                  <p:nvPr/>
                </p:nvSpPr>
                <p:spPr>
                  <a:xfrm>
                    <a:off x="3260470" y="2795611"/>
                    <a:ext cx="140502" cy="124575"/>
                  </a:xfrm>
                  <a:custGeom>
                    <a:rect b="b" l="l" r="r" t="t"/>
                    <a:pathLst>
                      <a:path extrusionOk="0" h="4044" w="4561">
                        <a:moveTo>
                          <a:pt x="4530" y="1"/>
                        </a:moveTo>
                        <a:cubicBezTo>
                          <a:pt x="4499" y="1"/>
                          <a:pt x="4499" y="1"/>
                          <a:pt x="4469" y="31"/>
                        </a:cubicBezTo>
                        <a:cubicBezTo>
                          <a:pt x="4408" y="62"/>
                          <a:pt x="4378" y="123"/>
                          <a:pt x="4317" y="183"/>
                        </a:cubicBezTo>
                        <a:lnTo>
                          <a:pt x="3800" y="609"/>
                        </a:lnTo>
                        <a:cubicBezTo>
                          <a:pt x="3709" y="670"/>
                          <a:pt x="3618" y="761"/>
                          <a:pt x="3527" y="852"/>
                        </a:cubicBezTo>
                        <a:cubicBezTo>
                          <a:pt x="3375" y="1034"/>
                          <a:pt x="3162" y="1217"/>
                          <a:pt x="2979" y="1369"/>
                        </a:cubicBezTo>
                        <a:lnTo>
                          <a:pt x="2888" y="1430"/>
                        </a:lnTo>
                        <a:lnTo>
                          <a:pt x="2524" y="1794"/>
                        </a:lnTo>
                        <a:lnTo>
                          <a:pt x="1916" y="2311"/>
                        </a:lnTo>
                        <a:lnTo>
                          <a:pt x="1369" y="2797"/>
                        </a:lnTo>
                        <a:cubicBezTo>
                          <a:pt x="1277" y="2889"/>
                          <a:pt x="1156" y="2980"/>
                          <a:pt x="1065" y="3071"/>
                        </a:cubicBezTo>
                        <a:cubicBezTo>
                          <a:pt x="913" y="3223"/>
                          <a:pt x="730" y="3344"/>
                          <a:pt x="517" y="3466"/>
                        </a:cubicBezTo>
                        <a:cubicBezTo>
                          <a:pt x="487" y="3496"/>
                          <a:pt x="457" y="3527"/>
                          <a:pt x="396" y="3527"/>
                        </a:cubicBezTo>
                        <a:cubicBezTo>
                          <a:pt x="213" y="3557"/>
                          <a:pt x="61" y="3679"/>
                          <a:pt x="31" y="3861"/>
                        </a:cubicBezTo>
                        <a:cubicBezTo>
                          <a:pt x="1" y="3892"/>
                          <a:pt x="1" y="3922"/>
                          <a:pt x="31" y="3952"/>
                        </a:cubicBezTo>
                        <a:cubicBezTo>
                          <a:pt x="61" y="4013"/>
                          <a:pt x="92" y="4044"/>
                          <a:pt x="153" y="4044"/>
                        </a:cubicBezTo>
                        <a:lnTo>
                          <a:pt x="305" y="4044"/>
                        </a:lnTo>
                        <a:cubicBezTo>
                          <a:pt x="457" y="4013"/>
                          <a:pt x="609" y="3952"/>
                          <a:pt x="730" y="3831"/>
                        </a:cubicBezTo>
                        <a:cubicBezTo>
                          <a:pt x="852" y="3740"/>
                          <a:pt x="943" y="3679"/>
                          <a:pt x="1065" y="3557"/>
                        </a:cubicBezTo>
                        <a:cubicBezTo>
                          <a:pt x="1217" y="3405"/>
                          <a:pt x="1399" y="3223"/>
                          <a:pt x="1581" y="3071"/>
                        </a:cubicBezTo>
                        <a:lnTo>
                          <a:pt x="1764" y="2919"/>
                        </a:lnTo>
                        <a:cubicBezTo>
                          <a:pt x="1946" y="2737"/>
                          <a:pt x="2159" y="2554"/>
                          <a:pt x="2341" y="2372"/>
                        </a:cubicBezTo>
                        <a:cubicBezTo>
                          <a:pt x="2524" y="2220"/>
                          <a:pt x="2676" y="2007"/>
                          <a:pt x="2858" y="1825"/>
                        </a:cubicBezTo>
                        <a:cubicBezTo>
                          <a:pt x="2949" y="1733"/>
                          <a:pt x="3040" y="1642"/>
                          <a:pt x="3131" y="1551"/>
                        </a:cubicBezTo>
                        <a:cubicBezTo>
                          <a:pt x="3314" y="1338"/>
                          <a:pt x="3527" y="1126"/>
                          <a:pt x="3739" y="943"/>
                        </a:cubicBezTo>
                        <a:cubicBezTo>
                          <a:pt x="3831" y="882"/>
                          <a:pt x="3891" y="791"/>
                          <a:pt x="3952" y="730"/>
                        </a:cubicBezTo>
                        <a:cubicBezTo>
                          <a:pt x="4104" y="578"/>
                          <a:pt x="4226" y="426"/>
                          <a:pt x="4378" y="305"/>
                        </a:cubicBezTo>
                        <a:cubicBezTo>
                          <a:pt x="4438" y="214"/>
                          <a:pt x="4499" y="153"/>
                          <a:pt x="4560" y="62"/>
                        </a:cubicBezTo>
                        <a:cubicBezTo>
                          <a:pt x="4560" y="31"/>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9"/>
                  <p:cNvSpPr/>
                  <p:nvPr/>
                </p:nvSpPr>
                <p:spPr>
                  <a:xfrm>
                    <a:off x="3310099" y="2844315"/>
                    <a:ext cx="112407" cy="106770"/>
                  </a:xfrm>
                  <a:custGeom>
                    <a:rect b="b" l="l" r="r" t="t"/>
                    <a:pathLst>
                      <a:path extrusionOk="0" h="3466" w="3649">
                        <a:moveTo>
                          <a:pt x="3618" y="1"/>
                        </a:moveTo>
                        <a:lnTo>
                          <a:pt x="3557" y="31"/>
                        </a:lnTo>
                        <a:cubicBezTo>
                          <a:pt x="3527" y="61"/>
                          <a:pt x="3496" y="122"/>
                          <a:pt x="3435" y="152"/>
                        </a:cubicBezTo>
                        <a:lnTo>
                          <a:pt x="3040" y="517"/>
                        </a:lnTo>
                        <a:cubicBezTo>
                          <a:pt x="2949" y="578"/>
                          <a:pt x="2888" y="639"/>
                          <a:pt x="2827" y="730"/>
                        </a:cubicBezTo>
                        <a:cubicBezTo>
                          <a:pt x="2675" y="882"/>
                          <a:pt x="2554" y="1034"/>
                          <a:pt x="2372" y="1156"/>
                        </a:cubicBezTo>
                        <a:cubicBezTo>
                          <a:pt x="2341" y="1186"/>
                          <a:pt x="2341" y="1216"/>
                          <a:pt x="2311" y="1216"/>
                        </a:cubicBezTo>
                        <a:lnTo>
                          <a:pt x="2007" y="1520"/>
                        </a:lnTo>
                        <a:lnTo>
                          <a:pt x="1520" y="1976"/>
                        </a:lnTo>
                        <a:lnTo>
                          <a:pt x="1095" y="2371"/>
                        </a:lnTo>
                        <a:cubicBezTo>
                          <a:pt x="1004" y="2432"/>
                          <a:pt x="913" y="2523"/>
                          <a:pt x="852" y="2584"/>
                        </a:cubicBezTo>
                        <a:cubicBezTo>
                          <a:pt x="730" y="2736"/>
                          <a:pt x="578" y="2858"/>
                          <a:pt x="396" y="2949"/>
                        </a:cubicBezTo>
                        <a:cubicBezTo>
                          <a:pt x="365" y="2979"/>
                          <a:pt x="335" y="2979"/>
                          <a:pt x="305" y="3010"/>
                        </a:cubicBezTo>
                        <a:cubicBezTo>
                          <a:pt x="289" y="3007"/>
                          <a:pt x="273" y="3005"/>
                          <a:pt x="258" y="3005"/>
                        </a:cubicBezTo>
                        <a:cubicBezTo>
                          <a:pt x="128" y="3005"/>
                          <a:pt x="28" y="3117"/>
                          <a:pt x="1" y="3253"/>
                        </a:cubicBezTo>
                        <a:cubicBezTo>
                          <a:pt x="1" y="3283"/>
                          <a:pt x="1" y="3314"/>
                          <a:pt x="31" y="3374"/>
                        </a:cubicBezTo>
                        <a:cubicBezTo>
                          <a:pt x="61" y="3405"/>
                          <a:pt x="122" y="3435"/>
                          <a:pt x="153" y="3466"/>
                        </a:cubicBezTo>
                        <a:lnTo>
                          <a:pt x="305" y="3466"/>
                        </a:lnTo>
                        <a:cubicBezTo>
                          <a:pt x="457" y="3435"/>
                          <a:pt x="548" y="3374"/>
                          <a:pt x="669" y="3283"/>
                        </a:cubicBezTo>
                        <a:cubicBezTo>
                          <a:pt x="761" y="3222"/>
                          <a:pt x="821" y="3162"/>
                          <a:pt x="913" y="3070"/>
                        </a:cubicBezTo>
                        <a:cubicBezTo>
                          <a:pt x="1034" y="2918"/>
                          <a:pt x="1186" y="2797"/>
                          <a:pt x="1308" y="2675"/>
                        </a:cubicBezTo>
                        <a:lnTo>
                          <a:pt x="1460" y="2523"/>
                        </a:lnTo>
                        <a:cubicBezTo>
                          <a:pt x="1612" y="2371"/>
                          <a:pt x="1764" y="2219"/>
                          <a:pt x="1916" y="2067"/>
                        </a:cubicBezTo>
                        <a:cubicBezTo>
                          <a:pt x="2037" y="1915"/>
                          <a:pt x="2159" y="1763"/>
                          <a:pt x="2311" y="1611"/>
                        </a:cubicBezTo>
                        <a:cubicBezTo>
                          <a:pt x="2372" y="1520"/>
                          <a:pt x="2463" y="1460"/>
                          <a:pt x="2524" y="1368"/>
                        </a:cubicBezTo>
                        <a:cubicBezTo>
                          <a:pt x="2675" y="1186"/>
                          <a:pt x="2827" y="1004"/>
                          <a:pt x="3010" y="852"/>
                        </a:cubicBezTo>
                        <a:cubicBezTo>
                          <a:pt x="3071" y="791"/>
                          <a:pt x="3131" y="730"/>
                          <a:pt x="3192" y="639"/>
                        </a:cubicBezTo>
                        <a:lnTo>
                          <a:pt x="3496" y="274"/>
                        </a:lnTo>
                        <a:cubicBezTo>
                          <a:pt x="3557" y="213"/>
                          <a:pt x="3618" y="152"/>
                          <a:pt x="3648" y="61"/>
                        </a:cubicBezTo>
                        <a:cubicBezTo>
                          <a:pt x="3648" y="61"/>
                          <a:pt x="3648" y="31"/>
                          <a:pt x="3648" y="31"/>
                        </a:cubicBezTo>
                        <a:lnTo>
                          <a:pt x="36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9"/>
                  <p:cNvSpPr/>
                  <p:nvPr/>
                </p:nvSpPr>
                <p:spPr>
                  <a:xfrm>
                    <a:off x="3415918" y="3037594"/>
                    <a:ext cx="217268" cy="200910"/>
                  </a:xfrm>
                  <a:custGeom>
                    <a:rect b="b" l="l" r="r" t="t"/>
                    <a:pathLst>
                      <a:path extrusionOk="0" h="6522" w="7053">
                        <a:moveTo>
                          <a:pt x="3761" y="0"/>
                        </a:moveTo>
                        <a:cubicBezTo>
                          <a:pt x="3396" y="0"/>
                          <a:pt x="3030" y="56"/>
                          <a:pt x="2675" y="170"/>
                        </a:cubicBezTo>
                        <a:cubicBezTo>
                          <a:pt x="2554" y="201"/>
                          <a:pt x="2432" y="262"/>
                          <a:pt x="2341" y="322"/>
                        </a:cubicBezTo>
                        <a:cubicBezTo>
                          <a:pt x="1794" y="596"/>
                          <a:pt x="1338" y="991"/>
                          <a:pt x="1003" y="1508"/>
                        </a:cubicBezTo>
                        <a:cubicBezTo>
                          <a:pt x="0" y="3028"/>
                          <a:pt x="456" y="5064"/>
                          <a:pt x="1976" y="6037"/>
                        </a:cubicBezTo>
                        <a:cubicBezTo>
                          <a:pt x="2341" y="6280"/>
                          <a:pt x="2766" y="6432"/>
                          <a:pt x="3222" y="6493"/>
                        </a:cubicBezTo>
                        <a:cubicBezTo>
                          <a:pt x="3383" y="6512"/>
                          <a:pt x="3546" y="6522"/>
                          <a:pt x="3710" y="6522"/>
                        </a:cubicBezTo>
                        <a:cubicBezTo>
                          <a:pt x="4323" y="6522"/>
                          <a:pt x="4950" y="6385"/>
                          <a:pt x="5502" y="6098"/>
                        </a:cubicBezTo>
                        <a:cubicBezTo>
                          <a:pt x="5624" y="6037"/>
                          <a:pt x="5776" y="5946"/>
                          <a:pt x="5928" y="5885"/>
                        </a:cubicBezTo>
                        <a:cubicBezTo>
                          <a:pt x="6505" y="5672"/>
                          <a:pt x="6900" y="5125"/>
                          <a:pt x="6900" y="4517"/>
                        </a:cubicBezTo>
                        <a:lnTo>
                          <a:pt x="6900" y="4487"/>
                        </a:lnTo>
                        <a:cubicBezTo>
                          <a:pt x="6931" y="4365"/>
                          <a:pt x="6900" y="4243"/>
                          <a:pt x="6809" y="4183"/>
                        </a:cubicBezTo>
                        <a:cubicBezTo>
                          <a:pt x="6759" y="4170"/>
                          <a:pt x="6708" y="4163"/>
                          <a:pt x="6660" y="4163"/>
                        </a:cubicBezTo>
                        <a:cubicBezTo>
                          <a:pt x="6592" y="4163"/>
                          <a:pt x="6528" y="4177"/>
                          <a:pt x="6475" y="4213"/>
                        </a:cubicBezTo>
                        <a:cubicBezTo>
                          <a:pt x="6383" y="4304"/>
                          <a:pt x="6262" y="4395"/>
                          <a:pt x="6171" y="4487"/>
                        </a:cubicBezTo>
                        <a:cubicBezTo>
                          <a:pt x="5867" y="4760"/>
                          <a:pt x="5563" y="5034"/>
                          <a:pt x="5228" y="5277"/>
                        </a:cubicBezTo>
                        <a:cubicBezTo>
                          <a:pt x="4924" y="5429"/>
                          <a:pt x="4621" y="5550"/>
                          <a:pt x="4286" y="5611"/>
                        </a:cubicBezTo>
                        <a:cubicBezTo>
                          <a:pt x="4080" y="5673"/>
                          <a:pt x="3866" y="5704"/>
                          <a:pt x="3653" y="5704"/>
                        </a:cubicBezTo>
                        <a:cubicBezTo>
                          <a:pt x="3238" y="5704"/>
                          <a:pt x="2824" y="5589"/>
                          <a:pt x="2462" y="5368"/>
                        </a:cubicBezTo>
                        <a:cubicBezTo>
                          <a:pt x="2280" y="5277"/>
                          <a:pt x="2098" y="5155"/>
                          <a:pt x="1915" y="5003"/>
                        </a:cubicBezTo>
                        <a:cubicBezTo>
                          <a:pt x="1429" y="4517"/>
                          <a:pt x="1155" y="3848"/>
                          <a:pt x="1155" y="3149"/>
                        </a:cubicBezTo>
                        <a:cubicBezTo>
                          <a:pt x="1125" y="2450"/>
                          <a:pt x="1368" y="1781"/>
                          <a:pt x="1855" y="1265"/>
                        </a:cubicBezTo>
                        <a:cubicBezTo>
                          <a:pt x="2128" y="991"/>
                          <a:pt x="2432" y="778"/>
                          <a:pt x="2766" y="657"/>
                        </a:cubicBezTo>
                        <a:cubicBezTo>
                          <a:pt x="3111" y="498"/>
                          <a:pt x="3479" y="408"/>
                          <a:pt x="3851" y="408"/>
                        </a:cubicBezTo>
                        <a:cubicBezTo>
                          <a:pt x="3905" y="408"/>
                          <a:pt x="3959" y="410"/>
                          <a:pt x="4013" y="414"/>
                        </a:cubicBezTo>
                        <a:cubicBezTo>
                          <a:pt x="4438" y="414"/>
                          <a:pt x="4864" y="535"/>
                          <a:pt x="5259" y="778"/>
                        </a:cubicBezTo>
                        <a:cubicBezTo>
                          <a:pt x="5532" y="961"/>
                          <a:pt x="5776" y="1143"/>
                          <a:pt x="6019" y="1386"/>
                        </a:cubicBezTo>
                        <a:cubicBezTo>
                          <a:pt x="6414" y="1842"/>
                          <a:pt x="6687" y="2420"/>
                          <a:pt x="6779" y="3028"/>
                        </a:cubicBezTo>
                        <a:cubicBezTo>
                          <a:pt x="6809" y="3332"/>
                          <a:pt x="6809" y="3635"/>
                          <a:pt x="6779" y="3939"/>
                        </a:cubicBezTo>
                        <a:cubicBezTo>
                          <a:pt x="6779" y="4000"/>
                          <a:pt x="6779" y="4061"/>
                          <a:pt x="6779" y="4122"/>
                        </a:cubicBezTo>
                        <a:cubicBezTo>
                          <a:pt x="6809" y="4152"/>
                          <a:pt x="6809" y="4152"/>
                          <a:pt x="6809" y="4152"/>
                        </a:cubicBezTo>
                        <a:lnTo>
                          <a:pt x="6900" y="4152"/>
                        </a:lnTo>
                        <a:cubicBezTo>
                          <a:pt x="6931" y="4091"/>
                          <a:pt x="6961" y="4031"/>
                          <a:pt x="6991" y="3939"/>
                        </a:cubicBezTo>
                        <a:cubicBezTo>
                          <a:pt x="7022" y="3696"/>
                          <a:pt x="7052" y="3423"/>
                          <a:pt x="7022" y="3180"/>
                        </a:cubicBezTo>
                        <a:cubicBezTo>
                          <a:pt x="7022" y="2420"/>
                          <a:pt x="6748" y="1660"/>
                          <a:pt x="6262" y="1082"/>
                        </a:cubicBezTo>
                        <a:cubicBezTo>
                          <a:pt x="5988" y="748"/>
                          <a:pt x="5654" y="505"/>
                          <a:pt x="5259" y="322"/>
                        </a:cubicBezTo>
                        <a:cubicBezTo>
                          <a:pt x="4780" y="110"/>
                          <a:pt x="4271" y="0"/>
                          <a:pt x="3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9"/>
                  <p:cNvSpPr/>
                  <p:nvPr/>
                </p:nvSpPr>
                <p:spPr>
                  <a:xfrm>
                    <a:off x="3435572" y="3048437"/>
                    <a:ext cx="124575" cy="107725"/>
                  </a:xfrm>
                  <a:custGeom>
                    <a:rect b="b" l="l" r="r" t="t"/>
                    <a:pathLst>
                      <a:path extrusionOk="0" h="3497" w="4044">
                        <a:moveTo>
                          <a:pt x="4013" y="1"/>
                        </a:moveTo>
                        <a:cubicBezTo>
                          <a:pt x="3983" y="1"/>
                          <a:pt x="3952" y="1"/>
                          <a:pt x="3952" y="31"/>
                        </a:cubicBezTo>
                        <a:cubicBezTo>
                          <a:pt x="3891" y="62"/>
                          <a:pt x="3861" y="122"/>
                          <a:pt x="3800" y="153"/>
                        </a:cubicBezTo>
                        <a:lnTo>
                          <a:pt x="3375" y="517"/>
                        </a:lnTo>
                        <a:cubicBezTo>
                          <a:pt x="3283" y="578"/>
                          <a:pt x="3192" y="639"/>
                          <a:pt x="3131" y="700"/>
                        </a:cubicBezTo>
                        <a:cubicBezTo>
                          <a:pt x="2979" y="882"/>
                          <a:pt x="2827" y="1034"/>
                          <a:pt x="2645" y="1156"/>
                        </a:cubicBezTo>
                        <a:lnTo>
                          <a:pt x="2554" y="1217"/>
                        </a:lnTo>
                        <a:lnTo>
                          <a:pt x="2220" y="1521"/>
                        </a:lnTo>
                        <a:lnTo>
                          <a:pt x="1703" y="1976"/>
                        </a:lnTo>
                        <a:lnTo>
                          <a:pt x="1186" y="2402"/>
                        </a:lnTo>
                        <a:cubicBezTo>
                          <a:pt x="1095" y="2463"/>
                          <a:pt x="1004" y="2524"/>
                          <a:pt x="943" y="2615"/>
                        </a:cubicBezTo>
                        <a:cubicBezTo>
                          <a:pt x="791" y="2767"/>
                          <a:pt x="639" y="2858"/>
                          <a:pt x="457" y="2980"/>
                        </a:cubicBezTo>
                        <a:cubicBezTo>
                          <a:pt x="426" y="2980"/>
                          <a:pt x="396" y="3010"/>
                          <a:pt x="335" y="3010"/>
                        </a:cubicBezTo>
                        <a:cubicBezTo>
                          <a:pt x="183" y="3010"/>
                          <a:pt x="61" y="3131"/>
                          <a:pt x="31" y="3283"/>
                        </a:cubicBezTo>
                        <a:cubicBezTo>
                          <a:pt x="1" y="3314"/>
                          <a:pt x="31" y="3375"/>
                          <a:pt x="61" y="3405"/>
                        </a:cubicBezTo>
                        <a:cubicBezTo>
                          <a:pt x="61" y="3435"/>
                          <a:pt x="122" y="3466"/>
                          <a:pt x="153" y="3496"/>
                        </a:cubicBezTo>
                        <a:lnTo>
                          <a:pt x="305" y="3496"/>
                        </a:lnTo>
                        <a:cubicBezTo>
                          <a:pt x="457" y="3466"/>
                          <a:pt x="578" y="3405"/>
                          <a:pt x="700" y="3314"/>
                        </a:cubicBezTo>
                        <a:cubicBezTo>
                          <a:pt x="791" y="3253"/>
                          <a:pt x="882" y="3162"/>
                          <a:pt x="973" y="3071"/>
                        </a:cubicBezTo>
                        <a:cubicBezTo>
                          <a:pt x="1125" y="2949"/>
                          <a:pt x="1277" y="2797"/>
                          <a:pt x="1460" y="2676"/>
                        </a:cubicBezTo>
                        <a:lnTo>
                          <a:pt x="1612" y="2524"/>
                        </a:lnTo>
                        <a:cubicBezTo>
                          <a:pt x="1764" y="2372"/>
                          <a:pt x="1946" y="2220"/>
                          <a:pt x="2098" y="2068"/>
                        </a:cubicBezTo>
                        <a:cubicBezTo>
                          <a:pt x="2250" y="1916"/>
                          <a:pt x="2402" y="1733"/>
                          <a:pt x="2554" y="1581"/>
                        </a:cubicBezTo>
                        <a:cubicBezTo>
                          <a:pt x="2615" y="1521"/>
                          <a:pt x="2706" y="1429"/>
                          <a:pt x="2797" y="1369"/>
                        </a:cubicBezTo>
                        <a:cubicBezTo>
                          <a:pt x="2949" y="1186"/>
                          <a:pt x="3131" y="1004"/>
                          <a:pt x="3314" y="821"/>
                        </a:cubicBezTo>
                        <a:cubicBezTo>
                          <a:pt x="3405" y="761"/>
                          <a:pt x="3466" y="700"/>
                          <a:pt x="3527" y="639"/>
                        </a:cubicBezTo>
                        <a:lnTo>
                          <a:pt x="3861" y="274"/>
                        </a:lnTo>
                        <a:cubicBezTo>
                          <a:pt x="3922" y="214"/>
                          <a:pt x="3983" y="153"/>
                          <a:pt x="4043" y="62"/>
                        </a:cubicBezTo>
                        <a:lnTo>
                          <a:pt x="404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9"/>
                  <p:cNvSpPr/>
                  <p:nvPr/>
                </p:nvSpPr>
                <p:spPr>
                  <a:xfrm>
                    <a:off x="3457106" y="3074654"/>
                    <a:ext cx="140502" cy="124575"/>
                  </a:xfrm>
                  <a:custGeom>
                    <a:rect b="b" l="l" r="r" t="t"/>
                    <a:pathLst>
                      <a:path extrusionOk="0" h="4044" w="4561">
                        <a:moveTo>
                          <a:pt x="4530" y="1"/>
                        </a:moveTo>
                        <a:cubicBezTo>
                          <a:pt x="4499" y="1"/>
                          <a:pt x="4499" y="1"/>
                          <a:pt x="4469" y="31"/>
                        </a:cubicBezTo>
                        <a:cubicBezTo>
                          <a:pt x="4408" y="62"/>
                          <a:pt x="4347" y="122"/>
                          <a:pt x="4317" y="183"/>
                        </a:cubicBezTo>
                        <a:lnTo>
                          <a:pt x="3800" y="609"/>
                        </a:lnTo>
                        <a:cubicBezTo>
                          <a:pt x="3709" y="670"/>
                          <a:pt x="3618" y="761"/>
                          <a:pt x="3527" y="852"/>
                        </a:cubicBezTo>
                        <a:cubicBezTo>
                          <a:pt x="3375" y="1034"/>
                          <a:pt x="3162" y="1217"/>
                          <a:pt x="2980" y="1369"/>
                        </a:cubicBezTo>
                        <a:lnTo>
                          <a:pt x="2888" y="1460"/>
                        </a:lnTo>
                        <a:lnTo>
                          <a:pt x="2524" y="1794"/>
                        </a:lnTo>
                        <a:lnTo>
                          <a:pt x="1916" y="2311"/>
                        </a:lnTo>
                        <a:lnTo>
                          <a:pt x="1369" y="2797"/>
                        </a:lnTo>
                        <a:cubicBezTo>
                          <a:pt x="1277" y="2888"/>
                          <a:pt x="1156" y="2980"/>
                          <a:pt x="1065" y="3071"/>
                        </a:cubicBezTo>
                        <a:cubicBezTo>
                          <a:pt x="913" y="3223"/>
                          <a:pt x="730" y="3344"/>
                          <a:pt x="518" y="3466"/>
                        </a:cubicBezTo>
                        <a:cubicBezTo>
                          <a:pt x="487" y="3496"/>
                          <a:pt x="457" y="3527"/>
                          <a:pt x="396" y="3557"/>
                        </a:cubicBezTo>
                        <a:cubicBezTo>
                          <a:pt x="214" y="3557"/>
                          <a:pt x="92" y="3679"/>
                          <a:pt x="31" y="3861"/>
                        </a:cubicBezTo>
                        <a:cubicBezTo>
                          <a:pt x="1" y="3891"/>
                          <a:pt x="1" y="3922"/>
                          <a:pt x="31" y="3983"/>
                        </a:cubicBezTo>
                        <a:cubicBezTo>
                          <a:pt x="62" y="4013"/>
                          <a:pt x="122" y="4043"/>
                          <a:pt x="153" y="4043"/>
                        </a:cubicBezTo>
                        <a:lnTo>
                          <a:pt x="335" y="4043"/>
                        </a:lnTo>
                        <a:cubicBezTo>
                          <a:pt x="487" y="4013"/>
                          <a:pt x="609" y="3952"/>
                          <a:pt x="730" y="3831"/>
                        </a:cubicBezTo>
                        <a:cubicBezTo>
                          <a:pt x="852" y="3770"/>
                          <a:pt x="943" y="3679"/>
                          <a:pt x="1065" y="3588"/>
                        </a:cubicBezTo>
                        <a:cubicBezTo>
                          <a:pt x="1217" y="3405"/>
                          <a:pt x="1399" y="3223"/>
                          <a:pt x="1581" y="3071"/>
                        </a:cubicBezTo>
                        <a:lnTo>
                          <a:pt x="1764" y="2919"/>
                        </a:lnTo>
                        <a:cubicBezTo>
                          <a:pt x="1946" y="2736"/>
                          <a:pt x="2159" y="2554"/>
                          <a:pt x="2311" y="2372"/>
                        </a:cubicBezTo>
                        <a:cubicBezTo>
                          <a:pt x="2493" y="2220"/>
                          <a:pt x="2676" y="2007"/>
                          <a:pt x="2828" y="1825"/>
                        </a:cubicBezTo>
                        <a:cubicBezTo>
                          <a:pt x="2949" y="1733"/>
                          <a:pt x="3040" y="1642"/>
                          <a:pt x="3132" y="1581"/>
                        </a:cubicBezTo>
                        <a:cubicBezTo>
                          <a:pt x="3314" y="1338"/>
                          <a:pt x="3527" y="1156"/>
                          <a:pt x="3739" y="943"/>
                        </a:cubicBezTo>
                        <a:cubicBezTo>
                          <a:pt x="3800" y="882"/>
                          <a:pt x="3891" y="791"/>
                          <a:pt x="3952" y="730"/>
                        </a:cubicBezTo>
                        <a:cubicBezTo>
                          <a:pt x="4104" y="578"/>
                          <a:pt x="4226" y="426"/>
                          <a:pt x="4378" y="305"/>
                        </a:cubicBezTo>
                        <a:cubicBezTo>
                          <a:pt x="4439" y="214"/>
                          <a:pt x="4499" y="153"/>
                          <a:pt x="4560" y="62"/>
                        </a:cubicBezTo>
                        <a:cubicBezTo>
                          <a:pt x="4560" y="62"/>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9"/>
                  <p:cNvSpPr/>
                  <p:nvPr/>
                </p:nvSpPr>
                <p:spPr>
                  <a:xfrm>
                    <a:off x="3507690" y="3123358"/>
                    <a:ext cx="112377" cy="106770"/>
                  </a:xfrm>
                  <a:custGeom>
                    <a:rect b="b" l="l" r="r" t="t"/>
                    <a:pathLst>
                      <a:path extrusionOk="0" h="3466" w="3648">
                        <a:moveTo>
                          <a:pt x="3617" y="0"/>
                        </a:moveTo>
                        <a:cubicBezTo>
                          <a:pt x="3587" y="0"/>
                          <a:pt x="3587" y="0"/>
                          <a:pt x="3556" y="31"/>
                        </a:cubicBezTo>
                        <a:lnTo>
                          <a:pt x="3435" y="152"/>
                        </a:lnTo>
                        <a:lnTo>
                          <a:pt x="3040" y="517"/>
                        </a:lnTo>
                        <a:cubicBezTo>
                          <a:pt x="2949" y="578"/>
                          <a:pt x="2888" y="639"/>
                          <a:pt x="2827" y="730"/>
                        </a:cubicBezTo>
                        <a:cubicBezTo>
                          <a:pt x="2675" y="882"/>
                          <a:pt x="2523" y="1034"/>
                          <a:pt x="2371" y="1186"/>
                        </a:cubicBezTo>
                        <a:cubicBezTo>
                          <a:pt x="2341" y="1186"/>
                          <a:pt x="2310" y="1216"/>
                          <a:pt x="2310" y="1247"/>
                        </a:cubicBezTo>
                        <a:lnTo>
                          <a:pt x="1976" y="1551"/>
                        </a:lnTo>
                        <a:lnTo>
                          <a:pt x="1520" y="1976"/>
                        </a:lnTo>
                        <a:lnTo>
                          <a:pt x="1064" y="2402"/>
                        </a:lnTo>
                        <a:cubicBezTo>
                          <a:pt x="1003" y="2462"/>
                          <a:pt x="912" y="2523"/>
                          <a:pt x="851" y="2614"/>
                        </a:cubicBezTo>
                        <a:cubicBezTo>
                          <a:pt x="699" y="2736"/>
                          <a:pt x="547" y="2858"/>
                          <a:pt x="395" y="2949"/>
                        </a:cubicBezTo>
                        <a:cubicBezTo>
                          <a:pt x="365" y="2979"/>
                          <a:pt x="335" y="3010"/>
                          <a:pt x="304" y="3010"/>
                        </a:cubicBezTo>
                        <a:cubicBezTo>
                          <a:pt x="152" y="3010"/>
                          <a:pt x="0" y="3131"/>
                          <a:pt x="0" y="3283"/>
                        </a:cubicBezTo>
                        <a:cubicBezTo>
                          <a:pt x="0" y="3283"/>
                          <a:pt x="0" y="3314"/>
                          <a:pt x="31" y="3374"/>
                        </a:cubicBezTo>
                        <a:cubicBezTo>
                          <a:pt x="61" y="3405"/>
                          <a:pt x="91" y="3435"/>
                          <a:pt x="152" y="3465"/>
                        </a:cubicBezTo>
                        <a:lnTo>
                          <a:pt x="304" y="3465"/>
                        </a:lnTo>
                        <a:cubicBezTo>
                          <a:pt x="426" y="3435"/>
                          <a:pt x="547" y="3374"/>
                          <a:pt x="638" y="3283"/>
                        </a:cubicBezTo>
                        <a:cubicBezTo>
                          <a:pt x="730" y="3222"/>
                          <a:pt x="821" y="3162"/>
                          <a:pt x="882" y="3101"/>
                        </a:cubicBezTo>
                        <a:cubicBezTo>
                          <a:pt x="1034" y="2949"/>
                          <a:pt x="1155" y="2797"/>
                          <a:pt x="1307" y="2675"/>
                        </a:cubicBezTo>
                        <a:lnTo>
                          <a:pt x="1459" y="2523"/>
                        </a:lnTo>
                        <a:cubicBezTo>
                          <a:pt x="1611" y="2371"/>
                          <a:pt x="1763" y="2219"/>
                          <a:pt x="1885" y="2067"/>
                        </a:cubicBezTo>
                        <a:cubicBezTo>
                          <a:pt x="2037" y="1915"/>
                          <a:pt x="2158" y="1763"/>
                          <a:pt x="2280" y="1611"/>
                        </a:cubicBezTo>
                        <a:cubicBezTo>
                          <a:pt x="2371" y="1520"/>
                          <a:pt x="2432" y="1459"/>
                          <a:pt x="2523" y="1368"/>
                        </a:cubicBezTo>
                        <a:cubicBezTo>
                          <a:pt x="2675" y="1186"/>
                          <a:pt x="2827" y="1003"/>
                          <a:pt x="2979" y="851"/>
                        </a:cubicBezTo>
                        <a:cubicBezTo>
                          <a:pt x="3070" y="791"/>
                          <a:pt x="3131" y="730"/>
                          <a:pt x="3161" y="639"/>
                        </a:cubicBezTo>
                        <a:lnTo>
                          <a:pt x="3496" y="274"/>
                        </a:lnTo>
                        <a:cubicBezTo>
                          <a:pt x="3526" y="213"/>
                          <a:pt x="3587" y="152"/>
                          <a:pt x="3648" y="92"/>
                        </a:cubicBezTo>
                        <a:cubicBezTo>
                          <a:pt x="3648" y="61"/>
                          <a:pt x="3648" y="31"/>
                          <a:pt x="3648" y="31"/>
                        </a:cubicBezTo>
                        <a:cubicBezTo>
                          <a:pt x="3617" y="0"/>
                          <a:pt x="3617" y="0"/>
                          <a:pt x="36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13" name="Google Shape;1213;p39"/>
              <p:cNvGrpSpPr/>
              <p:nvPr/>
            </p:nvGrpSpPr>
            <p:grpSpPr>
              <a:xfrm>
                <a:off x="704878" y="3036114"/>
                <a:ext cx="1792811" cy="1278731"/>
                <a:chOff x="704850" y="2807494"/>
                <a:chExt cx="7734300" cy="1278731"/>
              </a:xfrm>
            </p:grpSpPr>
            <p:cxnSp>
              <p:nvCxnSpPr>
                <p:cNvPr id="1214" name="Google Shape;1214;p39"/>
                <p:cNvCxnSpPr/>
                <p:nvPr/>
              </p:nvCxnSpPr>
              <p:spPr>
                <a:xfrm>
                  <a:off x="704850" y="2807494"/>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15" name="Google Shape;1215;p39"/>
                <p:cNvCxnSpPr/>
                <p:nvPr/>
              </p:nvCxnSpPr>
              <p:spPr>
                <a:xfrm>
                  <a:off x="704850" y="3020616"/>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16" name="Google Shape;1216;p39"/>
                <p:cNvCxnSpPr/>
                <p:nvPr/>
              </p:nvCxnSpPr>
              <p:spPr>
                <a:xfrm>
                  <a:off x="704850" y="3233738"/>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17" name="Google Shape;1217;p39"/>
                <p:cNvCxnSpPr/>
                <p:nvPr/>
              </p:nvCxnSpPr>
              <p:spPr>
                <a:xfrm>
                  <a:off x="704850" y="3446859"/>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18" name="Google Shape;1218;p39"/>
                <p:cNvCxnSpPr/>
                <p:nvPr/>
              </p:nvCxnSpPr>
              <p:spPr>
                <a:xfrm>
                  <a:off x="704850" y="3659981"/>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19" name="Google Shape;1219;p39"/>
                <p:cNvCxnSpPr/>
                <p:nvPr/>
              </p:nvCxnSpPr>
              <p:spPr>
                <a:xfrm>
                  <a:off x="704850" y="4086225"/>
                  <a:ext cx="7734300" cy="0"/>
                </a:xfrm>
                <a:prstGeom prst="straightConnector1">
                  <a:avLst/>
                </a:prstGeom>
                <a:noFill/>
                <a:ln cap="flat" cmpd="sng" w="9525">
                  <a:solidFill>
                    <a:schemeClr val="dk1"/>
                  </a:solidFill>
                  <a:prstDash val="solid"/>
                  <a:round/>
                  <a:headEnd len="med" w="med" type="none"/>
                  <a:tailEnd len="med" w="med" type="none"/>
                </a:ln>
              </p:spPr>
            </p:cxnSp>
          </p:grpSp>
        </p:grpSp>
        <p:sp>
          <p:nvSpPr>
            <p:cNvPr id="1220" name="Google Shape;1220;p39"/>
            <p:cNvSpPr txBox="1"/>
            <p:nvPr/>
          </p:nvSpPr>
          <p:spPr>
            <a:xfrm>
              <a:off x="790200" y="2738446"/>
              <a:ext cx="1632600" cy="1579500"/>
            </a:xfrm>
            <a:prstGeom prst="rect">
              <a:avLst/>
            </a:prstGeom>
            <a:noFill/>
            <a:ln>
              <a:noFill/>
            </a:ln>
          </p:spPr>
          <p:txBody>
            <a:bodyPr anchorCtr="0" anchor="t" bIns="91425" lIns="91425" spcFirstLastPara="1" rIns="91425" wrap="square" tIns="91425">
              <a:noAutofit/>
            </a:bodyPr>
            <a:lstStyle/>
            <a:p>
              <a:pPr indent="0" lvl="0" marL="0" rtl="0" algn="ctr">
                <a:lnSpc>
                  <a:spcPct val="99000"/>
                </a:lnSpc>
                <a:spcBef>
                  <a:spcPts val="0"/>
                </a:spcBef>
                <a:spcAft>
                  <a:spcPts val="0"/>
                </a:spcAft>
                <a:buNone/>
              </a:pPr>
              <a:r>
                <a:rPr lang="en">
                  <a:solidFill>
                    <a:schemeClr val="dk2"/>
                  </a:solidFill>
                  <a:latin typeface="Baloo 2"/>
                  <a:ea typeface="Baloo 2"/>
                  <a:cs typeface="Baloo 2"/>
                  <a:sym typeface="Baloo 2"/>
                </a:rPr>
                <a:t>Venus has a beautiful name and high temperatures</a:t>
              </a:r>
              <a:endParaRPr>
                <a:solidFill>
                  <a:schemeClr val="dk2"/>
                </a:solidFill>
                <a:latin typeface="Baloo 2"/>
                <a:ea typeface="Baloo 2"/>
                <a:cs typeface="Baloo 2"/>
                <a:sym typeface="Baloo 2"/>
              </a:endParaRPr>
            </a:p>
          </p:txBody>
        </p:sp>
      </p:grpSp>
      <p:grpSp>
        <p:nvGrpSpPr>
          <p:cNvPr id="1221" name="Google Shape;1221;p39"/>
          <p:cNvGrpSpPr/>
          <p:nvPr/>
        </p:nvGrpSpPr>
        <p:grpSpPr>
          <a:xfrm>
            <a:off x="2684566" y="1300649"/>
            <a:ext cx="1795194" cy="3017297"/>
            <a:chOff x="2684566" y="1300649"/>
            <a:chExt cx="1795194" cy="3017297"/>
          </a:xfrm>
        </p:grpSpPr>
        <p:grpSp>
          <p:nvGrpSpPr>
            <p:cNvPr id="1222" name="Google Shape;1222;p39"/>
            <p:cNvGrpSpPr/>
            <p:nvPr/>
          </p:nvGrpSpPr>
          <p:grpSpPr>
            <a:xfrm>
              <a:off x="2684566" y="1300649"/>
              <a:ext cx="1795194" cy="3014195"/>
              <a:chOff x="2684566" y="1300649"/>
              <a:chExt cx="1795194" cy="3014195"/>
            </a:xfrm>
          </p:grpSpPr>
          <p:sp>
            <p:nvSpPr>
              <p:cNvPr id="1223" name="Google Shape;1223;p39"/>
              <p:cNvSpPr/>
              <p:nvPr/>
            </p:nvSpPr>
            <p:spPr>
              <a:xfrm flipH="1" rot="10800000">
                <a:off x="2687259" y="1891633"/>
                <a:ext cx="1792500" cy="24093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4" name="Google Shape;1224;p39"/>
              <p:cNvSpPr/>
              <p:nvPr/>
            </p:nvSpPr>
            <p:spPr>
              <a:xfrm>
                <a:off x="2687250" y="1300649"/>
                <a:ext cx="1792500" cy="585600"/>
              </a:xfrm>
              <a:prstGeom prst="round2SameRect">
                <a:avLst>
                  <a:gd fmla="val 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In Progress</a:t>
                </a:r>
                <a:endParaRPr b="1" sz="1800">
                  <a:latin typeface="Handlee"/>
                  <a:ea typeface="Handlee"/>
                  <a:cs typeface="Handlee"/>
                  <a:sym typeface="Handlee"/>
                </a:endParaRPr>
              </a:p>
            </p:txBody>
          </p:sp>
          <p:grpSp>
            <p:nvGrpSpPr>
              <p:cNvPr id="1225" name="Google Shape;1225;p39"/>
              <p:cNvGrpSpPr/>
              <p:nvPr/>
            </p:nvGrpSpPr>
            <p:grpSpPr>
              <a:xfrm>
                <a:off x="3173271" y="2073875"/>
                <a:ext cx="820461" cy="572695"/>
                <a:chOff x="3173271" y="2073875"/>
                <a:chExt cx="820461" cy="572695"/>
              </a:xfrm>
            </p:grpSpPr>
            <p:sp>
              <p:nvSpPr>
                <p:cNvPr id="1226" name="Google Shape;1226;p39"/>
                <p:cNvSpPr/>
                <p:nvPr/>
              </p:nvSpPr>
              <p:spPr>
                <a:xfrm>
                  <a:off x="3173271"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7" name="Google Shape;1227;p39"/>
                <p:cNvGrpSpPr/>
                <p:nvPr/>
              </p:nvGrpSpPr>
              <p:grpSpPr>
                <a:xfrm>
                  <a:off x="3400860" y="2175865"/>
                  <a:ext cx="365318" cy="368715"/>
                  <a:chOff x="4414649" y="4530784"/>
                  <a:chExt cx="435836" cy="439837"/>
                </a:xfrm>
              </p:grpSpPr>
              <p:sp>
                <p:nvSpPr>
                  <p:cNvPr id="1228" name="Google Shape;1228;p39"/>
                  <p:cNvSpPr/>
                  <p:nvPr/>
                </p:nvSpPr>
                <p:spPr>
                  <a:xfrm>
                    <a:off x="4471181" y="4583377"/>
                    <a:ext cx="187636" cy="171256"/>
                  </a:xfrm>
                  <a:custGeom>
                    <a:rect b="b" l="l" r="r" t="t"/>
                    <a:pathLst>
                      <a:path extrusionOk="0" h="4116" w="4514">
                        <a:moveTo>
                          <a:pt x="2282" y="135"/>
                        </a:moveTo>
                        <a:cubicBezTo>
                          <a:pt x="2509" y="135"/>
                          <a:pt x="2740" y="176"/>
                          <a:pt x="2964" y="264"/>
                        </a:cubicBezTo>
                        <a:cubicBezTo>
                          <a:pt x="3720" y="559"/>
                          <a:pt x="4109" y="1344"/>
                          <a:pt x="4151" y="2108"/>
                        </a:cubicBezTo>
                        <a:cubicBezTo>
                          <a:pt x="4094" y="3172"/>
                          <a:pt x="3343" y="4003"/>
                          <a:pt x="2352" y="4003"/>
                        </a:cubicBezTo>
                        <a:cubicBezTo>
                          <a:pt x="2120" y="4003"/>
                          <a:pt x="1875" y="3958"/>
                          <a:pt x="1623" y="3859"/>
                        </a:cubicBezTo>
                        <a:cubicBezTo>
                          <a:pt x="865" y="3562"/>
                          <a:pt x="478" y="2778"/>
                          <a:pt x="437" y="2012"/>
                        </a:cubicBezTo>
                        <a:cubicBezTo>
                          <a:pt x="378" y="919"/>
                          <a:pt x="1292" y="135"/>
                          <a:pt x="2282" y="135"/>
                        </a:cubicBezTo>
                        <a:close/>
                        <a:moveTo>
                          <a:pt x="2382" y="1"/>
                        </a:moveTo>
                        <a:cubicBezTo>
                          <a:pt x="1280" y="1"/>
                          <a:pt x="148" y="728"/>
                          <a:pt x="73" y="2108"/>
                        </a:cubicBezTo>
                        <a:cubicBezTo>
                          <a:pt x="0" y="3466"/>
                          <a:pt x="1013" y="4115"/>
                          <a:pt x="2090" y="4115"/>
                        </a:cubicBezTo>
                        <a:cubicBezTo>
                          <a:pt x="3227" y="4115"/>
                          <a:pt x="4435" y="3392"/>
                          <a:pt x="4513" y="2019"/>
                        </a:cubicBezTo>
                        <a:lnTo>
                          <a:pt x="4513" y="2019"/>
                        </a:lnTo>
                        <a:cubicBezTo>
                          <a:pt x="4513" y="2016"/>
                          <a:pt x="4514" y="2014"/>
                          <a:pt x="4513" y="2012"/>
                        </a:cubicBezTo>
                        <a:lnTo>
                          <a:pt x="4513" y="2012"/>
                        </a:lnTo>
                        <a:cubicBezTo>
                          <a:pt x="4513" y="2012"/>
                          <a:pt x="4513" y="2012"/>
                          <a:pt x="4513" y="2012"/>
                        </a:cubicBezTo>
                        <a:cubicBezTo>
                          <a:pt x="4513" y="2011"/>
                          <a:pt x="4513" y="2011"/>
                          <a:pt x="4513" y="2010"/>
                        </a:cubicBezTo>
                        <a:lnTo>
                          <a:pt x="4513" y="2010"/>
                        </a:lnTo>
                        <a:cubicBezTo>
                          <a:pt x="4439" y="650"/>
                          <a:pt x="3424" y="1"/>
                          <a:pt x="2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9"/>
                  <p:cNvSpPr/>
                  <p:nvPr/>
                </p:nvSpPr>
                <p:spPr>
                  <a:xfrm>
                    <a:off x="4414649" y="4530784"/>
                    <a:ext cx="288229" cy="275067"/>
                  </a:xfrm>
                  <a:custGeom>
                    <a:rect b="b" l="l" r="r" t="t"/>
                    <a:pathLst>
                      <a:path extrusionOk="0" h="6611" w="6934">
                        <a:moveTo>
                          <a:pt x="3560" y="125"/>
                        </a:moveTo>
                        <a:cubicBezTo>
                          <a:pt x="3689" y="125"/>
                          <a:pt x="3819" y="133"/>
                          <a:pt x="3949" y="150"/>
                        </a:cubicBezTo>
                        <a:cubicBezTo>
                          <a:pt x="5516" y="351"/>
                          <a:pt x="6508" y="1835"/>
                          <a:pt x="6570" y="3313"/>
                        </a:cubicBezTo>
                        <a:cubicBezTo>
                          <a:pt x="6570" y="3314"/>
                          <a:pt x="6570" y="3315"/>
                          <a:pt x="6570" y="3316"/>
                        </a:cubicBezTo>
                        <a:lnTo>
                          <a:pt x="6570" y="3316"/>
                        </a:lnTo>
                        <a:cubicBezTo>
                          <a:pt x="6484" y="5042"/>
                          <a:pt x="5236" y="6407"/>
                          <a:pt x="3504" y="6407"/>
                        </a:cubicBezTo>
                        <a:cubicBezTo>
                          <a:pt x="3361" y="6407"/>
                          <a:pt x="3215" y="6398"/>
                          <a:pt x="3066" y="6378"/>
                        </a:cubicBezTo>
                        <a:cubicBezTo>
                          <a:pt x="1609" y="6191"/>
                          <a:pt x="632" y="4869"/>
                          <a:pt x="457" y="3497"/>
                        </a:cubicBezTo>
                        <a:cubicBezTo>
                          <a:pt x="221" y="1646"/>
                          <a:pt x="1798" y="125"/>
                          <a:pt x="3560" y="125"/>
                        </a:cubicBezTo>
                        <a:close/>
                        <a:moveTo>
                          <a:pt x="3572" y="1"/>
                        </a:moveTo>
                        <a:cubicBezTo>
                          <a:pt x="1884" y="1"/>
                          <a:pt x="175" y="1114"/>
                          <a:pt x="83" y="3288"/>
                        </a:cubicBezTo>
                        <a:cubicBezTo>
                          <a:pt x="0" y="5239"/>
                          <a:pt x="1750" y="6610"/>
                          <a:pt x="3562" y="6610"/>
                        </a:cubicBezTo>
                        <a:cubicBezTo>
                          <a:pt x="3613" y="6610"/>
                          <a:pt x="3664" y="6609"/>
                          <a:pt x="3715" y="6607"/>
                        </a:cubicBezTo>
                        <a:cubicBezTo>
                          <a:pt x="5518" y="6530"/>
                          <a:pt x="6858" y="4978"/>
                          <a:pt x="6932" y="3241"/>
                        </a:cubicBezTo>
                        <a:cubicBezTo>
                          <a:pt x="6932" y="3238"/>
                          <a:pt x="6932" y="3235"/>
                          <a:pt x="6932" y="3233"/>
                        </a:cubicBezTo>
                        <a:lnTo>
                          <a:pt x="6932" y="3233"/>
                        </a:lnTo>
                        <a:cubicBezTo>
                          <a:pt x="6933" y="3227"/>
                          <a:pt x="6934" y="3221"/>
                          <a:pt x="6933" y="3215"/>
                        </a:cubicBezTo>
                        <a:cubicBezTo>
                          <a:pt x="6842" y="1056"/>
                          <a:pt x="5217" y="1"/>
                          <a:pt x="3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9"/>
                  <p:cNvSpPr/>
                  <p:nvPr/>
                </p:nvSpPr>
                <p:spPr>
                  <a:xfrm>
                    <a:off x="4614714" y="4729339"/>
                    <a:ext cx="235771" cy="241282"/>
                  </a:xfrm>
                  <a:custGeom>
                    <a:rect b="b" l="l" r="r" t="t"/>
                    <a:pathLst>
                      <a:path extrusionOk="0" h="5799" w="5672">
                        <a:moveTo>
                          <a:pt x="1553" y="0"/>
                        </a:moveTo>
                        <a:cubicBezTo>
                          <a:pt x="1423" y="0"/>
                          <a:pt x="1258" y="99"/>
                          <a:pt x="1336" y="198"/>
                        </a:cubicBezTo>
                        <a:cubicBezTo>
                          <a:pt x="2473" y="1637"/>
                          <a:pt x="3733" y="3057"/>
                          <a:pt x="4701" y="4618"/>
                        </a:cubicBezTo>
                        <a:cubicBezTo>
                          <a:pt x="4933" y="4995"/>
                          <a:pt x="4104" y="5565"/>
                          <a:pt x="3753" y="5565"/>
                        </a:cubicBezTo>
                        <a:cubicBezTo>
                          <a:pt x="3710" y="5565"/>
                          <a:pt x="3674" y="5556"/>
                          <a:pt x="3648" y="5538"/>
                        </a:cubicBezTo>
                        <a:cubicBezTo>
                          <a:pt x="3442" y="5386"/>
                          <a:pt x="3271" y="5168"/>
                          <a:pt x="3105" y="4977"/>
                        </a:cubicBezTo>
                        <a:cubicBezTo>
                          <a:pt x="2670" y="4481"/>
                          <a:pt x="2279" y="3945"/>
                          <a:pt x="1889" y="3412"/>
                        </a:cubicBezTo>
                        <a:cubicBezTo>
                          <a:pt x="1378" y="2713"/>
                          <a:pt x="883" y="2003"/>
                          <a:pt x="403" y="1281"/>
                        </a:cubicBezTo>
                        <a:cubicBezTo>
                          <a:pt x="380" y="1247"/>
                          <a:pt x="337" y="1232"/>
                          <a:pt x="288" y="1232"/>
                        </a:cubicBezTo>
                        <a:cubicBezTo>
                          <a:pt x="162" y="1232"/>
                          <a:pt x="0" y="1329"/>
                          <a:pt x="70" y="1434"/>
                        </a:cubicBezTo>
                        <a:cubicBezTo>
                          <a:pt x="742" y="2444"/>
                          <a:pt x="1442" y="3437"/>
                          <a:pt x="2181" y="4400"/>
                        </a:cubicBezTo>
                        <a:cubicBezTo>
                          <a:pt x="2682" y="5054"/>
                          <a:pt x="3115" y="5798"/>
                          <a:pt x="3771" y="5798"/>
                        </a:cubicBezTo>
                        <a:cubicBezTo>
                          <a:pt x="3987" y="5798"/>
                          <a:pt x="4227" y="5718"/>
                          <a:pt x="4501" y="5527"/>
                        </a:cubicBezTo>
                        <a:cubicBezTo>
                          <a:pt x="5672" y="4714"/>
                          <a:pt x="4628" y="3872"/>
                          <a:pt x="4030" y="3081"/>
                        </a:cubicBezTo>
                        <a:cubicBezTo>
                          <a:pt x="3255" y="2059"/>
                          <a:pt x="2464" y="1051"/>
                          <a:pt x="1669" y="45"/>
                        </a:cubicBezTo>
                        <a:cubicBezTo>
                          <a:pt x="1644" y="13"/>
                          <a:pt x="1601" y="0"/>
                          <a:pt x="1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1" name="Google Shape;1231;p39"/>
              <p:cNvGrpSpPr/>
              <p:nvPr/>
            </p:nvGrpSpPr>
            <p:grpSpPr>
              <a:xfrm>
                <a:off x="2684566" y="3036114"/>
                <a:ext cx="1792811" cy="1278731"/>
                <a:chOff x="704850" y="2807494"/>
                <a:chExt cx="7734300" cy="1278731"/>
              </a:xfrm>
            </p:grpSpPr>
            <p:cxnSp>
              <p:nvCxnSpPr>
                <p:cNvPr id="1232" name="Google Shape;1232;p39"/>
                <p:cNvCxnSpPr/>
                <p:nvPr/>
              </p:nvCxnSpPr>
              <p:spPr>
                <a:xfrm>
                  <a:off x="704850" y="2807494"/>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33" name="Google Shape;1233;p39"/>
                <p:cNvCxnSpPr/>
                <p:nvPr/>
              </p:nvCxnSpPr>
              <p:spPr>
                <a:xfrm>
                  <a:off x="704850" y="3020616"/>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34" name="Google Shape;1234;p39"/>
                <p:cNvCxnSpPr/>
                <p:nvPr/>
              </p:nvCxnSpPr>
              <p:spPr>
                <a:xfrm>
                  <a:off x="704850" y="3233738"/>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35" name="Google Shape;1235;p39"/>
                <p:cNvCxnSpPr/>
                <p:nvPr/>
              </p:nvCxnSpPr>
              <p:spPr>
                <a:xfrm>
                  <a:off x="704850" y="3446859"/>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36" name="Google Shape;1236;p39"/>
                <p:cNvCxnSpPr/>
                <p:nvPr/>
              </p:nvCxnSpPr>
              <p:spPr>
                <a:xfrm>
                  <a:off x="704850" y="3659981"/>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37" name="Google Shape;1237;p39"/>
                <p:cNvCxnSpPr/>
                <p:nvPr/>
              </p:nvCxnSpPr>
              <p:spPr>
                <a:xfrm>
                  <a:off x="704850" y="4086225"/>
                  <a:ext cx="7734300" cy="0"/>
                </a:xfrm>
                <a:prstGeom prst="straightConnector1">
                  <a:avLst/>
                </a:prstGeom>
                <a:noFill/>
                <a:ln cap="flat" cmpd="sng" w="9525">
                  <a:solidFill>
                    <a:schemeClr val="dk1"/>
                  </a:solidFill>
                  <a:prstDash val="solid"/>
                  <a:round/>
                  <a:headEnd len="med" w="med" type="none"/>
                  <a:tailEnd len="med" w="med" type="none"/>
                </a:ln>
              </p:spPr>
            </p:cxnSp>
          </p:grpSp>
        </p:grpSp>
        <p:sp>
          <p:nvSpPr>
            <p:cNvPr id="1238" name="Google Shape;1238;p39"/>
            <p:cNvSpPr txBox="1"/>
            <p:nvPr/>
          </p:nvSpPr>
          <p:spPr>
            <a:xfrm>
              <a:off x="2767200" y="2738446"/>
              <a:ext cx="1632600" cy="1579500"/>
            </a:xfrm>
            <a:prstGeom prst="rect">
              <a:avLst/>
            </a:prstGeom>
            <a:noFill/>
            <a:ln>
              <a:noFill/>
            </a:ln>
          </p:spPr>
          <p:txBody>
            <a:bodyPr anchorCtr="0" anchor="t" bIns="91425" lIns="91425" spcFirstLastPara="1" rIns="91425" wrap="square" tIns="91425">
              <a:noAutofit/>
            </a:bodyPr>
            <a:lstStyle/>
            <a:p>
              <a:pPr indent="0" lvl="0" marL="0" rtl="0" algn="ctr">
                <a:lnSpc>
                  <a:spcPct val="99000"/>
                </a:lnSpc>
                <a:spcBef>
                  <a:spcPts val="0"/>
                </a:spcBef>
                <a:spcAft>
                  <a:spcPts val="0"/>
                </a:spcAft>
                <a:buNone/>
              </a:pPr>
              <a:r>
                <a:rPr lang="en">
                  <a:solidFill>
                    <a:schemeClr val="dk2"/>
                  </a:solidFill>
                  <a:latin typeface="Baloo 2"/>
                  <a:ea typeface="Baloo 2"/>
                  <a:cs typeface="Baloo 2"/>
                  <a:sym typeface="Baloo 2"/>
                </a:rPr>
                <a:t>Despite being red, Mars is actually  cold place full of iron oxide dust</a:t>
              </a:r>
              <a:endParaRPr>
                <a:solidFill>
                  <a:schemeClr val="dk2"/>
                </a:solidFill>
                <a:latin typeface="Baloo 2"/>
                <a:ea typeface="Baloo 2"/>
                <a:cs typeface="Baloo 2"/>
                <a:sym typeface="Baloo 2"/>
              </a:endParaRPr>
            </a:p>
          </p:txBody>
        </p:sp>
      </p:grpSp>
      <p:grpSp>
        <p:nvGrpSpPr>
          <p:cNvPr id="1239" name="Google Shape;1239;p39"/>
          <p:cNvGrpSpPr/>
          <p:nvPr/>
        </p:nvGrpSpPr>
        <p:grpSpPr>
          <a:xfrm>
            <a:off x="4664242" y="1300649"/>
            <a:ext cx="1792822" cy="3017297"/>
            <a:chOff x="4664242" y="1300649"/>
            <a:chExt cx="1792822" cy="3017297"/>
          </a:xfrm>
        </p:grpSpPr>
        <p:grpSp>
          <p:nvGrpSpPr>
            <p:cNvPr id="1240" name="Google Shape;1240;p39"/>
            <p:cNvGrpSpPr/>
            <p:nvPr/>
          </p:nvGrpSpPr>
          <p:grpSpPr>
            <a:xfrm>
              <a:off x="4664242" y="1300649"/>
              <a:ext cx="1792822" cy="3014196"/>
              <a:chOff x="4664242" y="1300649"/>
              <a:chExt cx="1792822" cy="3014196"/>
            </a:xfrm>
          </p:grpSpPr>
          <p:grpSp>
            <p:nvGrpSpPr>
              <p:cNvPr id="1241" name="Google Shape;1241;p39"/>
              <p:cNvGrpSpPr/>
              <p:nvPr/>
            </p:nvGrpSpPr>
            <p:grpSpPr>
              <a:xfrm>
                <a:off x="4664242" y="1891633"/>
                <a:ext cx="1792822" cy="2423212"/>
                <a:chOff x="4664242" y="1891633"/>
                <a:chExt cx="1792822" cy="2423212"/>
              </a:xfrm>
            </p:grpSpPr>
            <p:sp>
              <p:nvSpPr>
                <p:cNvPr id="1242" name="Google Shape;1242;p39"/>
                <p:cNvSpPr/>
                <p:nvPr/>
              </p:nvSpPr>
              <p:spPr>
                <a:xfrm flipH="1" rot="10800000">
                  <a:off x="4664242" y="1891633"/>
                  <a:ext cx="1792500" cy="24093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43" name="Google Shape;1243;p39"/>
                <p:cNvGrpSpPr/>
                <p:nvPr/>
              </p:nvGrpSpPr>
              <p:grpSpPr>
                <a:xfrm>
                  <a:off x="4664253" y="3036114"/>
                  <a:ext cx="1792811" cy="1278731"/>
                  <a:chOff x="704850" y="2807494"/>
                  <a:chExt cx="7734300" cy="1278731"/>
                </a:xfrm>
              </p:grpSpPr>
              <p:cxnSp>
                <p:nvCxnSpPr>
                  <p:cNvPr id="1244" name="Google Shape;1244;p39"/>
                  <p:cNvCxnSpPr/>
                  <p:nvPr/>
                </p:nvCxnSpPr>
                <p:spPr>
                  <a:xfrm>
                    <a:off x="704850" y="2807494"/>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45" name="Google Shape;1245;p39"/>
                  <p:cNvCxnSpPr/>
                  <p:nvPr/>
                </p:nvCxnSpPr>
                <p:spPr>
                  <a:xfrm>
                    <a:off x="704850" y="3020616"/>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46" name="Google Shape;1246;p39"/>
                  <p:cNvCxnSpPr/>
                  <p:nvPr/>
                </p:nvCxnSpPr>
                <p:spPr>
                  <a:xfrm>
                    <a:off x="704850" y="3233738"/>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47" name="Google Shape;1247;p39"/>
                  <p:cNvCxnSpPr/>
                  <p:nvPr/>
                </p:nvCxnSpPr>
                <p:spPr>
                  <a:xfrm>
                    <a:off x="704850" y="3446859"/>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48" name="Google Shape;1248;p39"/>
                  <p:cNvCxnSpPr/>
                  <p:nvPr/>
                </p:nvCxnSpPr>
                <p:spPr>
                  <a:xfrm>
                    <a:off x="704850" y="3659981"/>
                    <a:ext cx="7734300" cy="0"/>
                  </a:xfrm>
                  <a:prstGeom prst="straightConnector1">
                    <a:avLst/>
                  </a:prstGeom>
                  <a:noFill/>
                  <a:ln cap="flat" cmpd="sng" w="9525">
                    <a:solidFill>
                      <a:schemeClr val="dk1"/>
                    </a:solidFill>
                    <a:prstDash val="solid"/>
                    <a:round/>
                    <a:headEnd len="med" w="med" type="none"/>
                    <a:tailEnd len="med" w="med" type="none"/>
                  </a:ln>
                </p:spPr>
              </p:cxnSp>
              <p:cxnSp>
                <p:nvCxnSpPr>
                  <p:cNvPr id="1249" name="Google Shape;1249;p39"/>
                  <p:cNvCxnSpPr/>
                  <p:nvPr/>
                </p:nvCxnSpPr>
                <p:spPr>
                  <a:xfrm>
                    <a:off x="704850" y="4086225"/>
                    <a:ext cx="7734300" cy="0"/>
                  </a:xfrm>
                  <a:prstGeom prst="straightConnector1">
                    <a:avLst/>
                  </a:prstGeom>
                  <a:noFill/>
                  <a:ln cap="flat" cmpd="sng" w="9525">
                    <a:solidFill>
                      <a:schemeClr val="dk1"/>
                    </a:solidFill>
                    <a:prstDash val="solid"/>
                    <a:round/>
                    <a:headEnd len="med" w="med" type="none"/>
                    <a:tailEnd len="med" w="med" type="none"/>
                  </a:ln>
                </p:spPr>
              </p:cxnSp>
            </p:grpSp>
          </p:grpSp>
          <p:sp>
            <p:nvSpPr>
              <p:cNvPr id="1250" name="Google Shape;1250;p39"/>
              <p:cNvSpPr/>
              <p:nvPr/>
            </p:nvSpPr>
            <p:spPr>
              <a:xfrm>
                <a:off x="4664250" y="1300649"/>
                <a:ext cx="1792500" cy="585600"/>
              </a:xfrm>
              <a:prstGeom prst="round2SameRect">
                <a:avLst>
                  <a:gd fmla="val 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Analysis</a:t>
                </a:r>
                <a:endParaRPr b="1" sz="1800">
                  <a:latin typeface="Handlee"/>
                  <a:ea typeface="Handlee"/>
                  <a:cs typeface="Handlee"/>
                  <a:sym typeface="Handlee"/>
                </a:endParaRPr>
              </a:p>
            </p:txBody>
          </p:sp>
          <p:grpSp>
            <p:nvGrpSpPr>
              <p:cNvPr id="1251" name="Google Shape;1251;p39"/>
              <p:cNvGrpSpPr/>
              <p:nvPr/>
            </p:nvGrpSpPr>
            <p:grpSpPr>
              <a:xfrm>
                <a:off x="5150271" y="2073875"/>
                <a:ext cx="820461" cy="572695"/>
                <a:chOff x="5150271" y="2073875"/>
                <a:chExt cx="820461" cy="572695"/>
              </a:xfrm>
            </p:grpSpPr>
            <p:sp>
              <p:nvSpPr>
                <p:cNvPr id="1252" name="Google Shape;1252;p39"/>
                <p:cNvSpPr/>
                <p:nvPr/>
              </p:nvSpPr>
              <p:spPr>
                <a:xfrm>
                  <a:off x="5150271"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3" name="Google Shape;1253;p39"/>
                <p:cNvGrpSpPr/>
                <p:nvPr/>
              </p:nvGrpSpPr>
              <p:grpSpPr>
                <a:xfrm>
                  <a:off x="5412671" y="2189676"/>
                  <a:ext cx="295646" cy="341092"/>
                  <a:chOff x="914899" y="4055410"/>
                  <a:chExt cx="591173" cy="682321"/>
                </a:xfrm>
              </p:grpSpPr>
              <p:sp>
                <p:nvSpPr>
                  <p:cNvPr id="1254" name="Google Shape;1254;p39"/>
                  <p:cNvSpPr/>
                  <p:nvPr/>
                </p:nvSpPr>
                <p:spPr>
                  <a:xfrm>
                    <a:off x="914899" y="4055410"/>
                    <a:ext cx="591173" cy="682321"/>
                  </a:xfrm>
                  <a:custGeom>
                    <a:rect b="b" l="l" r="r" t="t"/>
                    <a:pathLst>
                      <a:path extrusionOk="0" h="16399" w="14222">
                        <a:moveTo>
                          <a:pt x="12570" y="260"/>
                        </a:moveTo>
                        <a:cubicBezTo>
                          <a:pt x="12810" y="260"/>
                          <a:pt x="13050" y="267"/>
                          <a:pt x="13285" y="299"/>
                        </a:cubicBezTo>
                        <a:cubicBezTo>
                          <a:pt x="13420" y="317"/>
                          <a:pt x="13370" y="982"/>
                          <a:pt x="13373" y="1112"/>
                        </a:cubicBezTo>
                        <a:cubicBezTo>
                          <a:pt x="13443" y="4523"/>
                          <a:pt x="13373" y="7934"/>
                          <a:pt x="13496" y="11346"/>
                        </a:cubicBezTo>
                        <a:cubicBezTo>
                          <a:pt x="13546" y="12724"/>
                          <a:pt x="13579" y="14137"/>
                          <a:pt x="13852" y="15494"/>
                        </a:cubicBezTo>
                        <a:cubicBezTo>
                          <a:pt x="13858" y="15527"/>
                          <a:pt x="13874" y="15549"/>
                          <a:pt x="13893" y="15564"/>
                        </a:cubicBezTo>
                        <a:lnTo>
                          <a:pt x="13893" y="15564"/>
                        </a:lnTo>
                        <a:cubicBezTo>
                          <a:pt x="13777" y="15570"/>
                          <a:pt x="13661" y="15577"/>
                          <a:pt x="13543" y="15583"/>
                        </a:cubicBezTo>
                        <a:cubicBezTo>
                          <a:pt x="12976" y="15617"/>
                          <a:pt x="12410" y="15649"/>
                          <a:pt x="11842" y="15680"/>
                        </a:cubicBezTo>
                        <a:cubicBezTo>
                          <a:pt x="9159" y="15833"/>
                          <a:pt x="6474" y="15983"/>
                          <a:pt x="3787" y="16115"/>
                        </a:cubicBezTo>
                        <a:cubicBezTo>
                          <a:pt x="3141" y="16146"/>
                          <a:pt x="2483" y="16206"/>
                          <a:pt x="1832" y="16206"/>
                        </a:cubicBezTo>
                        <a:cubicBezTo>
                          <a:pt x="1716" y="16206"/>
                          <a:pt x="1600" y="16204"/>
                          <a:pt x="1484" y="16200"/>
                        </a:cubicBezTo>
                        <a:cubicBezTo>
                          <a:pt x="1381" y="16195"/>
                          <a:pt x="1216" y="14681"/>
                          <a:pt x="1193" y="14489"/>
                        </a:cubicBezTo>
                        <a:cubicBezTo>
                          <a:pt x="880" y="11879"/>
                          <a:pt x="736" y="9243"/>
                          <a:pt x="609" y="6618"/>
                        </a:cubicBezTo>
                        <a:cubicBezTo>
                          <a:pt x="545" y="5304"/>
                          <a:pt x="497" y="3988"/>
                          <a:pt x="489" y="2672"/>
                        </a:cubicBezTo>
                        <a:cubicBezTo>
                          <a:pt x="486" y="2331"/>
                          <a:pt x="332" y="1237"/>
                          <a:pt x="552" y="866"/>
                        </a:cubicBezTo>
                        <a:lnTo>
                          <a:pt x="552" y="866"/>
                        </a:lnTo>
                        <a:cubicBezTo>
                          <a:pt x="2907" y="705"/>
                          <a:pt x="5262" y="562"/>
                          <a:pt x="7619" y="438"/>
                        </a:cubicBezTo>
                        <a:cubicBezTo>
                          <a:pt x="9148" y="358"/>
                          <a:pt x="10679" y="278"/>
                          <a:pt x="12212" y="263"/>
                        </a:cubicBezTo>
                        <a:cubicBezTo>
                          <a:pt x="12330" y="262"/>
                          <a:pt x="12450" y="260"/>
                          <a:pt x="12570" y="260"/>
                        </a:cubicBezTo>
                        <a:close/>
                        <a:moveTo>
                          <a:pt x="12782" y="0"/>
                        </a:moveTo>
                        <a:cubicBezTo>
                          <a:pt x="12355" y="0"/>
                          <a:pt x="11893" y="68"/>
                          <a:pt x="11580" y="75"/>
                        </a:cubicBezTo>
                        <a:cubicBezTo>
                          <a:pt x="10061" y="110"/>
                          <a:pt x="8544" y="190"/>
                          <a:pt x="7027" y="272"/>
                        </a:cubicBezTo>
                        <a:cubicBezTo>
                          <a:pt x="4846" y="390"/>
                          <a:pt x="2665" y="523"/>
                          <a:pt x="486" y="673"/>
                        </a:cubicBezTo>
                        <a:cubicBezTo>
                          <a:pt x="448" y="676"/>
                          <a:pt x="414" y="689"/>
                          <a:pt x="388" y="707"/>
                        </a:cubicBezTo>
                        <a:lnTo>
                          <a:pt x="388" y="707"/>
                        </a:lnTo>
                        <a:cubicBezTo>
                          <a:pt x="371" y="715"/>
                          <a:pt x="356" y="725"/>
                          <a:pt x="345" y="737"/>
                        </a:cubicBezTo>
                        <a:cubicBezTo>
                          <a:pt x="0" y="1103"/>
                          <a:pt x="183" y="2260"/>
                          <a:pt x="185" y="2702"/>
                        </a:cubicBezTo>
                        <a:cubicBezTo>
                          <a:pt x="189" y="4173"/>
                          <a:pt x="254" y="5643"/>
                          <a:pt x="327" y="7112"/>
                        </a:cubicBezTo>
                        <a:cubicBezTo>
                          <a:pt x="469" y="9991"/>
                          <a:pt x="538" y="12971"/>
                          <a:pt x="1071" y="15812"/>
                        </a:cubicBezTo>
                        <a:cubicBezTo>
                          <a:pt x="1166" y="16318"/>
                          <a:pt x="1248" y="16399"/>
                          <a:pt x="1670" y="16399"/>
                        </a:cubicBezTo>
                        <a:cubicBezTo>
                          <a:pt x="1711" y="16399"/>
                          <a:pt x="1756" y="16398"/>
                          <a:pt x="1804" y="16397"/>
                        </a:cubicBezTo>
                        <a:cubicBezTo>
                          <a:pt x="3077" y="16363"/>
                          <a:pt x="4351" y="16286"/>
                          <a:pt x="5621" y="16219"/>
                        </a:cubicBezTo>
                        <a:cubicBezTo>
                          <a:pt x="8388" y="16076"/>
                          <a:pt x="11155" y="15923"/>
                          <a:pt x="13920" y="15759"/>
                        </a:cubicBezTo>
                        <a:lnTo>
                          <a:pt x="14034" y="15753"/>
                        </a:lnTo>
                        <a:cubicBezTo>
                          <a:pt x="14097" y="15750"/>
                          <a:pt x="14221" y="15697"/>
                          <a:pt x="14200" y="15614"/>
                        </a:cubicBezTo>
                        <a:cubicBezTo>
                          <a:pt x="13893" y="14364"/>
                          <a:pt x="13874" y="13027"/>
                          <a:pt x="13818" y="11749"/>
                        </a:cubicBezTo>
                        <a:cubicBezTo>
                          <a:pt x="13741" y="9986"/>
                          <a:pt x="13722" y="8219"/>
                          <a:pt x="13708" y="6453"/>
                        </a:cubicBezTo>
                        <a:cubicBezTo>
                          <a:pt x="13696" y="4930"/>
                          <a:pt x="13699" y="3405"/>
                          <a:pt x="13688" y="1882"/>
                        </a:cubicBezTo>
                        <a:cubicBezTo>
                          <a:pt x="13687" y="1636"/>
                          <a:pt x="13846" y="296"/>
                          <a:pt x="13566" y="143"/>
                        </a:cubicBezTo>
                        <a:cubicBezTo>
                          <a:pt x="13363" y="33"/>
                          <a:pt x="13081" y="0"/>
                          <a:pt x="127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9"/>
                  <p:cNvSpPr/>
                  <p:nvPr/>
                </p:nvSpPr>
                <p:spPr>
                  <a:xfrm>
                    <a:off x="984068" y="4173952"/>
                    <a:ext cx="97850" cy="93076"/>
                  </a:xfrm>
                  <a:custGeom>
                    <a:rect b="b" l="l" r="r" t="t"/>
                    <a:pathLst>
                      <a:path extrusionOk="0" h="2237" w="2354">
                        <a:moveTo>
                          <a:pt x="2051" y="183"/>
                        </a:moveTo>
                        <a:lnTo>
                          <a:pt x="2051" y="2051"/>
                        </a:lnTo>
                        <a:lnTo>
                          <a:pt x="303" y="2051"/>
                        </a:lnTo>
                        <a:lnTo>
                          <a:pt x="303" y="183"/>
                        </a:lnTo>
                        <a:close/>
                        <a:moveTo>
                          <a:pt x="209" y="0"/>
                        </a:moveTo>
                        <a:cubicBezTo>
                          <a:pt x="153" y="0"/>
                          <a:pt x="0" y="27"/>
                          <a:pt x="0" y="108"/>
                        </a:cubicBezTo>
                        <a:lnTo>
                          <a:pt x="0" y="2158"/>
                        </a:lnTo>
                        <a:cubicBezTo>
                          <a:pt x="0" y="2211"/>
                          <a:pt x="46" y="2234"/>
                          <a:pt x="96" y="2234"/>
                        </a:cubicBezTo>
                        <a:lnTo>
                          <a:pt x="2129" y="2234"/>
                        </a:lnTo>
                        <a:cubicBezTo>
                          <a:pt x="2139" y="2236"/>
                          <a:pt x="2150" y="2236"/>
                          <a:pt x="2161" y="2236"/>
                        </a:cubicBezTo>
                        <a:cubicBezTo>
                          <a:pt x="2247" y="2236"/>
                          <a:pt x="2354" y="2189"/>
                          <a:pt x="2354" y="2125"/>
                        </a:cubicBezTo>
                        <a:lnTo>
                          <a:pt x="2354" y="74"/>
                        </a:lnTo>
                        <a:cubicBezTo>
                          <a:pt x="2354" y="21"/>
                          <a:pt x="2308" y="0"/>
                          <a:pt x="22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9"/>
                  <p:cNvSpPr/>
                  <p:nvPr/>
                </p:nvSpPr>
                <p:spPr>
                  <a:xfrm>
                    <a:off x="1130552" y="4215435"/>
                    <a:ext cx="267570" cy="8779"/>
                  </a:xfrm>
                  <a:custGeom>
                    <a:rect b="b" l="l" r="r" t="t"/>
                    <a:pathLst>
                      <a:path extrusionOk="0" h="211" w="6437">
                        <a:moveTo>
                          <a:pt x="4074" y="0"/>
                        </a:moveTo>
                        <a:cubicBezTo>
                          <a:pt x="2822" y="0"/>
                          <a:pt x="1569" y="22"/>
                          <a:pt x="318" y="28"/>
                        </a:cubicBezTo>
                        <a:cubicBezTo>
                          <a:pt x="199" y="28"/>
                          <a:pt x="0" y="210"/>
                          <a:pt x="201" y="210"/>
                        </a:cubicBezTo>
                        <a:cubicBezTo>
                          <a:pt x="201" y="210"/>
                          <a:pt x="202" y="210"/>
                          <a:pt x="203" y="210"/>
                        </a:cubicBezTo>
                        <a:cubicBezTo>
                          <a:pt x="1454" y="203"/>
                          <a:pt x="2707" y="182"/>
                          <a:pt x="3959" y="182"/>
                        </a:cubicBezTo>
                        <a:cubicBezTo>
                          <a:pt x="4680" y="182"/>
                          <a:pt x="5400" y="189"/>
                          <a:pt x="6120" y="210"/>
                        </a:cubicBezTo>
                        <a:cubicBezTo>
                          <a:pt x="6121" y="210"/>
                          <a:pt x="6123" y="210"/>
                          <a:pt x="6124" y="210"/>
                        </a:cubicBezTo>
                        <a:cubicBezTo>
                          <a:pt x="6246" y="210"/>
                          <a:pt x="6437" y="34"/>
                          <a:pt x="6235" y="28"/>
                        </a:cubicBezTo>
                        <a:cubicBezTo>
                          <a:pt x="5515" y="7"/>
                          <a:pt x="4795" y="0"/>
                          <a:pt x="40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9"/>
                  <p:cNvSpPr/>
                  <p:nvPr/>
                </p:nvSpPr>
                <p:spPr>
                  <a:xfrm>
                    <a:off x="991883" y="4346127"/>
                    <a:ext cx="102048" cy="95156"/>
                  </a:xfrm>
                  <a:custGeom>
                    <a:rect b="b" l="l" r="r" t="t"/>
                    <a:pathLst>
                      <a:path extrusionOk="0" h="2287" w="2455">
                        <a:moveTo>
                          <a:pt x="2052" y="143"/>
                        </a:moveTo>
                        <a:lnTo>
                          <a:pt x="2052" y="143"/>
                        </a:lnTo>
                        <a:cubicBezTo>
                          <a:pt x="2053" y="151"/>
                          <a:pt x="2054" y="164"/>
                          <a:pt x="2055" y="181"/>
                        </a:cubicBezTo>
                        <a:cubicBezTo>
                          <a:pt x="2060" y="264"/>
                          <a:pt x="2063" y="348"/>
                          <a:pt x="2067" y="431"/>
                        </a:cubicBezTo>
                        <a:cubicBezTo>
                          <a:pt x="2078" y="666"/>
                          <a:pt x="2090" y="899"/>
                          <a:pt x="2100" y="1134"/>
                        </a:cubicBezTo>
                        <a:lnTo>
                          <a:pt x="2146" y="2059"/>
                        </a:lnTo>
                        <a:lnTo>
                          <a:pt x="2146" y="2059"/>
                        </a:lnTo>
                        <a:lnTo>
                          <a:pt x="403" y="2144"/>
                        </a:lnTo>
                        <a:lnTo>
                          <a:pt x="403" y="2144"/>
                        </a:lnTo>
                        <a:cubicBezTo>
                          <a:pt x="402" y="2136"/>
                          <a:pt x="401" y="2123"/>
                          <a:pt x="400" y="2106"/>
                        </a:cubicBezTo>
                        <a:cubicBezTo>
                          <a:pt x="397" y="2023"/>
                          <a:pt x="392" y="1939"/>
                          <a:pt x="388" y="1856"/>
                        </a:cubicBezTo>
                        <a:cubicBezTo>
                          <a:pt x="377" y="1621"/>
                          <a:pt x="365" y="1387"/>
                          <a:pt x="354" y="1152"/>
                        </a:cubicBezTo>
                        <a:lnTo>
                          <a:pt x="309" y="227"/>
                        </a:lnTo>
                        <a:lnTo>
                          <a:pt x="309" y="227"/>
                        </a:lnTo>
                        <a:lnTo>
                          <a:pt x="2052" y="143"/>
                        </a:lnTo>
                        <a:close/>
                        <a:moveTo>
                          <a:pt x="327" y="2148"/>
                        </a:moveTo>
                        <a:lnTo>
                          <a:pt x="321" y="2148"/>
                        </a:lnTo>
                        <a:cubicBezTo>
                          <a:pt x="323" y="2148"/>
                          <a:pt x="325" y="2148"/>
                          <a:pt x="327" y="2148"/>
                        </a:cubicBezTo>
                        <a:close/>
                        <a:moveTo>
                          <a:pt x="2282" y="0"/>
                        </a:moveTo>
                        <a:cubicBezTo>
                          <a:pt x="2275" y="0"/>
                          <a:pt x="2269" y="1"/>
                          <a:pt x="2266" y="1"/>
                        </a:cubicBezTo>
                        <a:lnTo>
                          <a:pt x="218" y="99"/>
                        </a:lnTo>
                        <a:cubicBezTo>
                          <a:pt x="165" y="102"/>
                          <a:pt x="0" y="131"/>
                          <a:pt x="3" y="210"/>
                        </a:cubicBezTo>
                        <a:cubicBezTo>
                          <a:pt x="36" y="891"/>
                          <a:pt x="70" y="1574"/>
                          <a:pt x="103" y="2257"/>
                        </a:cubicBezTo>
                        <a:cubicBezTo>
                          <a:pt x="104" y="2285"/>
                          <a:pt x="162" y="2286"/>
                          <a:pt x="185" y="2286"/>
                        </a:cubicBezTo>
                        <a:cubicBezTo>
                          <a:pt x="187" y="2286"/>
                          <a:pt x="189" y="2286"/>
                          <a:pt x="191" y="2286"/>
                        </a:cubicBezTo>
                        <a:lnTo>
                          <a:pt x="2198" y="2188"/>
                        </a:lnTo>
                        <a:lnTo>
                          <a:pt x="2198" y="2188"/>
                        </a:lnTo>
                        <a:cubicBezTo>
                          <a:pt x="2205" y="2189"/>
                          <a:pt x="2213" y="2189"/>
                          <a:pt x="2222" y="2189"/>
                        </a:cubicBezTo>
                        <a:cubicBezTo>
                          <a:pt x="2312" y="2189"/>
                          <a:pt x="2455" y="2143"/>
                          <a:pt x="2452" y="2077"/>
                        </a:cubicBezTo>
                        <a:lnTo>
                          <a:pt x="2353" y="30"/>
                        </a:lnTo>
                        <a:cubicBezTo>
                          <a:pt x="2352" y="5"/>
                          <a:pt x="2309" y="0"/>
                          <a:pt x="22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9"/>
                  <p:cNvSpPr/>
                  <p:nvPr/>
                </p:nvSpPr>
                <p:spPr>
                  <a:xfrm>
                    <a:off x="1142275" y="4371674"/>
                    <a:ext cx="263538" cy="21802"/>
                  </a:xfrm>
                  <a:custGeom>
                    <a:rect b="b" l="l" r="r" t="t"/>
                    <a:pathLst>
                      <a:path extrusionOk="0" h="524" w="6340">
                        <a:moveTo>
                          <a:pt x="6142" y="0"/>
                        </a:moveTo>
                        <a:cubicBezTo>
                          <a:pt x="6140" y="0"/>
                          <a:pt x="6138" y="0"/>
                          <a:pt x="6136" y="0"/>
                        </a:cubicBezTo>
                        <a:cubicBezTo>
                          <a:pt x="4166" y="37"/>
                          <a:pt x="2193" y="179"/>
                          <a:pt x="226" y="285"/>
                        </a:cubicBezTo>
                        <a:cubicBezTo>
                          <a:pt x="52" y="294"/>
                          <a:pt x="1" y="523"/>
                          <a:pt x="190" y="523"/>
                        </a:cubicBezTo>
                        <a:cubicBezTo>
                          <a:pt x="194" y="523"/>
                          <a:pt x="198" y="523"/>
                          <a:pt x="203" y="523"/>
                        </a:cubicBezTo>
                        <a:cubicBezTo>
                          <a:pt x="2170" y="415"/>
                          <a:pt x="4143" y="273"/>
                          <a:pt x="6113" y="236"/>
                        </a:cubicBezTo>
                        <a:cubicBezTo>
                          <a:pt x="6289" y="233"/>
                          <a:pt x="6339" y="0"/>
                          <a:pt x="61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9"/>
                  <p:cNvSpPr/>
                  <p:nvPr/>
                </p:nvSpPr>
                <p:spPr>
                  <a:xfrm>
                    <a:off x="1026633" y="4523170"/>
                    <a:ext cx="102048" cy="94865"/>
                  </a:xfrm>
                  <a:custGeom>
                    <a:rect b="b" l="l" r="r" t="t"/>
                    <a:pathLst>
                      <a:path extrusionOk="0" h="2280" w="2455">
                        <a:moveTo>
                          <a:pt x="2051" y="137"/>
                        </a:moveTo>
                        <a:cubicBezTo>
                          <a:pt x="2052" y="145"/>
                          <a:pt x="2054" y="158"/>
                          <a:pt x="2055" y="177"/>
                        </a:cubicBezTo>
                        <a:cubicBezTo>
                          <a:pt x="2058" y="260"/>
                          <a:pt x="2063" y="344"/>
                          <a:pt x="2066" y="427"/>
                        </a:cubicBezTo>
                        <a:lnTo>
                          <a:pt x="2100" y="1131"/>
                        </a:lnTo>
                        <a:cubicBezTo>
                          <a:pt x="2116" y="1440"/>
                          <a:pt x="2129" y="1750"/>
                          <a:pt x="2144" y="2059"/>
                        </a:cubicBezTo>
                        <a:lnTo>
                          <a:pt x="2144" y="2059"/>
                        </a:lnTo>
                        <a:lnTo>
                          <a:pt x="403" y="2143"/>
                        </a:lnTo>
                        <a:lnTo>
                          <a:pt x="403" y="2143"/>
                        </a:lnTo>
                        <a:cubicBezTo>
                          <a:pt x="402" y="2135"/>
                          <a:pt x="401" y="2122"/>
                          <a:pt x="400" y="2103"/>
                        </a:cubicBezTo>
                        <a:cubicBezTo>
                          <a:pt x="397" y="2020"/>
                          <a:pt x="392" y="1937"/>
                          <a:pt x="388" y="1853"/>
                        </a:cubicBezTo>
                        <a:cubicBezTo>
                          <a:pt x="377" y="1619"/>
                          <a:pt x="365" y="1384"/>
                          <a:pt x="354" y="1149"/>
                        </a:cubicBezTo>
                        <a:lnTo>
                          <a:pt x="309" y="221"/>
                        </a:lnTo>
                        <a:lnTo>
                          <a:pt x="309" y="221"/>
                        </a:lnTo>
                        <a:lnTo>
                          <a:pt x="2051" y="137"/>
                        </a:lnTo>
                        <a:close/>
                        <a:moveTo>
                          <a:pt x="2288" y="0"/>
                        </a:moveTo>
                        <a:cubicBezTo>
                          <a:pt x="2279" y="0"/>
                          <a:pt x="2271" y="1"/>
                          <a:pt x="2267" y="1"/>
                        </a:cubicBezTo>
                        <a:lnTo>
                          <a:pt x="218" y="100"/>
                        </a:lnTo>
                        <a:cubicBezTo>
                          <a:pt x="168" y="103"/>
                          <a:pt x="0" y="131"/>
                          <a:pt x="3" y="206"/>
                        </a:cubicBezTo>
                        <a:lnTo>
                          <a:pt x="103" y="2255"/>
                        </a:lnTo>
                        <a:cubicBezTo>
                          <a:pt x="104" y="2276"/>
                          <a:pt x="145" y="2279"/>
                          <a:pt x="171" y="2279"/>
                        </a:cubicBezTo>
                        <a:cubicBezTo>
                          <a:pt x="179" y="2279"/>
                          <a:pt x="186" y="2279"/>
                          <a:pt x="189" y="2279"/>
                        </a:cubicBezTo>
                        <a:cubicBezTo>
                          <a:pt x="863" y="2246"/>
                          <a:pt x="1537" y="2215"/>
                          <a:pt x="2209" y="2182"/>
                        </a:cubicBezTo>
                        <a:lnTo>
                          <a:pt x="2209" y="2182"/>
                        </a:lnTo>
                        <a:cubicBezTo>
                          <a:pt x="2212" y="2182"/>
                          <a:pt x="2215" y="2182"/>
                          <a:pt x="2218" y="2182"/>
                        </a:cubicBezTo>
                        <a:cubicBezTo>
                          <a:pt x="2308" y="2182"/>
                          <a:pt x="2455" y="2138"/>
                          <a:pt x="2452" y="2074"/>
                        </a:cubicBezTo>
                        <a:lnTo>
                          <a:pt x="2353" y="25"/>
                        </a:lnTo>
                        <a:cubicBezTo>
                          <a:pt x="2352" y="4"/>
                          <a:pt x="2314" y="0"/>
                          <a:pt x="22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9"/>
                  <p:cNvSpPr/>
                  <p:nvPr/>
                </p:nvSpPr>
                <p:spPr>
                  <a:xfrm>
                    <a:off x="1176776" y="4549092"/>
                    <a:ext cx="263870" cy="20679"/>
                  </a:xfrm>
                  <a:custGeom>
                    <a:rect b="b" l="l" r="r" t="t"/>
                    <a:pathLst>
                      <a:path extrusionOk="0" h="497" w="6348">
                        <a:moveTo>
                          <a:pt x="6150" y="1"/>
                        </a:moveTo>
                        <a:cubicBezTo>
                          <a:pt x="6148" y="1"/>
                          <a:pt x="6146" y="1"/>
                          <a:pt x="6143" y="1"/>
                        </a:cubicBezTo>
                        <a:cubicBezTo>
                          <a:pt x="4173" y="39"/>
                          <a:pt x="2202" y="179"/>
                          <a:pt x="234" y="285"/>
                        </a:cubicBezTo>
                        <a:cubicBezTo>
                          <a:pt x="72" y="294"/>
                          <a:pt x="0" y="496"/>
                          <a:pt x="189" y="496"/>
                        </a:cubicBezTo>
                        <a:cubicBezTo>
                          <a:pt x="194" y="496"/>
                          <a:pt x="199" y="496"/>
                          <a:pt x="204" y="496"/>
                        </a:cubicBezTo>
                        <a:cubicBezTo>
                          <a:pt x="2173" y="390"/>
                          <a:pt x="4144" y="248"/>
                          <a:pt x="6115" y="210"/>
                        </a:cubicBezTo>
                        <a:cubicBezTo>
                          <a:pt x="6279" y="207"/>
                          <a:pt x="6348" y="1"/>
                          <a:pt x="61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9"/>
                  <p:cNvSpPr/>
                  <p:nvPr/>
                </p:nvSpPr>
                <p:spPr>
                  <a:xfrm>
                    <a:off x="993712" y="4163425"/>
                    <a:ext cx="137547" cy="82133"/>
                  </a:xfrm>
                  <a:custGeom>
                    <a:rect b="b" l="l" r="r" t="t"/>
                    <a:pathLst>
                      <a:path extrusionOk="0" h="1974" w="3309">
                        <a:moveTo>
                          <a:pt x="3142" y="0"/>
                        </a:moveTo>
                        <a:cubicBezTo>
                          <a:pt x="3119" y="0"/>
                          <a:pt x="3093" y="5"/>
                          <a:pt x="3064" y="14"/>
                        </a:cubicBezTo>
                        <a:cubicBezTo>
                          <a:pt x="2238" y="277"/>
                          <a:pt x="1189" y="755"/>
                          <a:pt x="733" y="1572"/>
                        </a:cubicBezTo>
                        <a:lnTo>
                          <a:pt x="733" y="1572"/>
                        </a:lnTo>
                        <a:lnTo>
                          <a:pt x="423" y="1280"/>
                        </a:lnTo>
                        <a:cubicBezTo>
                          <a:pt x="397" y="1256"/>
                          <a:pt x="358" y="1245"/>
                          <a:pt x="314" y="1245"/>
                        </a:cubicBezTo>
                        <a:cubicBezTo>
                          <a:pt x="177" y="1245"/>
                          <a:pt x="1" y="1348"/>
                          <a:pt x="89" y="1431"/>
                        </a:cubicBezTo>
                        <a:lnTo>
                          <a:pt x="89" y="1433"/>
                        </a:lnTo>
                        <a:lnTo>
                          <a:pt x="616" y="1928"/>
                        </a:lnTo>
                        <a:cubicBezTo>
                          <a:pt x="650" y="1959"/>
                          <a:pt x="695" y="1973"/>
                          <a:pt x="742" y="1973"/>
                        </a:cubicBezTo>
                        <a:cubicBezTo>
                          <a:pt x="836" y="1973"/>
                          <a:pt x="937" y="1918"/>
                          <a:pt x="966" y="1834"/>
                        </a:cubicBezTo>
                        <a:cubicBezTo>
                          <a:pt x="1240" y="1030"/>
                          <a:pt x="2329" y="486"/>
                          <a:pt x="3121" y="234"/>
                        </a:cubicBezTo>
                        <a:cubicBezTo>
                          <a:pt x="3309" y="173"/>
                          <a:pt x="3292" y="0"/>
                          <a:pt x="31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9"/>
                  <p:cNvSpPr/>
                  <p:nvPr/>
                </p:nvSpPr>
                <p:spPr>
                  <a:xfrm>
                    <a:off x="995208" y="4362729"/>
                    <a:ext cx="106621" cy="93118"/>
                  </a:xfrm>
                  <a:custGeom>
                    <a:rect b="b" l="l" r="r" t="t"/>
                    <a:pathLst>
                      <a:path extrusionOk="0" h="2238" w="2565">
                        <a:moveTo>
                          <a:pt x="328" y="1"/>
                        </a:moveTo>
                        <a:cubicBezTo>
                          <a:pt x="208" y="1"/>
                          <a:pt x="0" y="104"/>
                          <a:pt x="49" y="141"/>
                        </a:cubicBezTo>
                        <a:cubicBezTo>
                          <a:pt x="817" y="738"/>
                          <a:pt x="1622" y="1402"/>
                          <a:pt x="2176" y="2207"/>
                        </a:cubicBezTo>
                        <a:cubicBezTo>
                          <a:pt x="2192" y="2229"/>
                          <a:pt x="2222" y="2238"/>
                          <a:pt x="2259" y="2238"/>
                        </a:cubicBezTo>
                        <a:cubicBezTo>
                          <a:pt x="2378" y="2238"/>
                          <a:pt x="2564" y="2146"/>
                          <a:pt x="2540" y="2110"/>
                        </a:cubicBezTo>
                        <a:cubicBezTo>
                          <a:pt x="1977" y="1295"/>
                          <a:pt x="1169" y="621"/>
                          <a:pt x="390" y="17"/>
                        </a:cubicBezTo>
                        <a:cubicBezTo>
                          <a:pt x="375" y="6"/>
                          <a:pt x="353" y="1"/>
                          <a:pt x="3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9"/>
                  <p:cNvSpPr/>
                  <p:nvPr/>
                </p:nvSpPr>
                <p:spPr>
                  <a:xfrm>
                    <a:off x="996414" y="4318541"/>
                    <a:ext cx="143242" cy="127943"/>
                  </a:xfrm>
                  <a:custGeom>
                    <a:rect b="b" l="l" r="r" t="t"/>
                    <a:pathLst>
                      <a:path extrusionOk="0" h="3075" w="3446">
                        <a:moveTo>
                          <a:pt x="3276" y="0"/>
                        </a:moveTo>
                        <a:cubicBezTo>
                          <a:pt x="3213" y="0"/>
                          <a:pt x="3138" y="11"/>
                          <a:pt x="3102" y="28"/>
                        </a:cubicBezTo>
                        <a:cubicBezTo>
                          <a:pt x="1804" y="643"/>
                          <a:pt x="763" y="1841"/>
                          <a:pt x="12" y="3046"/>
                        </a:cubicBezTo>
                        <a:cubicBezTo>
                          <a:pt x="0" y="3065"/>
                          <a:pt x="36" y="3075"/>
                          <a:pt x="89" y="3075"/>
                        </a:cubicBezTo>
                        <a:cubicBezTo>
                          <a:pt x="183" y="3075"/>
                          <a:pt x="333" y="3045"/>
                          <a:pt x="370" y="2985"/>
                        </a:cubicBezTo>
                        <a:cubicBezTo>
                          <a:pt x="1083" y="1842"/>
                          <a:pt x="2082" y="672"/>
                          <a:pt x="3314" y="87"/>
                        </a:cubicBezTo>
                        <a:cubicBezTo>
                          <a:pt x="3445" y="25"/>
                          <a:pt x="3374" y="0"/>
                          <a:pt x="32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9"/>
                  <p:cNvSpPr/>
                  <p:nvPr/>
                </p:nvSpPr>
                <p:spPr>
                  <a:xfrm>
                    <a:off x="999947" y="4469620"/>
                    <a:ext cx="190629" cy="143213"/>
                  </a:xfrm>
                  <a:custGeom>
                    <a:rect b="b" l="l" r="r" t="t"/>
                    <a:pathLst>
                      <a:path extrusionOk="0" h="3442" w="4586">
                        <a:moveTo>
                          <a:pt x="1780" y="3231"/>
                        </a:moveTo>
                        <a:cubicBezTo>
                          <a:pt x="1780" y="3232"/>
                          <a:pt x="1780" y="3232"/>
                          <a:pt x="1781" y="3233"/>
                        </a:cubicBezTo>
                        <a:cubicBezTo>
                          <a:pt x="1780" y="3232"/>
                          <a:pt x="1780" y="3232"/>
                          <a:pt x="1780" y="3231"/>
                        </a:cubicBezTo>
                        <a:close/>
                        <a:moveTo>
                          <a:pt x="4345" y="0"/>
                        </a:moveTo>
                        <a:cubicBezTo>
                          <a:pt x="4313" y="0"/>
                          <a:pt x="4279" y="7"/>
                          <a:pt x="4246" y="22"/>
                        </a:cubicBezTo>
                        <a:cubicBezTo>
                          <a:pt x="3260" y="481"/>
                          <a:pt x="2633" y="1611"/>
                          <a:pt x="2067" y="2488"/>
                        </a:cubicBezTo>
                        <a:cubicBezTo>
                          <a:pt x="1946" y="2677"/>
                          <a:pt x="1823" y="2868"/>
                          <a:pt x="1698" y="3056"/>
                        </a:cubicBezTo>
                        <a:cubicBezTo>
                          <a:pt x="1688" y="3069"/>
                          <a:pt x="1680" y="3082"/>
                          <a:pt x="1672" y="3093"/>
                        </a:cubicBezTo>
                        <a:lnTo>
                          <a:pt x="1672" y="3093"/>
                        </a:lnTo>
                        <a:cubicBezTo>
                          <a:pt x="1645" y="3061"/>
                          <a:pt x="1616" y="3030"/>
                          <a:pt x="1582" y="2998"/>
                        </a:cubicBezTo>
                        <a:cubicBezTo>
                          <a:pt x="1248" y="2680"/>
                          <a:pt x="819" y="2436"/>
                          <a:pt x="422" y="2203"/>
                        </a:cubicBezTo>
                        <a:cubicBezTo>
                          <a:pt x="402" y="2191"/>
                          <a:pt x="375" y="2185"/>
                          <a:pt x="346" y="2185"/>
                        </a:cubicBezTo>
                        <a:cubicBezTo>
                          <a:pt x="203" y="2185"/>
                          <a:pt x="0" y="2318"/>
                          <a:pt x="138" y="2398"/>
                        </a:cubicBezTo>
                        <a:lnTo>
                          <a:pt x="141" y="2398"/>
                        </a:lnTo>
                        <a:cubicBezTo>
                          <a:pt x="578" y="2656"/>
                          <a:pt x="1077" y="2928"/>
                          <a:pt x="1408" y="3317"/>
                        </a:cubicBezTo>
                        <a:cubicBezTo>
                          <a:pt x="1479" y="3400"/>
                          <a:pt x="1550" y="3441"/>
                          <a:pt x="1625" y="3441"/>
                        </a:cubicBezTo>
                        <a:cubicBezTo>
                          <a:pt x="1701" y="3441"/>
                          <a:pt x="1780" y="3399"/>
                          <a:pt x="1866" y="3314"/>
                        </a:cubicBezTo>
                        <a:cubicBezTo>
                          <a:pt x="2800" y="2389"/>
                          <a:pt x="3119" y="807"/>
                          <a:pt x="4401" y="212"/>
                        </a:cubicBezTo>
                        <a:cubicBezTo>
                          <a:pt x="4585" y="125"/>
                          <a:pt x="4484" y="0"/>
                          <a:pt x="4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65" name="Google Shape;1265;p39"/>
            <p:cNvSpPr txBox="1"/>
            <p:nvPr/>
          </p:nvSpPr>
          <p:spPr>
            <a:xfrm>
              <a:off x="4744175" y="2738446"/>
              <a:ext cx="1632600" cy="1579500"/>
            </a:xfrm>
            <a:prstGeom prst="rect">
              <a:avLst/>
            </a:prstGeom>
            <a:noFill/>
            <a:ln>
              <a:noFill/>
            </a:ln>
          </p:spPr>
          <p:txBody>
            <a:bodyPr anchorCtr="0" anchor="t" bIns="91425" lIns="91425" spcFirstLastPara="1" rIns="91425" wrap="square" tIns="91425">
              <a:noAutofit/>
            </a:bodyPr>
            <a:lstStyle/>
            <a:p>
              <a:pPr indent="0" lvl="0" marL="0" rtl="0" algn="ctr">
                <a:lnSpc>
                  <a:spcPct val="99000"/>
                </a:lnSpc>
                <a:spcBef>
                  <a:spcPts val="0"/>
                </a:spcBef>
                <a:spcAft>
                  <a:spcPts val="0"/>
                </a:spcAft>
                <a:buNone/>
              </a:pPr>
              <a:r>
                <a:rPr lang="en">
                  <a:solidFill>
                    <a:schemeClr val="dk2"/>
                  </a:solidFill>
                  <a:latin typeface="Baloo 2"/>
                  <a:ea typeface="Baloo 2"/>
                  <a:cs typeface="Baloo 2"/>
                  <a:sym typeface="Baloo 2"/>
                </a:rPr>
                <a:t>Jupiter is the fourth and the biggest planet in the Solar System</a:t>
              </a:r>
              <a:endParaRPr>
                <a:solidFill>
                  <a:schemeClr val="dk2"/>
                </a:solidFill>
                <a:latin typeface="Baloo 2"/>
                <a:ea typeface="Baloo 2"/>
                <a:cs typeface="Baloo 2"/>
                <a:sym typeface="Baloo 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40"/>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cxnSp>
        <p:nvCxnSpPr>
          <p:cNvPr id="1271" name="Google Shape;1271;p40"/>
          <p:cNvCxnSpPr/>
          <p:nvPr/>
        </p:nvCxnSpPr>
        <p:spPr>
          <a:xfrm>
            <a:off x="5089375" y="2832875"/>
            <a:ext cx="323400" cy="0"/>
          </a:xfrm>
          <a:prstGeom prst="straightConnector1">
            <a:avLst/>
          </a:prstGeom>
          <a:noFill/>
          <a:ln cap="flat" cmpd="sng" w="9525">
            <a:solidFill>
              <a:schemeClr val="dk2"/>
            </a:solidFill>
            <a:prstDash val="solid"/>
            <a:round/>
            <a:headEnd len="med" w="med" type="none"/>
            <a:tailEnd len="med" w="med" type="none"/>
          </a:ln>
        </p:spPr>
      </p:cxnSp>
      <p:grpSp>
        <p:nvGrpSpPr>
          <p:cNvPr id="1272" name="Google Shape;1272;p40"/>
          <p:cNvGrpSpPr/>
          <p:nvPr/>
        </p:nvGrpSpPr>
        <p:grpSpPr>
          <a:xfrm>
            <a:off x="5496675" y="2458475"/>
            <a:ext cx="2937000" cy="748800"/>
            <a:chOff x="5496625" y="2458475"/>
            <a:chExt cx="2937000" cy="748800"/>
          </a:xfrm>
        </p:grpSpPr>
        <p:sp>
          <p:nvSpPr>
            <p:cNvPr id="1273" name="Google Shape;1273;p40"/>
            <p:cNvSpPr/>
            <p:nvPr/>
          </p:nvSpPr>
          <p:spPr>
            <a:xfrm>
              <a:off x="5496625" y="2458475"/>
              <a:ext cx="1154400" cy="7488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Venus</a:t>
              </a:r>
              <a:endParaRPr b="1" sz="1800">
                <a:latin typeface="Handlee"/>
                <a:ea typeface="Handlee"/>
                <a:cs typeface="Handlee"/>
                <a:sym typeface="Handlee"/>
              </a:endParaRPr>
            </a:p>
          </p:txBody>
        </p:sp>
        <p:sp>
          <p:nvSpPr>
            <p:cNvPr id="1274" name="Google Shape;1274;p40"/>
            <p:cNvSpPr txBox="1"/>
            <p:nvPr/>
          </p:nvSpPr>
          <p:spPr>
            <a:xfrm>
              <a:off x="6651025" y="2458475"/>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Baloo 2"/>
                  <a:ea typeface="Baloo 2"/>
                  <a:cs typeface="Baloo 2"/>
                  <a:sym typeface="Baloo 2"/>
                </a:rPr>
                <a:t>Venus is the second planet from the Sun. It is terribly hot</a:t>
              </a:r>
              <a:endParaRPr>
                <a:solidFill>
                  <a:schemeClr val="dk2"/>
                </a:solidFill>
                <a:latin typeface="Baloo 2"/>
                <a:ea typeface="Baloo 2"/>
                <a:cs typeface="Baloo 2"/>
                <a:sym typeface="Baloo 2"/>
              </a:endParaRPr>
            </a:p>
          </p:txBody>
        </p:sp>
      </p:grpSp>
      <p:sp>
        <p:nvSpPr>
          <p:cNvPr id="1275" name="Google Shape;1275;p40"/>
          <p:cNvSpPr/>
          <p:nvPr/>
        </p:nvSpPr>
        <p:spPr>
          <a:xfrm>
            <a:off x="4734125" y="2062225"/>
            <a:ext cx="1318708" cy="411329"/>
          </a:xfrm>
          <a:custGeom>
            <a:rect b="b" l="l" r="r" t="t"/>
            <a:pathLst>
              <a:path extrusionOk="0" fill="none" h="15181" w="55507">
                <a:moveTo>
                  <a:pt x="0" y="15181"/>
                </a:moveTo>
                <a:lnTo>
                  <a:pt x="0" y="5810"/>
                </a:lnTo>
                <a:lnTo>
                  <a:pt x="55507" y="5810"/>
                </a:lnTo>
                <a:lnTo>
                  <a:pt x="55507" y="0"/>
                </a:lnTo>
              </a:path>
            </a:pathLst>
          </a:custGeom>
          <a:noFill/>
          <a:ln cap="flat" cmpd="sng" w="952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6" name="Google Shape;1276;p40"/>
          <p:cNvGrpSpPr/>
          <p:nvPr/>
        </p:nvGrpSpPr>
        <p:grpSpPr>
          <a:xfrm>
            <a:off x="5496675" y="1257950"/>
            <a:ext cx="2937000" cy="748800"/>
            <a:chOff x="5496625" y="1257950"/>
            <a:chExt cx="2937000" cy="748800"/>
          </a:xfrm>
        </p:grpSpPr>
        <p:sp>
          <p:nvSpPr>
            <p:cNvPr id="1277" name="Google Shape;1277;p40"/>
            <p:cNvSpPr/>
            <p:nvPr/>
          </p:nvSpPr>
          <p:spPr>
            <a:xfrm>
              <a:off x="5496625" y="1257950"/>
              <a:ext cx="1154400" cy="748800"/>
            </a:xfrm>
            <a:prstGeom prst="roundRect">
              <a:avLst>
                <a:gd fmla="val 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Mercury</a:t>
              </a:r>
              <a:endParaRPr b="1" sz="1800">
                <a:latin typeface="Handlee"/>
                <a:ea typeface="Handlee"/>
                <a:cs typeface="Handlee"/>
                <a:sym typeface="Handlee"/>
              </a:endParaRPr>
            </a:p>
          </p:txBody>
        </p:sp>
        <p:sp>
          <p:nvSpPr>
            <p:cNvPr id="1278" name="Google Shape;1278;p40"/>
            <p:cNvSpPr txBox="1"/>
            <p:nvPr/>
          </p:nvSpPr>
          <p:spPr>
            <a:xfrm>
              <a:off x="6651025" y="1257950"/>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Baloo 2"/>
                  <a:ea typeface="Baloo 2"/>
                  <a:cs typeface="Baloo 2"/>
                  <a:sym typeface="Baloo 2"/>
                </a:rPr>
                <a:t>Mercury is the smallest planet in the Solar System</a:t>
              </a:r>
              <a:endParaRPr>
                <a:solidFill>
                  <a:schemeClr val="dk2"/>
                </a:solidFill>
                <a:latin typeface="Baloo 2"/>
                <a:ea typeface="Baloo 2"/>
                <a:cs typeface="Baloo 2"/>
                <a:sym typeface="Baloo 2"/>
              </a:endParaRPr>
            </a:p>
          </p:txBody>
        </p:sp>
      </p:grpSp>
      <p:sp>
        <p:nvSpPr>
          <p:cNvPr id="1279" name="Google Shape;1279;p40"/>
          <p:cNvSpPr/>
          <p:nvPr/>
        </p:nvSpPr>
        <p:spPr>
          <a:xfrm>
            <a:off x="4734125" y="3192269"/>
            <a:ext cx="1318708" cy="411356"/>
          </a:xfrm>
          <a:custGeom>
            <a:rect b="b" l="l" r="r" t="t"/>
            <a:pathLst>
              <a:path extrusionOk="0" fill="none" h="15182" w="55507">
                <a:moveTo>
                  <a:pt x="0" y="1"/>
                </a:moveTo>
                <a:lnTo>
                  <a:pt x="0" y="9371"/>
                </a:lnTo>
                <a:lnTo>
                  <a:pt x="55507" y="9371"/>
                </a:lnTo>
                <a:lnTo>
                  <a:pt x="55507" y="15181"/>
                </a:lnTo>
              </a:path>
            </a:pathLst>
          </a:custGeom>
          <a:noFill/>
          <a:ln cap="flat" cmpd="sng" w="952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0" name="Google Shape;1280;p40"/>
          <p:cNvGrpSpPr/>
          <p:nvPr/>
        </p:nvGrpSpPr>
        <p:grpSpPr>
          <a:xfrm>
            <a:off x="5496675" y="3659000"/>
            <a:ext cx="2937000" cy="748800"/>
            <a:chOff x="5496625" y="3659000"/>
            <a:chExt cx="2937000" cy="748800"/>
          </a:xfrm>
        </p:grpSpPr>
        <p:sp>
          <p:nvSpPr>
            <p:cNvPr id="1281" name="Google Shape;1281;p40"/>
            <p:cNvSpPr/>
            <p:nvPr/>
          </p:nvSpPr>
          <p:spPr>
            <a:xfrm>
              <a:off x="5496625" y="3659000"/>
              <a:ext cx="1154400" cy="7488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Neptune</a:t>
              </a:r>
              <a:endParaRPr b="1" sz="1800">
                <a:solidFill>
                  <a:schemeClr val="dk2"/>
                </a:solidFill>
                <a:latin typeface="Handlee"/>
                <a:ea typeface="Handlee"/>
                <a:cs typeface="Handlee"/>
                <a:sym typeface="Handlee"/>
              </a:endParaRPr>
            </a:p>
          </p:txBody>
        </p:sp>
        <p:sp>
          <p:nvSpPr>
            <p:cNvPr id="1282" name="Google Shape;1282;p40"/>
            <p:cNvSpPr txBox="1"/>
            <p:nvPr/>
          </p:nvSpPr>
          <p:spPr>
            <a:xfrm>
              <a:off x="6651025" y="3659000"/>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grpSp>
      <p:cxnSp>
        <p:nvCxnSpPr>
          <p:cNvPr id="1283" name="Google Shape;1283;p40"/>
          <p:cNvCxnSpPr/>
          <p:nvPr/>
        </p:nvCxnSpPr>
        <p:spPr>
          <a:xfrm>
            <a:off x="3731238" y="2832875"/>
            <a:ext cx="323400" cy="0"/>
          </a:xfrm>
          <a:prstGeom prst="straightConnector1">
            <a:avLst/>
          </a:prstGeom>
          <a:noFill/>
          <a:ln cap="flat" cmpd="sng" w="9525">
            <a:solidFill>
              <a:schemeClr val="dk2"/>
            </a:solidFill>
            <a:prstDash val="solid"/>
            <a:round/>
            <a:headEnd len="med" w="med" type="none"/>
            <a:tailEnd len="med" w="med" type="none"/>
          </a:ln>
        </p:spPr>
      </p:cxnSp>
      <p:grpSp>
        <p:nvGrpSpPr>
          <p:cNvPr id="1284" name="Google Shape;1284;p40"/>
          <p:cNvGrpSpPr/>
          <p:nvPr/>
        </p:nvGrpSpPr>
        <p:grpSpPr>
          <a:xfrm>
            <a:off x="710325" y="2458475"/>
            <a:ext cx="2937050" cy="748800"/>
            <a:chOff x="710275" y="2458475"/>
            <a:chExt cx="2937050" cy="748800"/>
          </a:xfrm>
        </p:grpSpPr>
        <p:sp>
          <p:nvSpPr>
            <p:cNvPr id="1285" name="Google Shape;1285;p40"/>
            <p:cNvSpPr/>
            <p:nvPr/>
          </p:nvSpPr>
          <p:spPr>
            <a:xfrm>
              <a:off x="2492925" y="2458475"/>
              <a:ext cx="1154400" cy="7488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Saturn</a:t>
              </a:r>
              <a:endParaRPr b="1" sz="1800">
                <a:latin typeface="Handlee"/>
                <a:ea typeface="Handlee"/>
                <a:cs typeface="Handlee"/>
                <a:sym typeface="Handlee"/>
              </a:endParaRPr>
            </a:p>
          </p:txBody>
        </p:sp>
        <p:sp>
          <p:nvSpPr>
            <p:cNvPr id="1286" name="Google Shape;1286;p40"/>
            <p:cNvSpPr txBox="1"/>
            <p:nvPr/>
          </p:nvSpPr>
          <p:spPr>
            <a:xfrm>
              <a:off x="710275" y="2458475"/>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Saturn is composed mostly of hydrogen and helium</a:t>
              </a:r>
              <a:endParaRPr>
                <a:solidFill>
                  <a:schemeClr val="dk2"/>
                </a:solidFill>
                <a:latin typeface="Baloo 2"/>
                <a:ea typeface="Baloo 2"/>
                <a:cs typeface="Baloo 2"/>
                <a:sym typeface="Baloo 2"/>
              </a:endParaRPr>
            </a:p>
          </p:txBody>
        </p:sp>
      </p:grpSp>
      <p:sp>
        <p:nvSpPr>
          <p:cNvPr id="1287" name="Google Shape;1287;p40"/>
          <p:cNvSpPr/>
          <p:nvPr/>
        </p:nvSpPr>
        <p:spPr>
          <a:xfrm>
            <a:off x="3084826" y="2062225"/>
            <a:ext cx="1318700" cy="411329"/>
          </a:xfrm>
          <a:custGeom>
            <a:rect b="b" l="l" r="r" t="t"/>
            <a:pathLst>
              <a:path extrusionOk="0" fill="none" h="15181" w="55495">
                <a:moveTo>
                  <a:pt x="0" y="0"/>
                </a:moveTo>
                <a:lnTo>
                  <a:pt x="0" y="6144"/>
                </a:lnTo>
                <a:lnTo>
                  <a:pt x="55495" y="6144"/>
                </a:lnTo>
                <a:lnTo>
                  <a:pt x="55495" y="15181"/>
                </a:lnTo>
              </a:path>
            </a:pathLst>
          </a:custGeom>
          <a:noFill/>
          <a:ln cap="flat" cmpd="sng" w="952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8" name="Google Shape;1288;p40"/>
          <p:cNvGrpSpPr/>
          <p:nvPr/>
        </p:nvGrpSpPr>
        <p:grpSpPr>
          <a:xfrm>
            <a:off x="710325" y="1257950"/>
            <a:ext cx="2937050" cy="748800"/>
            <a:chOff x="710275" y="1257950"/>
            <a:chExt cx="2937050" cy="748800"/>
          </a:xfrm>
        </p:grpSpPr>
        <p:sp>
          <p:nvSpPr>
            <p:cNvPr id="1289" name="Google Shape;1289;p40"/>
            <p:cNvSpPr/>
            <p:nvPr/>
          </p:nvSpPr>
          <p:spPr>
            <a:xfrm>
              <a:off x="2492925" y="1257950"/>
              <a:ext cx="1154400" cy="7488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Mars</a:t>
              </a:r>
              <a:endParaRPr b="1" sz="1800">
                <a:latin typeface="Handlee"/>
                <a:ea typeface="Handlee"/>
                <a:cs typeface="Handlee"/>
                <a:sym typeface="Handlee"/>
              </a:endParaRPr>
            </a:p>
          </p:txBody>
        </p:sp>
        <p:sp>
          <p:nvSpPr>
            <p:cNvPr id="1290" name="Google Shape;1290;p40"/>
            <p:cNvSpPr txBox="1"/>
            <p:nvPr/>
          </p:nvSpPr>
          <p:spPr>
            <a:xfrm>
              <a:off x="710275" y="1257950"/>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Despite being red, Mars is actually a very cold place</a:t>
              </a:r>
              <a:endParaRPr>
                <a:solidFill>
                  <a:schemeClr val="dk2"/>
                </a:solidFill>
                <a:latin typeface="Baloo 2"/>
                <a:ea typeface="Baloo 2"/>
                <a:cs typeface="Baloo 2"/>
                <a:sym typeface="Baloo 2"/>
              </a:endParaRPr>
            </a:p>
          </p:txBody>
        </p:sp>
      </p:grpSp>
      <p:sp>
        <p:nvSpPr>
          <p:cNvPr id="1291" name="Google Shape;1291;p40"/>
          <p:cNvSpPr/>
          <p:nvPr/>
        </p:nvSpPr>
        <p:spPr>
          <a:xfrm>
            <a:off x="3084826" y="3192269"/>
            <a:ext cx="1318700" cy="411356"/>
          </a:xfrm>
          <a:custGeom>
            <a:rect b="b" l="l" r="r" t="t"/>
            <a:pathLst>
              <a:path extrusionOk="0" fill="none" h="15182" w="55495">
                <a:moveTo>
                  <a:pt x="0" y="15181"/>
                </a:moveTo>
                <a:lnTo>
                  <a:pt x="0" y="9026"/>
                </a:lnTo>
                <a:lnTo>
                  <a:pt x="55495" y="9026"/>
                </a:lnTo>
                <a:lnTo>
                  <a:pt x="55495" y="1"/>
                </a:lnTo>
              </a:path>
            </a:pathLst>
          </a:custGeom>
          <a:noFill/>
          <a:ln cap="flat" cmpd="sng" w="952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2" name="Google Shape;1292;p40"/>
          <p:cNvGrpSpPr/>
          <p:nvPr/>
        </p:nvGrpSpPr>
        <p:grpSpPr>
          <a:xfrm>
            <a:off x="710325" y="3659000"/>
            <a:ext cx="2937050" cy="748800"/>
            <a:chOff x="710275" y="3659000"/>
            <a:chExt cx="2937050" cy="748800"/>
          </a:xfrm>
        </p:grpSpPr>
        <p:sp>
          <p:nvSpPr>
            <p:cNvPr id="1293" name="Google Shape;1293;p40"/>
            <p:cNvSpPr/>
            <p:nvPr/>
          </p:nvSpPr>
          <p:spPr>
            <a:xfrm>
              <a:off x="2492925" y="3659000"/>
              <a:ext cx="1154400" cy="7488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Jupiter</a:t>
              </a:r>
              <a:endParaRPr b="1" sz="1800">
                <a:latin typeface="Handlee"/>
                <a:ea typeface="Handlee"/>
                <a:cs typeface="Handlee"/>
                <a:sym typeface="Handlee"/>
              </a:endParaRPr>
            </a:p>
          </p:txBody>
        </p:sp>
        <p:sp>
          <p:nvSpPr>
            <p:cNvPr id="1294" name="Google Shape;1294;p40"/>
            <p:cNvSpPr txBox="1"/>
            <p:nvPr/>
          </p:nvSpPr>
          <p:spPr>
            <a:xfrm>
              <a:off x="710275" y="3659000"/>
              <a:ext cx="1782600" cy="74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Jupiter is a gas giant and the biggest planet of them all</a:t>
              </a:r>
              <a:endParaRPr>
                <a:solidFill>
                  <a:schemeClr val="dk2"/>
                </a:solidFill>
                <a:latin typeface="Baloo 2"/>
                <a:ea typeface="Baloo 2"/>
                <a:cs typeface="Baloo 2"/>
                <a:sym typeface="Baloo 2"/>
              </a:endParaRPr>
            </a:p>
          </p:txBody>
        </p:sp>
      </p:grpSp>
      <p:grpSp>
        <p:nvGrpSpPr>
          <p:cNvPr id="1295" name="Google Shape;1295;p40"/>
          <p:cNvGrpSpPr/>
          <p:nvPr/>
        </p:nvGrpSpPr>
        <p:grpSpPr>
          <a:xfrm>
            <a:off x="4125681" y="2512216"/>
            <a:ext cx="892663" cy="641409"/>
            <a:chOff x="4303873" y="3017520"/>
            <a:chExt cx="701063" cy="503737"/>
          </a:xfrm>
        </p:grpSpPr>
        <p:sp>
          <p:nvSpPr>
            <p:cNvPr id="1296" name="Google Shape;1296;p40"/>
            <p:cNvSpPr/>
            <p:nvPr/>
          </p:nvSpPr>
          <p:spPr>
            <a:xfrm>
              <a:off x="4303873" y="303190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7" name="Google Shape;1297;p40"/>
            <p:cNvGrpSpPr/>
            <p:nvPr/>
          </p:nvGrpSpPr>
          <p:grpSpPr>
            <a:xfrm>
              <a:off x="4496251" y="3017520"/>
              <a:ext cx="316291" cy="471769"/>
              <a:chOff x="2645707" y="1574932"/>
              <a:chExt cx="408170" cy="575609"/>
            </a:xfrm>
          </p:grpSpPr>
          <p:sp>
            <p:nvSpPr>
              <p:cNvPr id="1298" name="Google Shape;1298;p40"/>
              <p:cNvSpPr/>
              <p:nvPr/>
            </p:nvSpPr>
            <p:spPr>
              <a:xfrm>
                <a:off x="2645707" y="1765400"/>
                <a:ext cx="282977" cy="385142"/>
              </a:xfrm>
              <a:custGeom>
                <a:rect b="b" l="l" r="r" t="t"/>
                <a:pathLst>
                  <a:path extrusionOk="0" h="18570" w="13644">
                    <a:moveTo>
                      <a:pt x="7670" y="866"/>
                    </a:moveTo>
                    <a:cubicBezTo>
                      <a:pt x="7711" y="866"/>
                      <a:pt x="7765" y="891"/>
                      <a:pt x="7839" y="957"/>
                    </a:cubicBezTo>
                    <a:cubicBezTo>
                      <a:pt x="8073" y="1057"/>
                      <a:pt x="8340" y="1090"/>
                      <a:pt x="8573" y="1090"/>
                    </a:cubicBezTo>
                    <a:cubicBezTo>
                      <a:pt x="9140" y="1124"/>
                      <a:pt x="9574" y="1591"/>
                      <a:pt x="9607" y="2158"/>
                    </a:cubicBezTo>
                    <a:cubicBezTo>
                      <a:pt x="9607" y="2358"/>
                      <a:pt x="9674" y="2558"/>
                      <a:pt x="9774" y="2758"/>
                    </a:cubicBezTo>
                    <a:cubicBezTo>
                      <a:pt x="9974" y="3058"/>
                      <a:pt x="9607" y="2925"/>
                      <a:pt x="9640" y="3058"/>
                    </a:cubicBezTo>
                    <a:cubicBezTo>
                      <a:pt x="8807" y="3192"/>
                      <a:pt x="7973" y="3359"/>
                      <a:pt x="7172" y="3559"/>
                    </a:cubicBezTo>
                    <a:cubicBezTo>
                      <a:pt x="7132" y="3575"/>
                      <a:pt x="7097" y="3583"/>
                      <a:pt x="7069" y="3583"/>
                    </a:cubicBezTo>
                    <a:cubicBezTo>
                      <a:pt x="6981" y="3583"/>
                      <a:pt x="6955" y="3502"/>
                      <a:pt x="7005" y="3325"/>
                    </a:cubicBezTo>
                    <a:cubicBezTo>
                      <a:pt x="7172" y="2725"/>
                      <a:pt x="6939" y="2124"/>
                      <a:pt x="6905" y="1524"/>
                    </a:cubicBezTo>
                    <a:cubicBezTo>
                      <a:pt x="6905" y="1457"/>
                      <a:pt x="6838" y="1391"/>
                      <a:pt x="6872" y="1357"/>
                    </a:cubicBezTo>
                    <a:cubicBezTo>
                      <a:pt x="7005" y="1124"/>
                      <a:pt x="7272" y="1157"/>
                      <a:pt x="7439" y="1124"/>
                    </a:cubicBezTo>
                    <a:cubicBezTo>
                      <a:pt x="7539" y="1099"/>
                      <a:pt x="7545" y="866"/>
                      <a:pt x="7670" y="866"/>
                    </a:cubicBezTo>
                    <a:close/>
                    <a:moveTo>
                      <a:pt x="5471" y="1682"/>
                    </a:moveTo>
                    <a:cubicBezTo>
                      <a:pt x="5654" y="1682"/>
                      <a:pt x="5838" y="1707"/>
                      <a:pt x="6005" y="1757"/>
                    </a:cubicBezTo>
                    <a:cubicBezTo>
                      <a:pt x="6171" y="1858"/>
                      <a:pt x="6205" y="1891"/>
                      <a:pt x="6138" y="2124"/>
                    </a:cubicBezTo>
                    <a:cubicBezTo>
                      <a:pt x="6371" y="2558"/>
                      <a:pt x="6138" y="3125"/>
                      <a:pt x="6371" y="3625"/>
                    </a:cubicBezTo>
                    <a:cubicBezTo>
                      <a:pt x="6438" y="3792"/>
                      <a:pt x="6371" y="3826"/>
                      <a:pt x="6271" y="3926"/>
                    </a:cubicBezTo>
                    <a:cubicBezTo>
                      <a:pt x="5771" y="4326"/>
                      <a:pt x="5571" y="4993"/>
                      <a:pt x="5738" y="5594"/>
                    </a:cubicBezTo>
                    <a:cubicBezTo>
                      <a:pt x="5771" y="5694"/>
                      <a:pt x="5804" y="5794"/>
                      <a:pt x="5904" y="5827"/>
                    </a:cubicBezTo>
                    <a:cubicBezTo>
                      <a:pt x="6238" y="5960"/>
                      <a:pt x="5904" y="6327"/>
                      <a:pt x="6171" y="6461"/>
                    </a:cubicBezTo>
                    <a:cubicBezTo>
                      <a:pt x="6138" y="6494"/>
                      <a:pt x="6105" y="6528"/>
                      <a:pt x="6105" y="6528"/>
                    </a:cubicBezTo>
                    <a:cubicBezTo>
                      <a:pt x="5904" y="6528"/>
                      <a:pt x="5738" y="6661"/>
                      <a:pt x="5671" y="6828"/>
                    </a:cubicBezTo>
                    <a:cubicBezTo>
                      <a:pt x="5571" y="7161"/>
                      <a:pt x="5171" y="6961"/>
                      <a:pt x="5004" y="7228"/>
                    </a:cubicBezTo>
                    <a:cubicBezTo>
                      <a:pt x="4998" y="7245"/>
                      <a:pt x="4988" y="7252"/>
                      <a:pt x="4974" y="7252"/>
                    </a:cubicBezTo>
                    <a:cubicBezTo>
                      <a:pt x="4908" y="7252"/>
                      <a:pt x="4770" y="7078"/>
                      <a:pt x="4770" y="6995"/>
                    </a:cubicBezTo>
                    <a:cubicBezTo>
                      <a:pt x="4637" y="6294"/>
                      <a:pt x="4370" y="5660"/>
                      <a:pt x="4237" y="5060"/>
                    </a:cubicBezTo>
                    <a:cubicBezTo>
                      <a:pt x="4070" y="4459"/>
                      <a:pt x="3670" y="3859"/>
                      <a:pt x="3770" y="3192"/>
                    </a:cubicBezTo>
                    <a:cubicBezTo>
                      <a:pt x="3836" y="2525"/>
                      <a:pt x="4303" y="1958"/>
                      <a:pt x="4937" y="1757"/>
                    </a:cubicBezTo>
                    <a:cubicBezTo>
                      <a:pt x="5104" y="1707"/>
                      <a:pt x="5287" y="1682"/>
                      <a:pt x="5471" y="1682"/>
                    </a:cubicBezTo>
                    <a:close/>
                    <a:moveTo>
                      <a:pt x="2536" y="3263"/>
                    </a:moveTo>
                    <a:cubicBezTo>
                      <a:pt x="2614" y="3263"/>
                      <a:pt x="2692" y="3273"/>
                      <a:pt x="2769" y="3292"/>
                    </a:cubicBezTo>
                    <a:cubicBezTo>
                      <a:pt x="3036" y="3459"/>
                      <a:pt x="3169" y="3726"/>
                      <a:pt x="3203" y="3992"/>
                    </a:cubicBezTo>
                    <a:cubicBezTo>
                      <a:pt x="3303" y="4660"/>
                      <a:pt x="3503" y="5260"/>
                      <a:pt x="3836" y="5860"/>
                    </a:cubicBezTo>
                    <a:cubicBezTo>
                      <a:pt x="4270" y="6528"/>
                      <a:pt x="4103" y="7828"/>
                      <a:pt x="3536" y="8429"/>
                    </a:cubicBezTo>
                    <a:cubicBezTo>
                      <a:pt x="3443" y="8522"/>
                      <a:pt x="3287" y="8567"/>
                      <a:pt x="3126" y="8567"/>
                    </a:cubicBezTo>
                    <a:cubicBezTo>
                      <a:pt x="2883" y="8567"/>
                      <a:pt x="2629" y="8463"/>
                      <a:pt x="2569" y="8262"/>
                    </a:cubicBezTo>
                    <a:cubicBezTo>
                      <a:pt x="2435" y="7662"/>
                      <a:pt x="1935" y="7261"/>
                      <a:pt x="1735" y="6694"/>
                    </a:cubicBezTo>
                    <a:cubicBezTo>
                      <a:pt x="1701" y="6594"/>
                      <a:pt x="1635" y="6494"/>
                      <a:pt x="1601" y="6394"/>
                    </a:cubicBezTo>
                    <a:cubicBezTo>
                      <a:pt x="1573" y="6250"/>
                      <a:pt x="1444" y="6081"/>
                      <a:pt x="1323" y="6081"/>
                    </a:cubicBezTo>
                    <a:cubicBezTo>
                      <a:pt x="1305" y="6081"/>
                      <a:pt x="1286" y="6085"/>
                      <a:pt x="1268" y="6094"/>
                    </a:cubicBezTo>
                    <a:cubicBezTo>
                      <a:pt x="1101" y="6194"/>
                      <a:pt x="1001" y="6394"/>
                      <a:pt x="1068" y="6594"/>
                    </a:cubicBezTo>
                    <a:cubicBezTo>
                      <a:pt x="1168" y="6928"/>
                      <a:pt x="1301" y="7261"/>
                      <a:pt x="1468" y="7562"/>
                    </a:cubicBezTo>
                    <a:cubicBezTo>
                      <a:pt x="1735" y="8062"/>
                      <a:pt x="2002" y="8562"/>
                      <a:pt x="2302" y="9063"/>
                    </a:cubicBezTo>
                    <a:cubicBezTo>
                      <a:pt x="2512" y="9342"/>
                      <a:pt x="2831" y="9485"/>
                      <a:pt x="3146" y="9485"/>
                    </a:cubicBezTo>
                    <a:cubicBezTo>
                      <a:pt x="3431" y="9485"/>
                      <a:pt x="3713" y="9368"/>
                      <a:pt x="3903" y="9129"/>
                    </a:cubicBezTo>
                    <a:cubicBezTo>
                      <a:pt x="4170" y="8829"/>
                      <a:pt x="4403" y="8529"/>
                      <a:pt x="4604" y="8195"/>
                    </a:cubicBezTo>
                    <a:cubicBezTo>
                      <a:pt x="4654" y="8045"/>
                      <a:pt x="4797" y="7970"/>
                      <a:pt x="4937" y="7970"/>
                    </a:cubicBezTo>
                    <a:cubicBezTo>
                      <a:pt x="4983" y="7970"/>
                      <a:pt x="5029" y="7979"/>
                      <a:pt x="5071" y="7995"/>
                    </a:cubicBezTo>
                    <a:cubicBezTo>
                      <a:pt x="5148" y="8021"/>
                      <a:pt x="5222" y="8032"/>
                      <a:pt x="5293" y="8032"/>
                    </a:cubicBezTo>
                    <a:cubicBezTo>
                      <a:pt x="5683" y="8032"/>
                      <a:pt x="5989" y="7687"/>
                      <a:pt x="6271" y="7462"/>
                    </a:cubicBezTo>
                    <a:cubicBezTo>
                      <a:pt x="6472" y="7295"/>
                      <a:pt x="6538" y="6961"/>
                      <a:pt x="6772" y="6794"/>
                    </a:cubicBezTo>
                    <a:cubicBezTo>
                      <a:pt x="6827" y="6746"/>
                      <a:pt x="6880" y="6728"/>
                      <a:pt x="6934" y="6728"/>
                    </a:cubicBezTo>
                    <a:cubicBezTo>
                      <a:pt x="7107" y="6728"/>
                      <a:pt x="7280" y="6919"/>
                      <a:pt x="7503" y="6919"/>
                    </a:cubicBezTo>
                    <a:cubicBezTo>
                      <a:pt x="7546" y="6919"/>
                      <a:pt x="7592" y="6912"/>
                      <a:pt x="7639" y="6894"/>
                    </a:cubicBezTo>
                    <a:lnTo>
                      <a:pt x="7639" y="6894"/>
                    </a:lnTo>
                    <a:cubicBezTo>
                      <a:pt x="7339" y="7295"/>
                      <a:pt x="6905" y="7462"/>
                      <a:pt x="6672" y="7828"/>
                    </a:cubicBezTo>
                    <a:cubicBezTo>
                      <a:pt x="6620" y="7957"/>
                      <a:pt x="6589" y="8106"/>
                      <a:pt x="6424" y="8106"/>
                    </a:cubicBezTo>
                    <a:cubicBezTo>
                      <a:pt x="6375" y="8106"/>
                      <a:pt x="6314" y="8093"/>
                      <a:pt x="6238" y="8062"/>
                    </a:cubicBezTo>
                    <a:cubicBezTo>
                      <a:pt x="6232" y="8061"/>
                      <a:pt x="6227" y="8060"/>
                      <a:pt x="6222" y="8060"/>
                    </a:cubicBezTo>
                    <a:cubicBezTo>
                      <a:pt x="6107" y="8060"/>
                      <a:pt x="6134" y="8401"/>
                      <a:pt x="6038" y="8529"/>
                    </a:cubicBezTo>
                    <a:cubicBezTo>
                      <a:pt x="5971" y="8662"/>
                      <a:pt x="6071" y="8829"/>
                      <a:pt x="5971" y="8863"/>
                    </a:cubicBezTo>
                    <a:cubicBezTo>
                      <a:pt x="5604" y="8996"/>
                      <a:pt x="5504" y="9330"/>
                      <a:pt x="5337" y="9630"/>
                    </a:cubicBezTo>
                    <a:cubicBezTo>
                      <a:pt x="5204" y="9830"/>
                      <a:pt x="5071" y="9997"/>
                      <a:pt x="4937" y="10163"/>
                    </a:cubicBezTo>
                    <a:cubicBezTo>
                      <a:pt x="4670" y="10564"/>
                      <a:pt x="4503" y="11031"/>
                      <a:pt x="4470" y="11531"/>
                    </a:cubicBezTo>
                    <a:cubicBezTo>
                      <a:pt x="4470" y="11631"/>
                      <a:pt x="4303" y="11798"/>
                      <a:pt x="4570" y="11831"/>
                    </a:cubicBezTo>
                    <a:cubicBezTo>
                      <a:pt x="4682" y="11850"/>
                      <a:pt x="4814" y="11900"/>
                      <a:pt x="4920" y="11900"/>
                    </a:cubicBezTo>
                    <a:cubicBezTo>
                      <a:pt x="5005" y="11900"/>
                      <a:pt x="5074" y="11868"/>
                      <a:pt x="5104" y="11765"/>
                    </a:cubicBezTo>
                    <a:cubicBezTo>
                      <a:pt x="5304" y="11298"/>
                      <a:pt x="5671" y="10897"/>
                      <a:pt x="5738" y="10397"/>
                    </a:cubicBezTo>
                    <a:cubicBezTo>
                      <a:pt x="5738" y="10364"/>
                      <a:pt x="5704" y="10330"/>
                      <a:pt x="5704" y="10330"/>
                    </a:cubicBezTo>
                    <a:cubicBezTo>
                      <a:pt x="6405" y="9863"/>
                      <a:pt x="6672" y="8996"/>
                      <a:pt x="7339" y="8496"/>
                    </a:cubicBezTo>
                    <a:cubicBezTo>
                      <a:pt x="7939" y="8095"/>
                      <a:pt x="8340" y="7462"/>
                      <a:pt x="9040" y="7161"/>
                    </a:cubicBezTo>
                    <a:cubicBezTo>
                      <a:pt x="9340" y="6928"/>
                      <a:pt x="9674" y="6761"/>
                      <a:pt x="10041" y="6594"/>
                    </a:cubicBezTo>
                    <a:cubicBezTo>
                      <a:pt x="10241" y="6528"/>
                      <a:pt x="10341" y="6327"/>
                      <a:pt x="10274" y="6127"/>
                    </a:cubicBezTo>
                    <a:cubicBezTo>
                      <a:pt x="10241" y="5860"/>
                      <a:pt x="10041" y="5694"/>
                      <a:pt x="9774" y="5694"/>
                    </a:cubicBezTo>
                    <a:cubicBezTo>
                      <a:pt x="9574" y="5727"/>
                      <a:pt x="9240" y="5694"/>
                      <a:pt x="9140" y="5994"/>
                    </a:cubicBezTo>
                    <a:cubicBezTo>
                      <a:pt x="9140" y="6061"/>
                      <a:pt x="9073" y="6094"/>
                      <a:pt x="9007" y="6094"/>
                    </a:cubicBezTo>
                    <a:cubicBezTo>
                      <a:pt x="8872" y="6151"/>
                      <a:pt x="8661" y="6181"/>
                      <a:pt x="8419" y="6181"/>
                    </a:cubicBezTo>
                    <a:cubicBezTo>
                      <a:pt x="7819" y="6181"/>
                      <a:pt x="7033" y="5998"/>
                      <a:pt x="6772" y="5594"/>
                    </a:cubicBezTo>
                    <a:cubicBezTo>
                      <a:pt x="6605" y="5393"/>
                      <a:pt x="6505" y="5160"/>
                      <a:pt x="6505" y="4893"/>
                    </a:cubicBezTo>
                    <a:cubicBezTo>
                      <a:pt x="6538" y="4426"/>
                      <a:pt x="6939" y="4393"/>
                      <a:pt x="7272" y="4326"/>
                    </a:cubicBezTo>
                    <a:cubicBezTo>
                      <a:pt x="8406" y="4059"/>
                      <a:pt x="9540" y="3826"/>
                      <a:pt x="10675" y="3592"/>
                    </a:cubicBezTo>
                    <a:cubicBezTo>
                      <a:pt x="11008" y="3559"/>
                      <a:pt x="11342" y="3525"/>
                      <a:pt x="11675" y="3425"/>
                    </a:cubicBezTo>
                    <a:cubicBezTo>
                      <a:pt x="11681" y="3421"/>
                      <a:pt x="11688" y="3420"/>
                      <a:pt x="11695" y="3420"/>
                    </a:cubicBezTo>
                    <a:cubicBezTo>
                      <a:pt x="11809" y="3420"/>
                      <a:pt x="12076" y="3904"/>
                      <a:pt x="12076" y="4092"/>
                    </a:cubicBezTo>
                    <a:cubicBezTo>
                      <a:pt x="12076" y="4593"/>
                      <a:pt x="12176" y="5127"/>
                      <a:pt x="12342" y="5627"/>
                    </a:cubicBezTo>
                    <a:cubicBezTo>
                      <a:pt x="12409" y="5860"/>
                      <a:pt x="12409" y="6094"/>
                      <a:pt x="12476" y="6361"/>
                    </a:cubicBezTo>
                    <a:cubicBezTo>
                      <a:pt x="12643" y="6828"/>
                      <a:pt x="12543" y="7361"/>
                      <a:pt x="12676" y="7862"/>
                    </a:cubicBezTo>
                    <a:cubicBezTo>
                      <a:pt x="12809" y="8229"/>
                      <a:pt x="12676" y="8662"/>
                      <a:pt x="12376" y="8896"/>
                    </a:cubicBezTo>
                    <a:cubicBezTo>
                      <a:pt x="11975" y="9163"/>
                      <a:pt x="11609" y="9496"/>
                      <a:pt x="11308" y="9897"/>
                    </a:cubicBezTo>
                    <a:cubicBezTo>
                      <a:pt x="11142" y="10197"/>
                      <a:pt x="10908" y="10430"/>
                      <a:pt x="10608" y="10630"/>
                    </a:cubicBezTo>
                    <a:lnTo>
                      <a:pt x="10208" y="11364"/>
                    </a:lnTo>
                    <a:cubicBezTo>
                      <a:pt x="10107" y="11531"/>
                      <a:pt x="9874" y="11498"/>
                      <a:pt x="9774" y="11698"/>
                    </a:cubicBezTo>
                    <a:cubicBezTo>
                      <a:pt x="9407" y="12332"/>
                      <a:pt x="9073" y="12999"/>
                      <a:pt x="8807" y="13699"/>
                    </a:cubicBezTo>
                    <a:cubicBezTo>
                      <a:pt x="8606" y="14467"/>
                      <a:pt x="8473" y="15267"/>
                      <a:pt x="8373" y="16068"/>
                    </a:cubicBezTo>
                    <a:cubicBezTo>
                      <a:pt x="8308" y="16558"/>
                      <a:pt x="8338" y="17048"/>
                      <a:pt x="8465" y="17538"/>
                    </a:cubicBezTo>
                    <a:lnTo>
                      <a:pt x="8465" y="17538"/>
                    </a:lnTo>
                    <a:cubicBezTo>
                      <a:pt x="8283" y="17600"/>
                      <a:pt x="8102" y="17709"/>
                      <a:pt x="7912" y="17709"/>
                    </a:cubicBezTo>
                    <a:cubicBezTo>
                      <a:pt x="7792" y="17709"/>
                      <a:pt x="7668" y="17664"/>
                      <a:pt x="7539" y="17535"/>
                    </a:cubicBezTo>
                    <a:lnTo>
                      <a:pt x="7439" y="17535"/>
                    </a:lnTo>
                    <a:cubicBezTo>
                      <a:pt x="7230" y="17661"/>
                      <a:pt x="7015" y="17693"/>
                      <a:pt x="6800" y="17693"/>
                    </a:cubicBezTo>
                    <a:cubicBezTo>
                      <a:pt x="6570" y="17693"/>
                      <a:pt x="6339" y="17656"/>
                      <a:pt x="6112" y="17656"/>
                    </a:cubicBezTo>
                    <a:cubicBezTo>
                      <a:pt x="6042" y="17656"/>
                      <a:pt x="5973" y="17660"/>
                      <a:pt x="5904" y="17669"/>
                    </a:cubicBezTo>
                    <a:cubicBezTo>
                      <a:pt x="5778" y="17690"/>
                      <a:pt x="5648" y="17701"/>
                      <a:pt x="5516" y="17701"/>
                    </a:cubicBezTo>
                    <a:cubicBezTo>
                      <a:pt x="5233" y="17701"/>
                      <a:pt x="4944" y="17649"/>
                      <a:pt x="4670" y="17535"/>
                    </a:cubicBezTo>
                    <a:cubicBezTo>
                      <a:pt x="4614" y="17517"/>
                      <a:pt x="4495" y="17446"/>
                      <a:pt x="4383" y="17446"/>
                    </a:cubicBezTo>
                    <a:cubicBezTo>
                      <a:pt x="4296" y="17446"/>
                      <a:pt x="4214" y="17489"/>
                      <a:pt x="4170" y="17636"/>
                    </a:cubicBezTo>
                    <a:cubicBezTo>
                      <a:pt x="4170" y="17669"/>
                      <a:pt x="4070" y="17669"/>
                      <a:pt x="4070" y="17669"/>
                    </a:cubicBezTo>
                    <a:cubicBezTo>
                      <a:pt x="3703" y="17269"/>
                      <a:pt x="3169" y="17535"/>
                      <a:pt x="2769" y="17302"/>
                    </a:cubicBezTo>
                    <a:cubicBezTo>
                      <a:pt x="2569" y="17135"/>
                      <a:pt x="2469" y="16935"/>
                      <a:pt x="2469" y="16668"/>
                    </a:cubicBezTo>
                    <a:cubicBezTo>
                      <a:pt x="2402" y="16401"/>
                      <a:pt x="2435" y="16101"/>
                      <a:pt x="2535" y="15834"/>
                    </a:cubicBezTo>
                    <a:cubicBezTo>
                      <a:pt x="2836" y="15267"/>
                      <a:pt x="2602" y="14667"/>
                      <a:pt x="2736" y="14100"/>
                    </a:cubicBezTo>
                    <a:cubicBezTo>
                      <a:pt x="2769" y="13933"/>
                      <a:pt x="2469" y="13666"/>
                      <a:pt x="2369" y="13433"/>
                    </a:cubicBezTo>
                    <a:cubicBezTo>
                      <a:pt x="2168" y="12999"/>
                      <a:pt x="2002" y="12565"/>
                      <a:pt x="1868" y="12132"/>
                    </a:cubicBezTo>
                    <a:cubicBezTo>
                      <a:pt x="1635" y="11464"/>
                      <a:pt x="1468" y="10797"/>
                      <a:pt x="1301" y="10097"/>
                    </a:cubicBezTo>
                    <a:cubicBezTo>
                      <a:pt x="1101" y="9330"/>
                      <a:pt x="1034" y="8562"/>
                      <a:pt x="1068" y="7762"/>
                    </a:cubicBezTo>
                    <a:cubicBezTo>
                      <a:pt x="1101" y="7695"/>
                      <a:pt x="1101" y="7595"/>
                      <a:pt x="1034" y="7495"/>
                    </a:cubicBezTo>
                    <a:cubicBezTo>
                      <a:pt x="534" y="6761"/>
                      <a:pt x="801" y="5960"/>
                      <a:pt x="1001" y="5193"/>
                    </a:cubicBezTo>
                    <a:cubicBezTo>
                      <a:pt x="1134" y="4693"/>
                      <a:pt x="1368" y="4193"/>
                      <a:pt x="1701" y="3726"/>
                    </a:cubicBezTo>
                    <a:cubicBezTo>
                      <a:pt x="1890" y="3429"/>
                      <a:pt x="2209" y="3263"/>
                      <a:pt x="2536" y="3263"/>
                    </a:cubicBezTo>
                    <a:close/>
                    <a:moveTo>
                      <a:pt x="8374" y="0"/>
                    </a:moveTo>
                    <a:cubicBezTo>
                      <a:pt x="8199" y="0"/>
                      <a:pt x="8010" y="101"/>
                      <a:pt x="7772" y="101"/>
                    </a:cubicBezTo>
                    <a:cubicBezTo>
                      <a:pt x="7730" y="101"/>
                      <a:pt x="7685" y="97"/>
                      <a:pt x="7639" y="90"/>
                    </a:cubicBezTo>
                    <a:cubicBezTo>
                      <a:pt x="7604" y="84"/>
                      <a:pt x="7569" y="81"/>
                      <a:pt x="7533" y="81"/>
                    </a:cubicBezTo>
                    <a:cubicBezTo>
                      <a:pt x="7158" y="81"/>
                      <a:pt x="6740" y="386"/>
                      <a:pt x="6405" y="690"/>
                    </a:cubicBezTo>
                    <a:cubicBezTo>
                      <a:pt x="6356" y="788"/>
                      <a:pt x="6253" y="850"/>
                      <a:pt x="6137" y="850"/>
                    </a:cubicBezTo>
                    <a:cubicBezTo>
                      <a:pt x="6094" y="850"/>
                      <a:pt x="6049" y="841"/>
                      <a:pt x="6005" y="823"/>
                    </a:cubicBezTo>
                    <a:cubicBezTo>
                      <a:pt x="5840" y="782"/>
                      <a:pt x="5675" y="754"/>
                      <a:pt x="5510" y="754"/>
                    </a:cubicBezTo>
                    <a:cubicBezTo>
                      <a:pt x="5408" y="754"/>
                      <a:pt x="5306" y="765"/>
                      <a:pt x="5204" y="790"/>
                    </a:cubicBezTo>
                    <a:cubicBezTo>
                      <a:pt x="4303" y="1024"/>
                      <a:pt x="3503" y="1457"/>
                      <a:pt x="3236" y="2458"/>
                    </a:cubicBezTo>
                    <a:cubicBezTo>
                      <a:pt x="3214" y="2547"/>
                      <a:pt x="3162" y="2591"/>
                      <a:pt x="3100" y="2591"/>
                    </a:cubicBezTo>
                    <a:cubicBezTo>
                      <a:pt x="3069" y="2591"/>
                      <a:pt x="3036" y="2580"/>
                      <a:pt x="3002" y="2558"/>
                    </a:cubicBezTo>
                    <a:cubicBezTo>
                      <a:pt x="2829" y="2416"/>
                      <a:pt x="2626" y="2349"/>
                      <a:pt x="2421" y="2349"/>
                    </a:cubicBezTo>
                    <a:cubicBezTo>
                      <a:pt x="2193" y="2349"/>
                      <a:pt x="1962" y="2433"/>
                      <a:pt x="1768" y="2591"/>
                    </a:cubicBezTo>
                    <a:cubicBezTo>
                      <a:pt x="1568" y="2758"/>
                      <a:pt x="1234" y="2725"/>
                      <a:pt x="1101" y="2958"/>
                    </a:cubicBezTo>
                    <a:cubicBezTo>
                      <a:pt x="834" y="3492"/>
                      <a:pt x="534" y="4026"/>
                      <a:pt x="300" y="4593"/>
                    </a:cubicBezTo>
                    <a:cubicBezTo>
                      <a:pt x="134" y="4960"/>
                      <a:pt x="334" y="5427"/>
                      <a:pt x="0" y="5727"/>
                    </a:cubicBezTo>
                    <a:cubicBezTo>
                      <a:pt x="0" y="6161"/>
                      <a:pt x="0" y="6594"/>
                      <a:pt x="0" y="7028"/>
                    </a:cubicBezTo>
                    <a:cubicBezTo>
                      <a:pt x="134" y="7328"/>
                      <a:pt x="200" y="7628"/>
                      <a:pt x="234" y="7962"/>
                    </a:cubicBezTo>
                    <a:cubicBezTo>
                      <a:pt x="267" y="8496"/>
                      <a:pt x="334" y="9029"/>
                      <a:pt x="434" y="9563"/>
                    </a:cubicBezTo>
                    <a:cubicBezTo>
                      <a:pt x="534" y="10364"/>
                      <a:pt x="734" y="11164"/>
                      <a:pt x="968" y="11931"/>
                    </a:cubicBezTo>
                    <a:cubicBezTo>
                      <a:pt x="1168" y="12565"/>
                      <a:pt x="1401" y="13232"/>
                      <a:pt x="1701" y="13833"/>
                    </a:cubicBezTo>
                    <a:cubicBezTo>
                      <a:pt x="1835" y="14066"/>
                      <a:pt x="1902" y="14300"/>
                      <a:pt x="1902" y="14533"/>
                    </a:cubicBezTo>
                    <a:cubicBezTo>
                      <a:pt x="1835" y="15334"/>
                      <a:pt x="1635" y="16101"/>
                      <a:pt x="1635" y="16902"/>
                    </a:cubicBezTo>
                    <a:cubicBezTo>
                      <a:pt x="1601" y="17302"/>
                      <a:pt x="1768" y="17669"/>
                      <a:pt x="2068" y="17936"/>
                    </a:cubicBezTo>
                    <a:cubicBezTo>
                      <a:pt x="2469" y="18136"/>
                      <a:pt x="2902" y="18269"/>
                      <a:pt x="3336" y="18336"/>
                    </a:cubicBezTo>
                    <a:cubicBezTo>
                      <a:pt x="3936" y="18436"/>
                      <a:pt x="4570" y="18469"/>
                      <a:pt x="5171" y="18536"/>
                    </a:cubicBezTo>
                    <a:cubicBezTo>
                      <a:pt x="5471" y="18558"/>
                      <a:pt x="5771" y="18570"/>
                      <a:pt x="6071" y="18570"/>
                    </a:cubicBezTo>
                    <a:cubicBezTo>
                      <a:pt x="6672" y="18570"/>
                      <a:pt x="7272" y="18525"/>
                      <a:pt x="7873" y="18436"/>
                    </a:cubicBezTo>
                    <a:cubicBezTo>
                      <a:pt x="8462" y="18371"/>
                      <a:pt x="8634" y="18144"/>
                      <a:pt x="8481" y="17567"/>
                    </a:cubicBezTo>
                    <a:lnTo>
                      <a:pt x="8481" y="17567"/>
                    </a:lnTo>
                    <a:cubicBezTo>
                      <a:pt x="8493" y="17565"/>
                      <a:pt x="8504" y="17564"/>
                      <a:pt x="8514" y="17564"/>
                    </a:cubicBezTo>
                    <a:cubicBezTo>
                      <a:pt x="8621" y="17564"/>
                      <a:pt x="8680" y="17676"/>
                      <a:pt x="8740" y="17736"/>
                    </a:cubicBezTo>
                    <a:cubicBezTo>
                      <a:pt x="8807" y="17836"/>
                      <a:pt x="8907" y="17902"/>
                      <a:pt x="9040" y="17936"/>
                    </a:cubicBezTo>
                    <a:cubicBezTo>
                      <a:pt x="9140" y="17902"/>
                      <a:pt x="9173" y="17736"/>
                      <a:pt x="9207" y="17636"/>
                    </a:cubicBezTo>
                    <a:cubicBezTo>
                      <a:pt x="9240" y="17369"/>
                      <a:pt x="9240" y="17135"/>
                      <a:pt x="9240" y="16868"/>
                    </a:cubicBezTo>
                    <a:cubicBezTo>
                      <a:pt x="9207" y="16134"/>
                      <a:pt x="9274" y="15367"/>
                      <a:pt x="9474" y="14633"/>
                    </a:cubicBezTo>
                    <a:cubicBezTo>
                      <a:pt x="9607" y="14133"/>
                      <a:pt x="9807" y="13599"/>
                      <a:pt x="10007" y="13132"/>
                    </a:cubicBezTo>
                    <a:cubicBezTo>
                      <a:pt x="10308" y="12465"/>
                      <a:pt x="10741" y="11831"/>
                      <a:pt x="11275" y="11331"/>
                    </a:cubicBezTo>
                    <a:cubicBezTo>
                      <a:pt x="11809" y="10731"/>
                      <a:pt x="12376" y="10163"/>
                      <a:pt x="13010" y="9630"/>
                    </a:cubicBezTo>
                    <a:cubicBezTo>
                      <a:pt x="13276" y="9396"/>
                      <a:pt x="13477" y="9063"/>
                      <a:pt x="13610" y="8729"/>
                    </a:cubicBezTo>
                    <a:cubicBezTo>
                      <a:pt x="13643" y="8429"/>
                      <a:pt x="13610" y="8129"/>
                      <a:pt x="13510" y="7828"/>
                    </a:cubicBezTo>
                    <a:cubicBezTo>
                      <a:pt x="13343" y="6995"/>
                      <a:pt x="13276" y="6161"/>
                      <a:pt x="13110" y="5327"/>
                    </a:cubicBezTo>
                    <a:cubicBezTo>
                      <a:pt x="12943" y="4593"/>
                      <a:pt x="12876" y="3859"/>
                      <a:pt x="12709" y="3125"/>
                    </a:cubicBezTo>
                    <a:cubicBezTo>
                      <a:pt x="12635" y="2680"/>
                      <a:pt x="12506" y="2492"/>
                      <a:pt x="12227" y="2492"/>
                    </a:cubicBezTo>
                    <a:cubicBezTo>
                      <a:pt x="12130" y="2492"/>
                      <a:pt x="12014" y="2515"/>
                      <a:pt x="11875" y="2558"/>
                    </a:cubicBezTo>
                    <a:cubicBezTo>
                      <a:pt x="11442" y="2625"/>
                      <a:pt x="11041" y="2725"/>
                      <a:pt x="10608" y="2825"/>
                    </a:cubicBezTo>
                    <a:cubicBezTo>
                      <a:pt x="10576" y="2846"/>
                      <a:pt x="10538" y="2857"/>
                      <a:pt x="10501" y="2857"/>
                    </a:cubicBezTo>
                    <a:cubicBezTo>
                      <a:pt x="10422" y="2857"/>
                      <a:pt x="10352" y="2805"/>
                      <a:pt x="10374" y="2691"/>
                    </a:cubicBezTo>
                    <a:cubicBezTo>
                      <a:pt x="10541" y="2024"/>
                      <a:pt x="10208" y="1524"/>
                      <a:pt x="10007" y="957"/>
                    </a:cubicBezTo>
                    <a:cubicBezTo>
                      <a:pt x="9941" y="757"/>
                      <a:pt x="9807" y="557"/>
                      <a:pt x="9640" y="457"/>
                    </a:cubicBezTo>
                    <a:cubicBezTo>
                      <a:pt x="9307" y="290"/>
                      <a:pt x="8873" y="223"/>
                      <a:pt x="8573" y="56"/>
                    </a:cubicBezTo>
                    <a:cubicBezTo>
                      <a:pt x="8507" y="15"/>
                      <a:pt x="8442" y="0"/>
                      <a:pt x="8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0"/>
              <p:cNvSpPr/>
              <p:nvPr/>
            </p:nvSpPr>
            <p:spPr>
              <a:xfrm>
                <a:off x="2676131" y="1574932"/>
                <a:ext cx="205098" cy="179899"/>
              </a:xfrm>
              <a:custGeom>
                <a:rect b="b" l="l" r="r" t="t"/>
                <a:pathLst>
                  <a:path extrusionOk="0" h="8674" w="9889">
                    <a:moveTo>
                      <a:pt x="6005" y="0"/>
                    </a:moveTo>
                    <a:cubicBezTo>
                      <a:pt x="5472" y="167"/>
                      <a:pt x="3503" y="4504"/>
                      <a:pt x="3670" y="5371"/>
                    </a:cubicBezTo>
                    <a:cubicBezTo>
                      <a:pt x="3170" y="4971"/>
                      <a:pt x="2736" y="4604"/>
                      <a:pt x="2303" y="4203"/>
                    </a:cubicBezTo>
                    <a:cubicBezTo>
                      <a:pt x="1702" y="3603"/>
                      <a:pt x="1068" y="2969"/>
                      <a:pt x="401" y="2435"/>
                    </a:cubicBezTo>
                    <a:cubicBezTo>
                      <a:pt x="355" y="2412"/>
                      <a:pt x="293" y="2373"/>
                      <a:pt x="237" y="2373"/>
                    </a:cubicBezTo>
                    <a:cubicBezTo>
                      <a:pt x="212" y="2373"/>
                      <a:pt x="188" y="2381"/>
                      <a:pt x="168" y="2402"/>
                    </a:cubicBezTo>
                    <a:cubicBezTo>
                      <a:pt x="101" y="2469"/>
                      <a:pt x="1" y="2602"/>
                      <a:pt x="1" y="2602"/>
                    </a:cubicBezTo>
                    <a:cubicBezTo>
                      <a:pt x="301" y="2969"/>
                      <a:pt x="168" y="3403"/>
                      <a:pt x="234" y="3803"/>
                    </a:cubicBezTo>
                    <a:cubicBezTo>
                      <a:pt x="435" y="4570"/>
                      <a:pt x="635" y="5337"/>
                      <a:pt x="768" y="6138"/>
                    </a:cubicBezTo>
                    <a:cubicBezTo>
                      <a:pt x="768" y="6572"/>
                      <a:pt x="935" y="7005"/>
                      <a:pt x="1202" y="7339"/>
                    </a:cubicBezTo>
                    <a:cubicBezTo>
                      <a:pt x="1335" y="7506"/>
                      <a:pt x="1302" y="7806"/>
                      <a:pt x="1302" y="8073"/>
                    </a:cubicBezTo>
                    <a:cubicBezTo>
                      <a:pt x="1302" y="8406"/>
                      <a:pt x="1369" y="8673"/>
                      <a:pt x="1769" y="8673"/>
                    </a:cubicBezTo>
                    <a:cubicBezTo>
                      <a:pt x="2002" y="8673"/>
                      <a:pt x="2303" y="8673"/>
                      <a:pt x="2102" y="8306"/>
                    </a:cubicBezTo>
                    <a:cubicBezTo>
                      <a:pt x="2036" y="8139"/>
                      <a:pt x="2236" y="8039"/>
                      <a:pt x="2169" y="7806"/>
                    </a:cubicBezTo>
                    <a:cubicBezTo>
                      <a:pt x="2002" y="7472"/>
                      <a:pt x="1869" y="7072"/>
                      <a:pt x="1802" y="6705"/>
                    </a:cubicBezTo>
                    <a:cubicBezTo>
                      <a:pt x="1769" y="6271"/>
                      <a:pt x="1669" y="5838"/>
                      <a:pt x="1502" y="5438"/>
                    </a:cubicBezTo>
                    <a:cubicBezTo>
                      <a:pt x="1269" y="5071"/>
                      <a:pt x="1102" y="4637"/>
                      <a:pt x="1035" y="4203"/>
                    </a:cubicBezTo>
                    <a:cubicBezTo>
                      <a:pt x="1002" y="4070"/>
                      <a:pt x="935" y="4003"/>
                      <a:pt x="1068" y="3936"/>
                    </a:cubicBezTo>
                    <a:cubicBezTo>
                      <a:pt x="1098" y="3921"/>
                      <a:pt x="1123" y="3915"/>
                      <a:pt x="1145" y="3915"/>
                    </a:cubicBezTo>
                    <a:cubicBezTo>
                      <a:pt x="1219" y="3915"/>
                      <a:pt x="1250" y="3992"/>
                      <a:pt x="1302" y="4070"/>
                    </a:cubicBezTo>
                    <a:cubicBezTo>
                      <a:pt x="1936" y="4737"/>
                      <a:pt x="2569" y="5404"/>
                      <a:pt x="3203" y="6071"/>
                    </a:cubicBezTo>
                    <a:cubicBezTo>
                      <a:pt x="3403" y="6205"/>
                      <a:pt x="3670" y="6305"/>
                      <a:pt x="3937" y="6338"/>
                    </a:cubicBezTo>
                    <a:cubicBezTo>
                      <a:pt x="3955" y="6343"/>
                      <a:pt x="3974" y="6345"/>
                      <a:pt x="3994" y="6345"/>
                    </a:cubicBezTo>
                    <a:cubicBezTo>
                      <a:pt x="4120" y="6345"/>
                      <a:pt x="4266" y="6258"/>
                      <a:pt x="4237" y="6171"/>
                    </a:cubicBezTo>
                    <a:cubicBezTo>
                      <a:pt x="4171" y="5771"/>
                      <a:pt x="4538" y="5538"/>
                      <a:pt x="4538" y="5171"/>
                    </a:cubicBezTo>
                    <a:cubicBezTo>
                      <a:pt x="4604" y="4770"/>
                      <a:pt x="4738" y="4370"/>
                      <a:pt x="4971" y="4037"/>
                    </a:cubicBezTo>
                    <a:cubicBezTo>
                      <a:pt x="5171" y="3603"/>
                      <a:pt x="5038" y="3036"/>
                      <a:pt x="5505" y="2702"/>
                    </a:cubicBezTo>
                    <a:cubicBezTo>
                      <a:pt x="5505" y="2702"/>
                      <a:pt x="5505" y="2636"/>
                      <a:pt x="5472" y="2636"/>
                    </a:cubicBezTo>
                    <a:cubicBezTo>
                      <a:pt x="5271" y="2502"/>
                      <a:pt x="5405" y="2435"/>
                      <a:pt x="5505" y="2335"/>
                    </a:cubicBezTo>
                    <a:cubicBezTo>
                      <a:pt x="5672" y="2169"/>
                      <a:pt x="5772" y="1902"/>
                      <a:pt x="5705" y="1668"/>
                    </a:cubicBezTo>
                    <a:cubicBezTo>
                      <a:pt x="5672" y="1568"/>
                      <a:pt x="5705" y="1468"/>
                      <a:pt x="5805" y="1468"/>
                    </a:cubicBezTo>
                    <a:cubicBezTo>
                      <a:pt x="5816" y="1464"/>
                      <a:pt x="5826" y="1463"/>
                      <a:pt x="5835" y="1463"/>
                    </a:cubicBezTo>
                    <a:cubicBezTo>
                      <a:pt x="5912" y="1463"/>
                      <a:pt x="5942" y="1575"/>
                      <a:pt x="5972" y="1635"/>
                    </a:cubicBezTo>
                    <a:cubicBezTo>
                      <a:pt x="6005" y="1835"/>
                      <a:pt x="6005" y="2035"/>
                      <a:pt x="6005" y="2235"/>
                    </a:cubicBezTo>
                    <a:cubicBezTo>
                      <a:pt x="6105" y="2636"/>
                      <a:pt x="6172" y="3036"/>
                      <a:pt x="6205" y="3469"/>
                    </a:cubicBezTo>
                    <a:cubicBezTo>
                      <a:pt x="6205" y="3870"/>
                      <a:pt x="6272" y="4270"/>
                      <a:pt x="6372" y="4637"/>
                    </a:cubicBezTo>
                    <a:cubicBezTo>
                      <a:pt x="6406" y="5204"/>
                      <a:pt x="6606" y="5738"/>
                      <a:pt x="7039" y="6138"/>
                    </a:cubicBezTo>
                    <a:cubicBezTo>
                      <a:pt x="7167" y="6250"/>
                      <a:pt x="7249" y="6293"/>
                      <a:pt x="7310" y="6293"/>
                    </a:cubicBezTo>
                    <a:cubicBezTo>
                      <a:pt x="7377" y="6293"/>
                      <a:pt x="7421" y="6241"/>
                      <a:pt x="7473" y="6171"/>
                    </a:cubicBezTo>
                    <a:cubicBezTo>
                      <a:pt x="8274" y="5037"/>
                      <a:pt x="9041" y="3903"/>
                      <a:pt x="9808" y="2802"/>
                    </a:cubicBezTo>
                    <a:cubicBezTo>
                      <a:pt x="9808" y="2736"/>
                      <a:pt x="9841" y="2669"/>
                      <a:pt x="9875" y="2636"/>
                    </a:cubicBezTo>
                    <a:cubicBezTo>
                      <a:pt x="9888" y="2419"/>
                      <a:pt x="9847" y="2350"/>
                      <a:pt x="9786" y="2350"/>
                    </a:cubicBezTo>
                    <a:cubicBezTo>
                      <a:pt x="9697" y="2350"/>
                      <a:pt x="9567" y="2496"/>
                      <a:pt x="9508" y="2535"/>
                    </a:cubicBezTo>
                    <a:cubicBezTo>
                      <a:pt x="8741" y="3169"/>
                      <a:pt x="8073" y="3970"/>
                      <a:pt x="7606" y="4870"/>
                    </a:cubicBezTo>
                    <a:cubicBezTo>
                      <a:pt x="7540" y="5004"/>
                      <a:pt x="7473" y="5137"/>
                      <a:pt x="7273" y="5137"/>
                    </a:cubicBezTo>
                    <a:cubicBezTo>
                      <a:pt x="7073" y="4270"/>
                      <a:pt x="6939" y="3436"/>
                      <a:pt x="6739" y="2569"/>
                    </a:cubicBezTo>
                    <a:cubicBezTo>
                      <a:pt x="6539" y="1702"/>
                      <a:pt x="6272" y="834"/>
                      <a:pt x="6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0"/>
              <p:cNvSpPr/>
              <p:nvPr/>
            </p:nvSpPr>
            <p:spPr>
              <a:xfrm>
                <a:off x="2942483" y="1770688"/>
                <a:ext cx="97561" cy="87336"/>
              </a:xfrm>
              <a:custGeom>
                <a:rect b="b" l="l" r="r" t="t"/>
                <a:pathLst>
                  <a:path extrusionOk="0" h="4211" w="4704">
                    <a:moveTo>
                      <a:pt x="4645" y="0"/>
                    </a:moveTo>
                    <a:cubicBezTo>
                      <a:pt x="3782" y="0"/>
                      <a:pt x="3321" y="710"/>
                      <a:pt x="2669" y="1069"/>
                    </a:cubicBezTo>
                    <a:cubicBezTo>
                      <a:pt x="2169" y="1369"/>
                      <a:pt x="2035" y="2070"/>
                      <a:pt x="1335" y="2170"/>
                    </a:cubicBezTo>
                    <a:cubicBezTo>
                      <a:pt x="1301" y="2170"/>
                      <a:pt x="1268" y="2236"/>
                      <a:pt x="1235" y="2303"/>
                    </a:cubicBezTo>
                    <a:cubicBezTo>
                      <a:pt x="1035" y="2703"/>
                      <a:pt x="768" y="3070"/>
                      <a:pt x="401" y="3370"/>
                    </a:cubicBezTo>
                    <a:cubicBezTo>
                      <a:pt x="267" y="3537"/>
                      <a:pt x="0" y="3637"/>
                      <a:pt x="101" y="3938"/>
                    </a:cubicBezTo>
                    <a:cubicBezTo>
                      <a:pt x="134" y="4038"/>
                      <a:pt x="67" y="4204"/>
                      <a:pt x="301" y="4204"/>
                    </a:cubicBezTo>
                    <a:cubicBezTo>
                      <a:pt x="330" y="4209"/>
                      <a:pt x="360" y="4211"/>
                      <a:pt x="390" y="4211"/>
                    </a:cubicBezTo>
                    <a:cubicBezTo>
                      <a:pt x="592" y="4211"/>
                      <a:pt x="789" y="4112"/>
                      <a:pt x="934" y="3938"/>
                    </a:cubicBezTo>
                    <a:cubicBezTo>
                      <a:pt x="1468" y="3337"/>
                      <a:pt x="2069" y="2737"/>
                      <a:pt x="2669" y="2170"/>
                    </a:cubicBezTo>
                    <a:cubicBezTo>
                      <a:pt x="3370" y="1502"/>
                      <a:pt x="4203" y="935"/>
                      <a:pt x="4704" y="1"/>
                    </a:cubicBezTo>
                    <a:cubicBezTo>
                      <a:pt x="4684" y="1"/>
                      <a:pt x="4664" y="0"/>
                      <a:pt x="4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0"/>
              <p:cNvSpPr/>
              <p:nvPr/>
            </p:nvSpPr>
            <p:spPr>
              <a:xfrm>
                <a:off x="2963927" y="1847568"/>
                <a:ext cx="89949" cy="48905"/>
              </a:xfrm>
              <a:custGeom>
                <a:rect b="b" l="l" r="r" t="t"/>
                <a:pathLst>
                  <a:path extrusionOk="0" h="2358" w="4337">
                    <a:moveTo>
                      <a:pt x="4106" y="0"/>
                    </a:moveTo>
                    <a:cubicBezTo>
                      <a:pt x="4032" y="0"/>
                      <a:pt x="3942" y="24"/>
                      <a:pt x="3837" y="64"/>
                    </a:cubicBezTo>
                    <a:cubicBezTo>
                      <a:pt x="3336" y="264"/>
                      <a:pt x="2869" y="564"/>
                      <a:pt x="2369" y="764"/>
                    </a:cubicBezTo>
                    <a:cubicBezTo>
                      <a:pt x="1668" y="998"/>
                      <a:pt x="1035" y="1365"/>
                      <a:pt x="334" y="1598"/>
                    </a:cubicBezTo>
                    <a:cubicBezTo>
                      <a:pt x="234" y="1632"/>
                      <a:pt x="1" y="1898"/>
                      <a:pt x="101" y="1998"/>
                    </a:cubicBezTo>
                    <a:cubicBezTo>
                      <a:pt x="286" y="2104"/>
                      <a:pt x="429" y="2357"/>
                      <a:pt x="680" y="2357"/>
                    </a:cubicBezTo>
                    <a:cubicBezTo>
                      <a:pt x="746" y="2357"/>
                      <a:pt x="818" y="2340"/>
                      <a:pt x="901" y="2299"/>
                    </a:cubicBezTo>
                    <a:cubicBezTo>
                      <a:pt x="1201" y="2099"/>
                      <a:pt x="1502" y="1932"/>
                      <a:pt x="1835" y="1832"/>
                    </a:cubicBezTo>
                    <a:cubicBezTo>
                      <a:pt x="2602" y="1665"/>
                      <a:pt x="3169" y="1131"/>
                      <a:pt x="3903" y="898"/>
                    </a:cubicBezTo>
                    <a:cubicBezTo>
                      <a:pt x="4170" y="764"/>
                      <a:pt x="4337" y="497"/>
                      <a:pt x="4337" y="197"/>
                    </a:cubicBezTo>
                    <a:cubicBezTo>
                      <a:pt x="4297" y="56"/>
                      <a:pt x="4220" y="0"/>
                      <a:pt x="4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0"/>
              <p:cNvSpPr/>
              <p:nvPr/>
            </p:nvSpPr>
            <p:spPr>
              <a:xfrm>
                <a:off x="2964612" y="1918060"/>
                <a:ext cx="74747" cy="38763"/>
              </a:xfrm>
              <a:custGeom>
                <a:rect b="b" l="l" r="r" t="t"/>
                <a:pathLst>
                  <a:path extrusionOk="0" h="1869" w="3604">
                    <a:moveTo>
                      <a:pt x="535" y="0"/>
                    </a:moveTo>
                    <a:cubicBezTo>
                      <a:pt x="334" y="0"/>
                      <a:pt x="101" y="67"/>
                      <a:pt x="101" y="301"/>
                    </a:cubicBezTo>
                    <a:cubicBezTo>
                      <a:pt x="101" y="434"/>
                      <a:pt x="1" y="601"/>
                      <a:pt x="268" y="734"/>
                    </a:cubicBezTo>
                    <a:cubicBezTo>
                      <a:pt x="1335" y="1201"/>
                      <a:pt x="2336" y="1802"/>
                      <a:pt x="3603" y="1868"/>
                    </a:cubicBezTo>
                    <a:cubicBezTo>
                      <a:pt x="3503" y="1568"/>
                      <a:pt x="3303" y="1301"/>
                      <a:pt x="3036" y="1135"/>
                    </a:cubicBezTo>
                    <a:cubicBezTo>
                      <a:pt x="2336" y="734"/>
                      <a:pt x="1602" y="434"/>
                      <a:pt x="868" y="67"/>
                    </a:cubicBezTo>
                    <a:cubicBezTo>
                      <a:pt x="768" y="34"/>
                      <a:pt x="635" y="0"/>
                      <a:pt x="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41"/>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sp>
        <p:nvSpPr>
          <p:cNvPr id="1308" name="Google Shape;1308;p41"/>
          <p:cNvSpPr/>
          <p:nvPr/>
        </p:nvSpPr>
        <p:spPr>
          <a:xfrm>
            <a:off x="1583132" y="2034250"/>
            <a:ext cx="1276800" cy="1276800"/>
          </a:xfrm>
          <a:prstGeom prst="arc">
            <a:avLst>
              <a:gd fmla="val 10780397" name="adj1"/>
              <a:gd fmla="val 19331255" name="adj2"/>
            </a:avLst>
          </a:prstGeom>
          <a:noFill/>
          <a:ln cap="flat" cmpd="sng" w="9525">
            <a:solidFill>
              <a:schemeClr val="dk2"/>
            </a:solidFill>
            <a:prstDash val="solid"/>
            <a:round/>
            <a:headEnd len="sm" w="sm" type="none"/>
            <a:tailEnd len="sm" w="sm" type="ova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1"/>
          <p:cNvSpPr/>
          <p:nvPr/>
        </p:nvSpPr>
        <p:spPr>
          <a:xfrm>
            <a:off x="3150102" y="1672050"/>
            <a:ext cx="1276800" cy="1276800"/>
          </a:xfrm>
          <a:prstGeom prst="arc">
            <a:avLst>
              <a:gd fmla="val 10780397" name="adj1"/>
              <a:gd fmla="val 19331255" name="adj2"/>
            </a:avLst>
          </a:prstGeom>
          <a:noFill/>
          <a:ln cap="flat" cmpd="sng" w="9525">
            <a:solidFill>
              <a:schemeClr val="dk2"/>
            </a:solidFill>
            <a:prstDash val="solid"/>
            <a:round/>
            <a:headEnd len="sm" w="sm" type="none"/>
            <a:tailEnd len="sm" w="sm" type="ova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1"/>
          <p:cNvSpPr/>
          <p:nvPr/>
        </p:nvSpPr>
        <p:spPr>
          <a:xfrm>
            <a:off x="4717081" y="1309850"/>
            <a:ext cx="1276800" cy="1276800"/>
          </a:xfrm>
          <a:prstGeom prst="arc">
            <a:avLst>
              <a:gd fmla="val 10780397" name="adj1"/>
              <a:gd fmla="val 19331255" name="adj2"/>
            </a:avLst>
          </a:prstGeom>
          <a:noFill/>
          <a:ln cap="flat" cmpd="sng" w="9525">
            <a:solidFill>
              <a:schemeClr val="dk2"/>
            </a:solidFill>
            <a:prstDash val="solid"/>
            <a:round/>
            <a:headEnd len="sm" w="sm" type="none"/>
            <a:tailEnd len="sm" w="sm" type="ova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1"/>
          <p:cNvSpPr/>
          <p:nvPr/>
        </p:nvSpPr>
        <p:spPr>
          <a:xfrm>
            <a:off x="6284068" y="947650"/>
            <a:ext cx="1276800" cy="1276800"/>
          </a:xfrm>
          <a:prstGeom prst="arc">
            <a:avLst>
              <a:gd fmla="val 10780397" name="adj1"/>
              <a:gd fmla="val 19331255" name="adj2"/>
            </a:avLst>
          </a:prstGeom>
          <a:noFill/>
          <a:ln cap="flat" cmpd="sng" w="9525">
            <a:solidFill>
              <a:schemeClr val="dk2"/>
            </a:solidFill>
            <a:prstDash val="solid"/>
            <a:round/>
            <a:headEnd len="sm" w="sm" type="none"/>
            <a:tailEnd len="sm" w="sm" type="ova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2" name="Google Shape;1312;p41"/>
          <p:cNvGrpSpPr/>
          <p:nvPr/>
        </p:nvGrpSpPr>
        <p:grpSpPr>
          <a:xfrm>
            <a:off x="2277219" y="2392426"/>
            <a:ext cx="1455600" cy="2339399"/>
            <a:chOff x="2277244" y="2392426"/>
            <a:chExt cx="1455600" cy="2339399"/>
          </a:xfrm>
        </p:grpSpPr>
        <p:cxnSp>
          <p:nvCxnSpPr>
            <p:cNvPr id="1313" name="Google Shape;1313;p41"/>
            <p:cNvCxnSpPr/>
            <p:nvPr/>
          </p:nvCxnSpPr>
          <p:spPr>
            <a:xfrm>
              <a:off x="3005038" y="3315225"/>
              <a:ext cx="0" cy="641700"/>
            </a:xfrm>
            <a:prstGeom prst="straightConnector1">
              <a:avLst/>
            </a:prstGeom>
            <a:noFill/>
            <a:ln cap="flat" cmpd="sng" w="9525">
              <a:solidFill>
                <a:schemeClr val="accent2"/>
              </a:solidFill>
              <a:prstDash val="solid"/>
              <a:round/>
              <a:headEnd len="med" w="med" type="none"/>
              <a:tailEnd len="med" w="med" type="none"/>
            </a:ln>
          </p:spPr>
        </p:cxnSp>
        <p:sp>
          <p:nvSpPr>
            <p:cNvPr id="1314" name="Google Shape;1314;p41"/>
            <p:cNvSpPr/>
            <p:nvPr/>
          </p:nvSpPr>
          <p:spPr>
            <a:xfrm>
              <a:off x="2277244" y="2983125"/>
              <a:ext cx="1455600" cy="4083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Jupiter</a:t>
              </a:r>
              <a:endParaRPr b="1" sz="1800">
                <a:solidFill>
                  <a:srgbClr val="FFFFFF"/>
                </a:solidFill>
                <a:latin typeface="Handlee"/>
                <a:ea typeface="Handlee"/>
                <a:cs typeface="Handlee"/>
                <a:sym typeface="Handlee"/>
              </a:endParaRPr>
            </a:p>
          </p:txBody>
        </p:sp>
        <p:sp>
          <p:nvSpPr>
            <p:cNvPr id="1315" name="Google Shape;1315;p41"/>
            <p:cNvSpPr txBox="1"/>
            <p:nvPr/>
          </p:nvSpPr>
          <p:spPr>
            <a:xfrm>
              <a:off x="2277244" y="3833325"/>
              <a:ext cx="1455600" cy="8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Jupiter is a gas giant and the biggest planet</a:t>
              </a:r>
              <a:endParaRPr>
                <a:solidFill>
                  <a:schemeClr val="dk2"/>
                </a:solidFill>
                <a:latin typeface="Baloo 2"/>
                <a:ea typeface="Baloo 2"/>
                <a:cs typeface="Baloo 2"/>
                <a:sym typeface="Baloo 2"/>
              </a:endParaRPr>
            </a:p>
          </p:txBody>
        </p:sp>
        <p:grpSp>
          <p:nvGrpSpPr>
            <p:cNvPr id="1316" name="Google Shape;1316;p41"/>
            <p:cNvGrpSpPr/>
            <p:nvPr/>
          </p:nvGrpSpPr>
          <p:grpSpPr>
            <a:xfrm>
              <a:off x="2654513" y="2392426"/>
              <a:ext cx="701063" cy="489356"/>
              <a:chOff x="2654513" y="2392426"/>
              <a:chExt cx="701063" cy="489356"/>
            </a:xfrm>
          </p:grpSpPr>
          <p:sp>
            <p:nvSpPr>
              <p:cNvPr id="1317" name="Google Shape;1317;p41"/>
              <p:cNvSpPr/>
              <p:nvPr/>
            </p:nvSpPr>
            <p:spPr>
              <a:xfrm>
                <a:off x="2654513" y="2392426"/>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1"/>
              <p:cNvSpPr/>
              <p:nvPr/>
            </p:nvSpPr>
            <p:spPr>
              <a:xfrm flipH="1">
                <a:off x="2912621" y="2479188"/>
                <a:ext cx="184846" cy="315810"/>
              </a:xfrm>
              <a:custGeom>
                <a:rect b="b" l="l" r="r" t="t"/>
                <a:pathLst>
                  <a:path extrusionOk="0" h="22378" w="13098">
                    <a:moveTo>
                      <a:pt x="4192" y="490"/>
                    </a:moveTo>
                    <a:cubicBezTo>
                      <a:pt x="4321" y="490"/>
                      <a:pt x="4452" y="497"/>
                      <a:pt x="4586" y="510"/>
                    </a:cubicBezTo>
                    <a:cubicBezTo>
                      <a:pt x="6739" y="726"/>
                      <a:pt x="8176" y="2494"/>
                      <a:pt x="9107" y="4297"/>
                    </a:cubicBezTo>
                    <a:cubicBezTo>
                      <a:pt x="10682" y="7342"/>
                      <a:pt x="11315" y="10801"/>
                      <a:pt x="11821" y="14161"/>
                    </a:cubicBezTo>
                    <a:cubicBezTo>
                      <a:pt x="12098" y="16009"/>
                      <a:pt x="12554" y="18283"/>
                      <a:pt x="11524" y="20004"/>
                    </a:cubicBezTo>
                    <a:cubicBezTo>
                      <a:pt x="10779" y="21245"/>
                      <a:pt x="9503" y="21856"/>
                      <a:pt x="8208" y="21856"/>
                    </a:cubicBezTo>
                    <a:cubicBezTo>
                      <a:pt x="7208" y="21856"/>
                      <a:pt x="6197" y="21492"/>
                      <a:pt x="5410" y="20772"/>
                    </a:cubicBezTo>
                    <a:cubicBezTo>
                      <a:pt x="2982" y="18548"/>
                      <a:pt x="2012" y="14175"/>
                      <a:pt x="1108" y="11102"/>
                    </a:cubicBezTo>
                    <a:cubicBezTo>
                      <a:pt x="1121" y="11068"/>
                      <a:pt x="1125" y="11032"/>
                      <a:pt x="1121" y="10996"/>
                    </a:cubicBezTo>
                    <a:cubicBezTo>
                      <a:pt x="1209" y="10982"/>
                      <a:pt x="1290" y="10975"/>
                      <a:pt x="1364" y="10975"/>
                    </a:cubicBezTo>
                    <a:cubicBezTo>
                      <a:pt x="1757" y="10975"/>
                      <a:pt x="1942" y="11180"/>
                      <a:pt x="1918" y="11592"/>
                    </a:cubicBezTo>
                    <a:cubicBezTo>
                      <a:pt x="2004" y="12036"/>
                      <a:pt x="2111" y="12478"/>
                      <a:pt x="2236" y="12914"/>
                    </a:cubicBezTo>
                    <a:cubicBezTo>
                      <a:pt x="2426" y="13567"/>
                      <a:pt x="2650" y="14209"/>
                      <a:pt x="2907" y="14839"/>
                    </a:cubicBezTo>
                    <a:cubicBezTo>
                      <a:pt x="3429" y="16124"/>
                      <a:pt x="4062" y="17361"/>
                      <a:pt x="4801" y="18535"/>
                    </a:cubicBezTo>
                    <a:cubicBezTo>
                      <a:pt x="5644" y="19879"/>
                      <a:pt x="6754" y="21190"/>
                      <a:pt x="8282" y="21190"/>
                    </a:cubicBezTo>
                    <a:cubicBezTo>
                      <a:pt x="8619" y="21190"/>
                      <a:pt x="8975" y="21127"/>
                      <a:pt x="9353" y="20986"/>
                    </a:cubicBezTo>
                    <a:cubicBezTo>
                      <a:pt x="9443" y="20954"/>
                      <a:pt x="9506" y="20873"/>
                      <a:pt x="9514" y="20778"/>
                    </a:cubicBezTo>
                    <a:cubicBezTo>
                      <a:pt x="11702" y="19969"/>
                      <a:pt x="11560" y="17424"/>
                      <a:pt x="11408" y="15403"/>
                    </a:cubicBezTo>
                    <a:cubicBezTo>
                      <a:pt x="11185" y="12428"/>
                      <a:pt x="10487" y="9507"/>
                      <a:pt x="9340" y="6754"/>
                    </a:cubicBezTo>
                    <a:cubicBezTo>
                      <a:pt x="8473" y="4677"/>
                      <a:pt x="7265" y="1766"/>
                      <a:pt x="4743" y="1323"/>
                    </a:cubicBezTo>
                    <a:cubicBezTo>
                      <a:pt x="4570" y="1292"/>
                      <a:pt x="4399" y="1278"/>
                      <a:pt x="4231" y="1278"/>
                    </a:cubicBezTo>
                    <a:cubicBezTo>
                      <a:pt x="3036" y="1278"/>
                      <a:pt x="2035" y="2025"/>
                      <a:pt x="1780" y="3135"/>
                    </a:cubicBezTo>
                    <a:cubicBezTo>
                      <a:pt x="1711" y="3169"/>
                      <a:pt x="1661" y="3234"/>
                      <a:pt x="1670" y="3338"/>
                    </a:cubicBezTo>
                    <a:cubicBezTo>
                      <a:pt x="1689" y="3536"/>
                      <a:pt x="1708" y="3735"/>
                      <a:pt x="1730" y="3936"/>
                    </a:cubicBezTo>
                    <a:cubicBezTo>
                      <a:pt x="1733" y="3969"/>
                      <a:pt x="1732" y="4001"/>
                      <a:pt x="1737" y="4034"/>
                    </a:cubicBezTo>
                    <a:cubicBezTo>
                      <a:pt x="1737" y="4042"/>
                      <a:pt x="1742" y="4047"/>
                      <a:pt x="1743" y="4055"/>
                    </a:cubicBezTo>
                    <a:cubicBezTo>
                      <a:pt x="2107" y="7315"/>
                      <a:pt x="3013" y="10966"/>
                      <a:pt x="5000" y="13581"/>
                    </a:cubicBezTo>
                    <a:cubicBezTo>
                      <a:pt x="5519" y="14263"/>
                      <a:pt x="6251" y="14641"/>
                      <a:pt x="6923" y="14641"/>
                    </a:cubicBezTo>
                    <a:cubicBezTo>
                      <a:pt x="7702" y="14641"/>
                      <a:pt x="8401" y="14133"/>
                      <a:pt x="8594" y="13002"/>
                    </a:cubicBezTo>
                    <a:cubicBezTo>
                      <a:pt x="8621" y="12842"/>
                      <a:pt x="8505" y="12733"/>
                      <a:pt x="8382" y="12707"/>
                    </a:cubicBezTo>
                    <a:cubicBezTo>
                      <a:pt x="9007" y="10750"/>
                      <a:pt x="7680" y="8059"/>
                      <a:pt x="6831" y="6475"/>
                    </a:cubicBezTo>
                    <a:cubicBezTo>
                      <a:pt x="6813" y="6441"/>
                      <a:pt x="6789" y="6412"/>
                      <a:pt x="6759" y="6392"/>
                    </a:cubicBezTo>
                    <a:cubicBezTo>
                      <a:pt x="6756" y="6384"/>
                      <a:pt x="6752" y="6376"/>
                      <a:pt x="6748" y="6369"/>
                    </a:cubicBezTo>
                    <a:cubicBezTo>
                      <a:pt x="6640" y="6220"/>
                      <a:pt x="6777" y="6040"/>
                      <a:pt x="6942" y="6009"/>
                    </a:cubicBezTo>
                    <a:cubicBezTo>
                      <a:pt x="6965" y="6004"/>
                      <a:pt x="6987" y="6002"/>
                      <a:pt x="7010" y="6002"/>
                    </a:cubicBezTo>
                    <a:cubicBezTo>
                      <a:pt x="7234" y="6002"/>
                      <a:pt x="7442" y="6205"/>
                      <a:pt x="7578" y="6358"/>
                    </a:cubicBezTo>
                    <a:cubicBezTo>
                      <a:pt x="7618" y="6405"/>
                      <a:pt x="7675" y="6432"/>
                      <a:pt x="7735" y="6432"/>
                    </a:cubicBezTo>
                    <a:cubicBezTo>
                      <a:pt x="7752" y="6432"/>
                      <a:pt x="7768" y="6430"/>
                      <a:pt x="7785" y="6425"/>
                    </a:cubicBezTo>
                    <a:cubicBezTo>
                      <a:pt x="8279" y="7775"/>
                      <a:pt x="8731" y="9156"/>
                      <a:pt x="9016" y="10564"/>
                    </a:cubicBezTo>
                    <a:cubicBezTo>
                      <a:pt x="9239" y="11658"/>
                      <a:pt x="9478" y="12875"/>
                      <a:pt x="9168" y="13978"/>
                    </a:cubicBezTo>
                    <a:cubicBezTo>
                      <a:pt x="8811" y="15245"/>
                      <a:pt x="7725" y="16046"/>
                      <a:pt x="6634" y="16046"/>
                    </a:cubicBezTo>
                    <a:cubicBezTo>
                      <a:pt x="5867" y="16046"/>
                      <a:pt x="5098" y="15651"/>
                      <a:pt x="4577" y="14744"/>
                    </a:cubicBezTo>
                    <a:cubicBezTo>
                      <a:pt x="3097" y="12170"/>
                      <a:pt x="2330" y="8926"/>
                      <a:pt x="1454" y="5979"/>
                    </a:cubicBezTo>
                    <a:cubicBezTo>
                      <a:pt x="1508" y="5972"/>
                      <a:pt x="1557" y="5953"/>
                      <a:pt x="1599" y="5920"/>
                    </a:cubicBezTo>
                    <a:cubicBezTo>
                      <a:pt x="1433" y="5570"/>
                      <a:pt x="1297" y="5219"/>
                      <a:pt x="1218" y="4845"/>
                    </a:cubicBezTo>
                    <a:cubicBezTo>
                      <a:pt x="388" y="2763"/>
                      <a:pt x="1800" y="490"/>
                      <a:pt x="4192" y="490"/>
                    </a:cubicBezTo>
                    <a:close/>
                    <a:moveTo>
                      <a:pt x="4291" y="1"/>
                    </a:moveTo>
                    <a:cubicBezTo>
                      <a:pt x="1897" y="1"/>
                      <a:pt x="1" y="2127"/>
                      <a:pt x="554" y="4436"/>
                    </a:cubicBezTo>
                    <a:cubicBezTo>
                      <a:pt x="512" y="4494"/>
                      <a:pt x="503" y="4566"/>
                      <a:pt x="528" y="4632"/>
                    </a:cubicBezTo>
                    <a:cubicBezTo>
                      <a:pt x="1574" y="7784"/>
                      <a:pt x="2442" y="11080"/>
                      <a:pt x="3696" y="14155"/>
                    </a:cubicBezTo>
                    <a:cubicBezTo>
                      <a:pt x="4232" y="15467"/>
                      <a:pt x="5135" y="16629"/>
                      <a:pt x="6637" y="16629"/>
                    </a:cubicBezTo>
                    <a:cubicBezTo>
                      <a:pt x="6726" y="16629"/>
                      <a:pt x="6818" y="16624"/>
                      <a:pt x="6911" y="16616"/>
                    </a:cubicBezTo>
                    <a:cubicBezTo>
                      <a:pt x="11918" y="16165"/>
                      <a:pt x="9047" y="8416"/>
                      <a:pt x="8105" y="5889"/>
                    </a:cubicBezTo>
                    <a:cubicBezTo>
                      <a:pt x="8063" y="5775"/>
                      <a:pt x="7966" y="5726"/>
                      <a:pt x="7870" y="5726"/>
                    </a:cubicBezTo>
                    <a:cubicBezTo>
                      <a:pt x="7801" y="5726"/>
                      <a:pt x="7732" y="5752"/>
                      <a:pt x="7685" y="5796"/>
                    </a:cubicBezTo>
                    <a:cubicBezTo>
                      <a:pt x="7480" y="5636"/>
                      <a:pt x="7236" y="5517"/>
                      <a:pt x="6987" y="5517"/>
                    </a:cubicBezTo>
                    <a:cubicBezTo>
                      <a:pt x="6871" y="5517"/>
                      <a:pt x="6754" y="5543"/>
                      <a:pt x="6640" y="5602"/>
                    </a:cubicBezTo>
                    <a:cubicBezTo>
                      <a:pt x="6288" y="5786"/>
                      <a:pt x="6077" y="6266"/>
                      <a:pt x="6330" y="6613"/>
                    </a:cubicBezTo>
                    <a:cubicBezTo>
                      <a:pt x="6348" y="6639"/>
                      <a:pt x="6373" y="6661"/>
                      <a:pt x="6400" y="6678"/>
                    </a:cubicBezTo>
                    <a:cubicBezTo>
                      <a:pt x="6403" y="6691"/>
                      <a:pt x="6407" y="6705"/>
                      <a:pt x="6412" y="6717"/>
                    </a:cubicBezTo>
                    <a:cubicBezTo>
                      <a:pt x="7234" y="8252"/>
                      <a:pt x="8817" y="11424"/>
                      <a:pt x="7635" y="13154"/>
                    </a:cubicBezTo>
                    <a:cubicBezTo>
                      <a:pt x="7104" y="13431"/>
                      <a:pt x="6643" y="13569"/>
                      <a:pt x="6252" y="13569"/>
                    </a:cubicBezTo>
                    <a:cubicBezTo>
                      <a:pt x="5672" y="13569"/>
                      <a:pt x="5246" y="13264"/>
                      <a:pt x="4975" y="12656"/>
                    </a:cubicBezTo>
                    <a:cubicBezTo>
                      <a:pt x="4743" y="12243"/>
                      <a:pt x="4523" y="11824"/>
                      <a:pt x="4317" y="11398"/>
                    </a:cubicBezTo>
                    <a:cubicBezTo>
                      <a:pt x="3915" y="10564"/>
                      <a:pt x="3564" y="9705"/>
                      <a:pt x="3270" y="8827"/>
                    </a:cubicBezTo>
                    <a:cubicBezTo>
                      <a:pt x="2736" y="7236"/>
                      <a:pt x="2401" y="5606"/>
                      <a:pt x="2216" y="3943"/>
                    </a:cubicBezTo>
                    <a:cubicBezTo>
                      <a:pt x="2078" y="2486"/>
                      <a:pt x="2997" y="1918"/>
                      <a:pt x="4079" y="1918"/>
                    </a:cubicBezTo>
                    <a:cubicBezTo>
                      <a:pt x="5003" y="1918"/>
                      <a:pt x="6046" y="2332"/>
                      <a:pt x="6653" y="2960"/>
                    </a:cubicBezTo>
                    <a:cubicBezTo>
                      <a:pt x="7214" y="3540"/>
                      <a:pt x="7624" y="4292"/>
                      <a:pt x="7995" y="5003"/>
                    </a:cubicBezTo>
                    <a:cubicBezTo>
                      <a:pt x="8778" y="6501"/>
                      <a:pt x="9396" y="8086"/>
                      <a:pt x="9877" y="9705"/>
                    </a:cubicBezTo>
                    <a:cubicBezTo>
                      <a:pt x="10547" y="11964"/>
                      <a:pt x="12618" y="19397"/>
                      <a:pt x="9144" y="20398"/>
                    </a:cubicBezTo>
                    <a:cubicBezTo>
                      <a:pt x="9050" y="20421"/>
                      <a:pt x="8982" y="20502"/>
                      <a:pt x="8976" y="20600"/>
                    </a:cubicBezTo>
                    <a:cubicBezTo>
                      <a:pt x="8741" y="20664"/>
                      <a:pt x="8515" y="20695"/>
                      <a:pt x="8297" y="20695"/>
                    </a:cubicBezTo>
                    <a:cubicBezTo>
                      <a:pt x="6102" y="20695"/>
                      <a:pt x="4739" y="17632"/>
                      <a:pt x="3906" y="15898"/>
                    </a:cubicBezTo>
                    <a:cubicBezTo>
                      <a:pt x="3424" y="14894"/>
                      <a:pt x="3007" y="13857"/>
                      <a:pt x="2702" y="12785"/>
                    </a:cubicBezTo>
                    <a:cubicBezTo>
                      <a:pt x="2531" y="12182"/>
                      <a:pt x="2513" y="11386"/>
                      <a:pt x="2206" y="10834"/>
                    </a:cubicBezTo>
                    <a:cubicBezTo>
                      <a:pt x="1972" y="10413"/>
                      <a:pt x="1533" y="10136"/>
                      <a:pt x="1178" y="10136"/>
                    </a:cubicBezTo>
                    <a:cubicBezTo>
                      <a:pt x="864" y="10136"/>
                      <a:pt x="616" y="10351"/>
                      <a:pt x="631" y="10871"/>
                    </a:cubicBezTo>
                    <a:cubicBezTo>
                      <a:pt x="584" y="10927"/>
                      <a:pt x="570" y="11004"/>
                      <a:pt x="594" y="11075"/>
                    </a:cubicBezTo>
                    <a:cubicBezTo>
                      <a:pt x="1620" y="14515"/>
                      <a:pt x="3063" y="21810"/>
                      <a:pt x="7603" y="22348"/>
                    </a:cubicBezTo>
                    <a:cubicBezTo>
                      <a:pt x="7772" y="22368"/>
                      <a:pt x="7942" y="22378"/>
                      <a:pt x="8111" y="22378"/>
                    </a:cubicBezTo>
                    <a:cubicBezTo>
                      <a:pt x="9749" y="22378"/>
                      <a:pt x="11329" y="21453"/>
                      <a:pt x="12073" y="19979"/>
                    </a:cubicBezTo>
                    <a:cubicBezTo>
                      <a:pt x="13097" y="17950"/>
                      <a:pt x="12521" y="15471"/>
                      <a:pt x="12180" y="13340"/>
                    </a:cubicBezTo>
                    <a:cubicBezTo>
                      <a:pt x="11509" y="9157"/>
                      <a:pt x="10470" y="2051"/>
                      <a:pt x="5812" y="286"/>
                    </a:cubicBezTo>
                    <a:cubicBezTo>
                      <a:pt x="5295" y="90"/>
                      <a:pt x="4783" y="1"/>
                      <a:pt x="42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9" name="Google Shape;1319;p41"/>
          <p:cNvGrpSpPr/>
          <p:nvPr/>
        </p:nvGrpSpPr>
        <p:grpSpPr>
          <a:xfrm>
            <a:off x="5411181" y="1668526"/>
            <a:ext cx="1455600" cy="3063299"/>
            <a:chOff x="5411206" y="1668526"/>
            <a:chExt cx="1455600" cy="3063299"/>
          </a:xfrm>
        </p:grpSpPr>
        <p:cxnSp>
          <p:nvCxnSpPr>
            <p:cNvPr id="1320" name="Google Shape;1320;p41"/>
            <p:cNvCxnSpPr/>
            <p:nvPr/>
          </p:nvCxnSpPr>
          <p:spPr>
            <a:xfrm>
              <a:off x="6139012" y="2590825"/>
              <a:ext cx="0" cy="1365900"/>
            </a:xfrm>
            <a:prstGeom prst="straightConnector1">
              <a:avLst/>
            </a:prstGeom>
            <a:noFill/>
            <a:ln cap="flat" cmpd="sng" w="9525">
              <a:solidFill>
                <a:schemeClr val="lt2"/>
              </a:solidFill>
              <a:prstDash val="solid"/>
              <a:round/>
              <a:headEnd len="med" w="med" type="none"/>
              <a:tailEnd len="med" w="med" type="none"/>
            </a:ln>
          </p:spPr>
        </p:cxnSp>
        <p:sp>
          <p:nvSpPr>
            <p:cNvPr id="1321" name="Google Shape;1321;p41"/>
            <p:cNvSpPr/>
            <p:nvPr/>
          </p:nvSpPr>
          <p:spPr>
            <a:xfrm>
              <a:off x="5411206" y="2258725"/>
              <a:ext cx="1455600" cy="4083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Neptune</a:t>
              </a:r>
              <a:endParaRPr b="1" sz="1800">
                <a:solidFill>
                  <a:srgbClr val="FFFFFF"/>
                </a:solidFill>
                <a:latin typeface="Handlee"/>
                <a:ea typeface="Handlee"/>
                <a:cs typeface="Handlee"/>
                <a:sym typeface="Handlee"/>
              </a:endParaRPr>
            </a:p>
          </p:txBody>
        </p:sp>
        <p:sp>
          <p:nvSpPr>
            <p:cNvPr id="1322" name="Google Shape;1322;p41"/>
            <p:cNvSpPr txBox="1"/>
            <p:nvPr/>
          </p:nvSpPr>
          <p:spPr>
            <a:xfrm>
              <a:off x="5411206" y="3833325"/>
              <a:ext cx="1455600" cy="8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Neptune is the farthest planet</a:t>
              </a:r>
              <a:br>
                <a:rPr lang="en">
                  <a:solidFill>
                    <a:schemeClr val="dk2"/>
                  </a:solidFill>
                  <a:latin typeface="Baloo 2"/>
                  <a:ea typeface="Baloo 2"/>
                  <a:cs typeface="Baloo 2"/>
                  <a:sym typeface="Baloo 2"/>
                </a:rPr>
              </a:br>
              <a:r>
                <a:rPr lang="en">
                  <a:solidFill>
                    <a:schemeClr val="dk2"/>
                  </a:solidFill>
                  <a:latin typeface="Baloo 2"/>
                  <a:ea typeface="Baloo 2"/>
                  <a:cs typeface="Baloo 2"/>
                  <a:sym typeface="Baloo 2"/>
                </a:rPr>
                <a:t>from the Sun </a:t>
              </a:r>
              <a:endParaRPr>
                <a:solidFill>
                  <a:schemeClr val="dk2"/>
                </a:solidFill>
                <a:latin typeface="Baloo 2"/>
                <a:ea typeface="Baloo 2"/>
                <a:cs typeface="Baloo 2"/>
                <a:sym typeface="Baloo 2"/>
              </a:endParaRPr>
            </a:p>
          </p:txBody>
        </p:sp>
        <p:grpSp>
          <p:nvGrpSpPr>
            <p:cNvPr id="1323" name="Google Shape;1323;p41"/>
            <p:cNvGrpSpPr/>
            <p:nvPr/>
          </p:nvGrpSpPr>
          <p:grpSpPr>
            <a:xfrm>
              <a:off x="5788474" y="1668526"/>
              <a:ext cx="701063" cy="489356"/>
              <a:chOff x="5788474" y="1668526"/>
              <a:chExt cx="701063" cy="489356"/>
            </a:xfrm>
          </p:grpSpPr>
          <p:sp>
            <p:nvSpPr>
              <p:cNvPr id="1324" name="Google Shape;1324;p41"/>
              <p:cNvSpPr/>
              <p:nvPr/>
            </p:nvSpPr>
            <p:spPr>
              <a:xfrm>
                <a:off x="5788474" y="1668526"/>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1"/>
              <p:cNvSpPr/>
              <p:nvPr/>
            </p:nvSpPr>
            <p:spPr>
              <a:xfrm flipH="1" rot="-2560877">
                <a:off x="5981933" y="1790608"/>
                <a:ext cx="314128" cy="245200"/>
              </a:xfrm>
              <a:custGeom>
                <a:rect b="b" l="l" r="r" t="t"/>
                <a:pathLst>
                  <a:path extrusionOk="0" h="17374" w="22258">
                    <a:moveTo>
                      <a:pt x="17627" y="1067"/>
                    </a:moveTo>
                    <a:cubicBezTo>
                      <a:pt x="17850" y="1067"/>
                      <a:pt x="18061" y="1162"/>
                      <a:pt x="18251" y="1398"/>
                    </a:cubicBezTo>
                    <a:cubicBezTo>
                      <a:pt x="19007" y="2336"/>
                      <a:pt x="19350" y="4239"/>
                      <a:pt x="19789" y="5375"/>
                    </a:cubicBezTo>
                    <a:cubicBezTo>
                      <a:pt x="20225" y="6503"/>
                      <a:pt x="20975" y="7801"/>
                      <a:pt x="21185" y="8990"/>
                    </a:cubicBezTo>
                    <a:cubicBezTo>
                      <a:pt x="21279" y="9515"/>
                      <a:pt x="21449" y="9751"/>
                      <a:pt x="21297" y="9983"/>
                    </a:cubicBezTo>
                    <a:cubicBezTo>
                      <a:pt x="19555" y="7325"/>
                      <a:pt x="17803" y="4677"/>
                      <a:pt x="15806" y="2200"/>
                    </a:cubicBezTo>
                    <a:cubicBezTo>
                      <a:pt x="16388" y="1710"/>
                      <a:pt x="17048" y="1067"/>
                      <a:pt x="17627" y="1067"/>
                    </a:cubicBezTo>
                    <a:close/>
                    <a:moveTo>
                      <a:pt x="15430" y="2500"/>
                    </a:moveTo>
                    <a:cubicBezTo>
                      <a:pt x="17429" y="4975"/>
                      <a:pt x="19175" y="7627"/>
                      <a:pt x="20918" y="10286"/>
                    </a:cubicBezTo>
                    <a:cubicBezTo>
                      <a:pt x="20879" y="10307"/>
                      <a:pt x="20840" y="10329"/>
                      <a:pt x="20796" y="10352"/>
                    </a:cubicBezTo>
                    <a:cubicBezTo>
                      <a:pt x="20295" y="10613"/>
                      <a:pt x="19501" y="10601"/>
                      <a:pt x="18931" y="10711"/>
                    </a:cubicBezTo>
                    <a:lnTo>
                      <a:pt x="18096" y="10871"/>
                    </a:lnTo>
                    <a:cubicBezTo>
                      <a:pt x="16626" y="8495"/>
                      <a:pt x="15154" y="6118"/>
                      <a:pt x="13682" y="3741"/>
                    </a:cubicBezTo>
                    <a:cubicBezTo>
                      <a:pt x="14268" y="3332"/>
                      <a:pt x="14850" y="2918"/>
                      <a:pt x="15430" y="2500"/>
                    </a:cubicBezTo>
                    <a:close/>
                    <a:moveTo>
                      <a:pt x="13283" y="4018"/>
                    </a:moveTo>
                    <a:lnTo>
                      <a:pt x="17587" y="10969"/>
                    </a:lnTo>
                    <a:lnTo>
                      <a:pt x="15581" y="11354"/>
                    </a:lnTo>
                    <a:cubicBezTo>
                      <a:pt x="14281" y="9275"/>
                      <a:pt x="12982" y="7197"/>
                      <a:pt x="11685" y="5118"/>
                    </a:cubicBezTo>
                    <a:cubicBezTo>
                      <a:pt x="12219" y="4754"/>
                      <a:pt x="12752" y="4388"/>
                      <a:pt x="13283" y="4018"/>
                    </a:cubicBezTo>
                    <a:close/>
                    <a:moveTo>
                      <a:pt x="11284" y="5391"/>
                    </a:moveTo>
                    <a:cubicBezTo>
                      <a:pt x="12546" y="7411"/>
                      <a:pt x="13808" y="9431"/>
                      <a:pt x="15072" y="11452"/>
                    </a:cubicBezTo>
                    <a:lnTo>
                      <a:pt x="13495" y="11755"/>
                    </a:lnTo>
                    <a:cubicBezTo>
                      <a:pt x="12383" y="9890"/>
                      <a:pt x="11191" y="8077"/>
                      <a:pt x="9918" y="6317"/>
                    </a:cubicBezTo>
                    <a:cubicBezTo>
                      <a:pt x="10376" y="6012"/>
                      <a:pt x="10829" y="5699"/>
                      <a:pt x="11284" y="5391"/>
                    </a:cubicBezTo>
                    <a:close/>
                    <a:moveTo>
                      <a:pt x="6422" y="2630"/>
                    </a:moveTo>
                    <a:cubicBezTo>
                      <a:pt x="6425" y="2630"/>
                      <a:pt x="6429" y="2630"/>
                      <a:pt x="6433" y="2630"/>
                    </a:cubicBezTo>
                    <a:cubicBezTo>
                      <a:pt x="6888" y="2669"/>
                      <a:pt x="8037" y="5853"/>
                      <a:pt x="8216" y="6243"/>
                    </a:cubicBezTo>
                    <a:cubicBezTo>
                      <a:pt x="8228" y="6271"/>
                      <a:pt x="8246" y="6296"/>
                      <a:pt x="8269" y="6317"/>
                    </a:cubicBezTo>
                    <a:cubicBezTo>
                      <a:pt x="8282" y="6618"/>
                      <a:pt x="8407" y="6903"/>
                      <a:pt x="8618" y="7118"/>
                    </a:cubicBezTo>
                    <a:cubicBezTo>
                      <a:pt x="8669" y="7169"/>
                      <a:pt x="8725" y="7190"/>
                      <a:pt x="8779" y="7190"/>
                    </a:cubicBezTo>
                    <a:cubicBezTo>
                      <a:pt x="8915" y="7190"/>
                      <a:pt x="9039" y="7056"/>
                      <a:pt x="9026" y="6917"/>
                    </a:cubicBezTo>
                    <a:cubicBezTo>
                      <a:pt x="9190" y="6808"/>
                      <a:pt x="9353" y="6696"/>
                      <a:pt x="9517" y="6586"/>
                    </a:cubicBezTo>
                    <a:cubicBezTo>
                      <a:pt x="10748" y="8293"/>
                      <a:pt x="11906" y="10048"/>
                      <a:pt x="12987" y="11852"/>
                    </a:cubicBezTo>
                    <a:lnTo>
                      <a:pt x="11287" y="12179"/>
                    </a:lnTo>
                    <a:cubicBezTo>
                      <a:pt x="11282" y="12149"/>
                      <a:pt x="11271" y="12120"/>
                      <a:pt x="11254" y="12095"/>
                    </a:cubicBezTo>
                    <a:cubicBezTo>
                      <a:pt x="9413" y="9316"/>
                      <a:pt x="7571" y="6536"/>
                      <a:pt x="5729" y="3757"/>
                    </a:cubicBezTo>
                    <a:cubicBezTo>
                      <a:pt x="5691" y="3696"/>
                      <a:pt x="5629" y="3657"/>
                      <a:pt x="5557" y="3649"/>
                    </a:cubicBezTo>
                    <a:cubicBezTo>
                      <a:pt x="5886" y="3090"/>
                      <a:pt x="6215" y="2630"/>
                      <a:pt x="6422" y="2630"/>
                    </a:cubicBezTo>
                    <a:close/>
                    <a:moveTo>
                      <a:pt x="1361" y="10840"/>
                    </a:moveTo>
                    <a:cubicBezTo>
                      <a:pt x="1876" y="11699"/>
                      <a:pt x="2441" y="12528"/>
                      <a:pt x="3053" y="13321"/>
                    </a:cubicBezTo>
                    <a:cubicBezTo>
                      <a:pt x="2088" y="12969"/>
                      <a:pt x="900" y="12471"/>
                      <a:pt x="866" y="11748"/>
                    </a:cubicBezTo>
                    <a:cubicBezTo>
                      <a:pt x="857" y="11552"/>
                      <a:pt x="1129" y="11160"/>
                      <a:pt x="1361" y="10840"/>
                    </a:cubicBezTo>
                    <a:close/>
                    <a:moveTo>
                      <a:pt x="2457" y="9063"/>
                    </a:moveTo>
                    <a:cubicBezTo>
                      <a:pt x="3254" y="10791"/>
                      <a:pt x="4123" y="12484"/>
                      <a:pt x="5063" y="14138"/>
                    </a:cubicBezTo>
                    <a:lnTo>
                      <a:pt x="4050" y="13690"/>
                    </a:lnTo>
                    <a:cubicBezTo>
                      <a:pt x="4014" y="13673"/>
                      <a:pt x="3971" y="13656"/>
                      <a:pt x="3926" y="13639"/>
                    </a:cubicBezTo>
                    <a:cubicBezTo>
                      <a:pt x="3104" y="12644"/>
                      <a:pt x="2362" y="11586"/>
                      <a:pt x="1705" y="10475"/>
                    </a:cubicBezTo>
                    <a:cubicBezTo>
                      <a:pt x="1691" y="10454"/>
                      <a:pt x="1674" y="10435"/>
                      <a:pt x="1654" y="10419"/>
                    </a:cubicBezTo>
                    <a:lnTo>
                      <a:pt x="2457" y="9063"/>
                    </a:lnTo>
                    <a:close/>
                    <a:moveTo>
                      <a:pt x="3533" y="7246"/>
                    </a:moveTo>
                    <a:cubicBezTo>
                      <a:pt x="4717" y="10046"/>
                      <a:pt x="6122" y="12747"/>
                      <a:pt x="7736" y="15322"/>
                    </a:cubicBezTo>
                    <a:cubicBezTo>
                      <a:pt x="7727" y="15318"/>
                      <a:pt x="7716" y="15312"/>
                      <a:pt x="7707" y="15308"/>
                    </a:cubicBezTo>
                    <a:lnTo>
                      <a:pt x="7707" y="15309"/>
                    </a:lnTo>
                    <a:lnTo>
                      <a:pt x="5472" y="14318"/>
                    </a:lnTo>
                    <a:cubicBezTo>
                      <a:pt x="5564" y="14253"/>
                      <a:pt x="5618" y="14135"/>
                      <a:pt x="5547" y="14009"/>
                    </a:cubicBezTo>
                    <a:cubicBezTo>
                      <a:pt x="4559" y="12280"/>
                      <a:pt x="3651" y="10511"/>
                      <a:pt x="2822" y="8703"/>
                    </a:cubicBezTo>
                    <a:cubicBezTo>
                      <a:pt x="2803" y="8662"/>
                      <a:pt x="2769" y="8626"/>
                      <a:pt x="2728" y="8604"/>
                    </a:cubicBezTo>
                    <a:cubicBezTo>
                      <a:pt x="2753" y="8564"/>
                      <a:pt x="2777" y="8522"/>
                      <a:pt x="2802" y="8481"/>
                    </a:cubicBezTo>
                    <a:cubicBezTo>
                      <a:pt x="3046" y="8069"/>
                      <a:pt x="3289" y="7657"/>
                      <a:pt x="3533" y="7246"/>
                    </a:cubicBezTo>
                    <a:close/>
                    <a:moveTo>
                      <a:pt x="5337" y="4040"/>
                    </a:moveTo>
                    <a:cubicBezTo>
                      <a:pt x="7155" y="6784"/>
                      <a:pt x="8974" y="9529"/>
                      <a:pt x="10791" y="12274"/>
                    </a:cubicBezTo>
                    <a:lnTo>
                      <a:pt x="10733" y="12286"/>
                    </a:lnTo>
                    <a:cubicBezTo>
                      <a:pt x="10605" y="12310"/>
                      <a:pt x="10531" y="12465"/>
                      <a:pt x="10563" y="12584"/>
                    </a:cubicBezTo>
                    <a:cubicBezTo>
                      <a:pt x="10740" y="13221"/>
                      <a:pt x="11519" y="15770"/>
                      <a:pt x="11110" y="16394"/>
                    </a:cubicBezTo>
                    <a:lnTo>
                      <a:pt x="11110" y="16395"/>
                    </a:lnTo>
                    <a:cubicBezTo>
                      <a:pt x="8922" y="12708"/>
                      <a:pt x="6787" y="8990"/>
                      <a:pt x="4705" y="5241"/>
                    </a:cubicBezTo>
                    <a:cubicBezTo>
                      <a:pt x="4864" y="4935"/>
                      <a:pt x="5092" y="4483"/>
                      <a:pt x="5337" y="4040"/>
                    </a:cubicBezTo>
                    <a:close/>
                    <a:moveTo>
                      <a:pt x="4429" y="5735"/>
                    </a:moveTo>
                    <a:cubicBezTo>
                      <a:pt x="6451" y="9374"/>
                      <a:pt x="8525" y="12984"/>
                      <a:pt x="10649" y="16565"/>
                    </a:cubicBezTo>
                    <a:cubicBezTo>
                      <a:pt x="10106" y="16528"/>
                      <a:pt x="9250" y="16111"/>
                      <a:pt x="8577" y="15758"/>
                    </a:cubicBezTo>
                    <a:cubicBezTo>
                      <a:pt x="8573" y="15748"/>
                      <a:pt x="8569" y="15738"/>
                      <a:pt x="8564" y="15727"/>
                    </a:cubicBezTo>
                    <a:cubicBezTo>
                      <a:pt x="6752" y="12924"/>
                      <a:pt x="5191" y="9966"/>
                      <a:pt x="3900" y="6887"/>
                    </a:cubicBezTo>
                    <a:cubicBezTo>
                      <a:pt x="3882" y="6843"/>
                      <a:pt x="3851" y="6805"/>
                      <a:pt x="3810" y="6779"/>
                    </a:cubicBezTo>
                    <a:cubicBezTo>
                      <a:pt x="4016" y="6431"/>
                      <a:pt x="4222" y="6082"/>
                      <a:pt x="4429" y="5735"/>
                    </a:cubicBezTo>
                    <a:close/>
                    <a:moveTo>
                      <a:pt x="18057" y="0"/>
                    </a:moveTo>
                    <a:cubicBezTo>
                      <a:pt x="18019" y="0"/>
                      <a:pt x="17980" y="12"/>
                      <a:pt x="17944" y="39"/>
                    </a:cubicBezTo>
                    <a:cubicBezTo>
                      <a:pt x="16430" y="1179"/>
                      <a:pt x="14897" y="2293"/>
                      <a:pt x="13347" y="3379"/>
                    </a:cubicBezTo>
                    <a:cubicBezTo>
                      <a:pt x="13341" y="3379"/>
                      <a:pt x="13335" y="3379"/>
                      <a:pt x="13329" y="3379"/>
                    </a:cubicBezTo>
                    <a:cubicBezTo>
                      <a:pt x="13215" y="3379"/>
                      <a:pt x="13105" y="3458"/>
                      <a:pt x="13079" y="3567"/>
                    </a:cubicBezTo>
                    <a:cubicBezTo>
                      <a:pt x="11935" y="4368"/>
                      <a:pt x="10783" y="5157"/>
                      <a:pt x="9623" y="5935"/>
                    </a:cubicBezTo>
                    <a:cubicBezTo>
                      <a:pt x="9581" y="5909"/>
                      <a:pt x="9536" y="5898"/>
                      <a:pt x="9491" y="5898"/>
                    </a:cubicBezTo>
                    <a:cubicBezTo>
                      <a:pt x="9337" y="5898"/>
                      <a:pt x="9191" y="6032"/>
                      <a:pt x="9248" y="6187"/>
                    </a:cubicBezTo>
                    <a:cubicBezTo>
                      <a:pt x="9095" y="6288"/>
                      <a:pt x="8943" y="6392"/>
                      <a:pt x="8789" y="6494"/>
                    </a:cubicBezTo>
                    <a:cubicBezTo>
                      <a:pt x="8741" y="6359"/>
                      <a:pt x="8733" y="6213"/>
                      <a:pt x="8768" y="6073"/>
                    </a:cubicBezTo>
                    <a:cubicBezTo>
                      <a:pt x="8812" y="5897"/>
                      <a:pt x="8672" y="5783"/>
                      <a:pt x="8532" y="5776"/>
                    </a:cubicBezTo>
                    <a:cubicBezTo>
                      <a:pt x="7912" y="4418"/>
                      <a:pt x="7294" y="3059"/>
                      <a:pt x="6674" y="1702"/>
                    </a:cubicBezTo>
                    <a:cubicBezTo>
                      <a:pt x="6636" y="1620"/>
                      <a:pt x="6558" y="1583"/>
                      <a:pt x="6478" y="1583"/>
                    </a:cubicBezTo>
                    <a:cubicBezTo>
                      <a:pt x="6390" y="1583"/>
                      <a:pt x="6300" y="1626"/>
                      <a:pt x="6255" y="1702"/>
                    </a:cubicBezTo>
                    <a:cubicBezTo>
                      <a:pt x="5590" y="2823"/>
                      <a:pt x="4925" y="3945"/>
                      <a:pt x="4261" y="5068"/>
                    </a:cubicBezTo>
                    <a:cubicBezTo>
                      <a:pt x="4226" y="5099"/>
                      <a:pt x="4202" y="5139"/>
                      <a:pt x="4191" y="5185"/>
                    </a:cubicBezTo>
                    <a:cubicBezTo>
                      <a:pt x="2814" y="7509"/>
                      <a:pt x="1438" y="9833"/>
                      <a:pt x="61" y="12155"/>
                    </a:cubicBezTo>
                    <a:cubicBezTo>
                      <a:pt x="0" y="12260"/>
                      <a:pt x="29" y="12434"/>
                      <a:pt x="149" y="12488"/>
                    </a:cubicBezTo>
                    <a:lnTo>
                      <a:pt x="3620" y="14025"/>
                    </a:lnTo>
                    <a:cubicBezTo>
                      <a:pt x="3637" y="14045"/>
                      <a:pt x="3654" y="14068"/>
                      <a:pt x="3671" y="14090"/>
                    </a:cubicBezTo>
                    <a:cubicBezTo>
                      <a:pt x="3718" y="14146"/>
                      <a:pt x="3773" y="14169"/>
                      <a:pt x="3827" y="14169"/>
                    </a:cubicBezTo>
                    <a:cubicBezTo>
                      <a:pt x="3855" y="14169"/>
                      <a:pt x="3882" y="14163"/>
                      <a:pt x="3908" y="14152"/>
                    </a:cubicBezTo>
                    <a:lnTo>
                      <a:pt x="11119" y="17346"/>
                    </a:lnTo>
                    <a:cubicBezTo>
                      <a:pt x="11161" y="17364"/>
                      <a:pt x="11202" y="17373"/>
                      <a:pt x="11242" y="17373"/>
                    </a:cubicBezTo>
                    <a:cubicBezTo>
                      <a:pt x="11367" y="17373"/>
                      <a:pt x="11472" y="17285"/>
                      <a:pt x="11483" y="17137"/>
                    </a:cubicBezTo>
                    <a:cubicBezTo>
                      <a:pt x="11565" y="16110"/>
                      <a:pt x="11560" y="15098"/>
                      <a:pt x="11401" y="14079"/>
                    </a:cubicBezTo>
                    <a:cubicBezTo>
                      <a:pt x="11303" y="13457"/>
                      <a:pt x="11061" y="13065"/>
                      <a:pt x="11607" y="12609"/>
                    </a:cubicBezTo>
                    <a:cubicBezTo>
                      <a:pt x="11898" y="12365"/>
                      <a:pt x="13463" y="12252"/>
                      <a:pt x="13843" y="12180"/>
                    </a:cubicBezTo>
                    <a:lnTo>
                      <a:pt x="15345" y="11891"/>
                    </a:lnTo>
                    <a:cubicBezTo>
                      <a:pt x="15395" y="11971"/>
                      <a:pt x="15468" y="12004"/>
                      <a:pt x="15541" y="12004"/>
                    </a:cubicBezTo>
                    <a:cubicBezTo>
                      <a:pt x="15657" y="12004"/>
                      <a:pt x="15773" y="11919"/>
                      <a:pt x="15793" y="11805"/>
                    </a:cubicBezTo>
                    <a:lnTo>
                      <a:pt x="22041" y="10604"/>
                    </a:lnTo>
                    <a:cubicBezTo>
                      <a:pt x="22162" y="10582"/>
                      <a:pt x="22257" y="10421"/>
                      <a:pt x="22212" y="10307"/>
                    </a:cubicBezTo>
                    <a:lnTo>
                      <a:pt x="18300" y="184"/>
                    </a:lnTo>
                    <a:cubicBezTo>
                      <a:pt x="18263" y="89"/>
                      <a:pt x="18162" y="0"/>
                      <a:pt x="180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26" name="Google Shape;1326;p41"/>
          <p:cNvGrpSpPr/>
          <p:nvPr/>
        </p:nvGrpSpPr>
        <p:grpSpPr>
          <a:xfrm>
            <a:off x="3844192" y="2031669"/>
            <a:ext cx="1455600" cy="2700156"/>
            <a:chOff x="3844217" y="2031669"/>
            <a:chExt cx="1455600" cy="2700156"/>
          </a:xfrm>
        </p:grpSpPr>
        <p:cxnSp>
          <p:nvCxnSpPr>
            <p:cNvPr id="1327" name="Google Shape;1327;p41"/>
            <p:cNvCxnSpPr/>
            <p:nvPr/>
          </p:nvCxnSpPr>
          <p:spPr>
            <a:xfrm>
              <a:off x="4572009" y="2953025"/>
              <a:ext cx="0" cy="1003800"/>
            </a:xfrm>
            <a:prstGeom prst="straightConnector1">
              <a:avLst/>
            </a:prstGeom>
            <a:noFill/>
            <a:ln cap="flat" cmpd="sng" w="9525">
              <a:solidFill>
                <a:schemeClr val="accent3"/>
              </a:solidFill>
              <a:prstDash val="solid"/>
              <a:round/>
              <a:headEnd len="med" w="med" type="none"/>
              <a:tailEnd len="med" w="med" type="none"/>
            </a:ln>
          </p:spPr>
        </p:cxnSp>
        <p:sp>
          <p:nvSpPr>
            <p:cNvPr id="1328" name="Google Shape;1328;p41"/>
            <p:cNvSpPr/>
            <p:nvPr/>
          </p:nvSpPr>
          <p:spPr>
            <a:xfrm>
              <a:off x="3844217" y="2620925"/>
              <a:ext cx="1455600" cy="4083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Saturn</a:t>
              </a:r>
              <a:endParaRPr b="1" sz="1800">
                <a:solidFill>
                  <a:srgbClr val="FFFFFF"/>
                </a:solidFill>
                <a:latin typeface="Handlee"/>
                <a:ea typeface="Handlee"/>
                <a:cs typeface="Handlee"/>
                <a:sym typeface="Handlee"/>
              </a:endParaRPr>
            </a:p>
          </p:txBody>
        </p:sp>
        <p:sp>
          <p:nvSpPr>
            <p:cNvPr id="1329" name="Google Shape;1329;p41"/>
            <p:cNvSpPr txBox="1"/>
            <p:nvPr/>
          </p:nvSpPr>
          <p:spPr>
            <a:xfrm>
              <a:off x="3844217" y="3833325"/>
              <a:ext cx="1455600" cy="8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Saturn is made of hydrogen and helium</a:t>
              </a:r>
              <a:endParaRPr>
                <a:solidFill>
                  <a:schemeClr val="dk2"/>
                </a:solidFill>
                <a:latin typeface="Baloo 2"/>
                <a:ea typeface="Baloo 2"/>
                <a:cs typeface="Baloo 2"/>
                <a:sym typeface="Baloo 2"/>
              </a:endParaRPr>
            </a:p>
          </p:txBody>
        </p:sp>
        <p:grpSp>
          <p:nvGrpSpPr>
            <p:cNvPr id="1330" name="Google Shape;1330;p41"/>
            <p:cNvGrpSpPr/>
            <p:nvPr/>
          </p:nvGrpSpPr>
          <p:grpSpPr>
            <a:xfrm>
              <a:off x="4221485" y="2031669"/>
              <a:ext cx="701063" cy="489356"/>
              <a:chOff x="4221485" y="2031669"/>
              <a:chExt cx="701063" cy="489356"/>
            </a:xfrm>
          </p:grpSpPr>
          <p:sp>
            <p:nvSpPr>
              <p:cNvPr id="1331" name="Google Shape;1331;p41"/>
              <p:cNvSpPr/>
              <p:nvPr/>
            </p:nvSpPr>
            <p:spPr>
              <a:xfrm>
                <a:off x="4221485" y="2031669"/>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p41"/>
              <p:cNvGrpSpPr/>
              <p:nvPr/>
            </p:nvGrpSpPr>
            <p:grpSpPr>
              <a:xfrm>
                <a:off x="4441977" y="2102281"/>
                <a:ext cx="252714" cy="348132"/>
                <a:chOff x="8544793" y="856618"/>
                <a:chExt cx="657766" cy="906122"/>
              </a:xfrm>
            </p:grpSpPr>
            <p:sp>
              <p:nvSpPr>
                <p:cNvPr id="1333" name="Google Shape;1333;p41"/>
                <p:cNvSpPr/>
                <p:nvPr/>
              </p:nvSpPr>
              <p:spPr>
                <a:xfrm flipH="1">
                  <a:off x="8544793" y="856618"/>
                  <a:ext cx="657766" cy="906122"/>
                </a:xfrm>
                <a:custGeom>
                  <a:rect b="b" l="l" r="r" t="t"/>
                  <a:pathLst>
                    <a:path extrusionOk="0" h="29082" w="21111">
                      <a:moveTo>
                        <a:pt x="4063" y="881"/>
                      </a:moveTo>
                      <a:cubicBezTo>
                        <a:pt x="4454" y="2905"/>
                        <a:pt x="4846" y="4928"/>
                        <a:pt x="5237" y="6951"/>
                      </a:cubicBezTo>
                      <a:cubicBezTo>
                        <a:pt x="3883" y="6987"/>
                        <a:pt x="2534" y="7100"/>
                        <a:pt x="1193" y="7290"/>
                      </a:cubicBezTo>
                      <a:cubicBezTo>
                        <a:pt x="2056" y="5188"/>
                        <a:pt x="2917" y="3085"/>
                        <a:pt x="3779" y="983"/>
                      </a:cubicBezTo>
                      <a:cubicBezTo>
                        <a:pt x="3805" y="990"/>
                        <a:pt x="3831" y="994"/>
                        <a:pt x="3858" y="994"/>
                      </a:cubicBezTo>
                      <a:cubicBezTo>
                        <a:pt x="3942" y="994"/>
                        <a:pt x="4024" y="956"/>
                        <a:pt x="4063" y="881"/>
                      </a:cubicBezTo>
                      <a:close/>
                      <a:moveTo>
                        <a:pt x="4526" y="733"/>
                      </a:moveTo>
                      <a:lnTo>
                        <a:pt x="4526" y="733"/>
                      </a:lnTo>
                      <a:cubicBezTo>
                        <a:pt x="7682" y="734"/>
                        <a:pt x="11134" y="768"/>
                        <a:pt x="14463" y="846"/>
                      </a:cubicBezTo>
                      <a:cubicBezTo>
                        <a:pt x="15254" y="864"/>
                        <a:pt x="16011" y="884"/>
                        <a:pt x="16802" y="907"/>
                      </a:cubicBezTo>
                      <a:cubicBezTo>
                        <a:pt x="16823" y="908"/>
                        <a:pt x="16846" y="908"/>
                        <a:pt x="16869" y="908"/>
                      </a:cubicBezTo>
                      <a:cubicBezTo>
                        <a:pt x="17223" y="908"/>
                        <a:pt x="17770" y="845"/>
                        <a:pt x="18267" y="845"/>
                      </a:cubicBezTo>
                      <a:cubicBezTo>
                        <a:pt x="18617" y="845"/>
                        <a:pt x="18941" y="876"/>
                        <a:pt x="19157" y="983"/>
                      </a:cubicBezTo>
                      <a:cubicBezTo>
                        <a:pt x="20282" y="1536"/>
                        <a:pt x="19958" y="4861"/>
                        <a:pt x="20021" y="5975"/>
                      </a:cubicBezTo>
                      <a:cubicBezTo>
                        <a:pt x="20397" y="12787"/>
                        <a:pt x="20594" y="19605"/>
                        <a:pt x="20611" y="26431"/>
                      </a:cubicBezTo>
                      <a:cubicBezTo>
                        <a:pt x="20612" y="27264"/>
                        <a:pt x="20863" y="28079"/>
                        <a:pt x="20044" y="28586"/>
                      </a:cubicBezTo>
                      <a:cubicBezTo>
                        <a:pt x="19910" y="28669"/>
                        <a:pt x="19684" y="28698"/>
                        <a:pt x="19417" y="28698"/>
                      </a:cubicBezTo>
                      <a:cubicBezTo>
                        <a:pt x="18822" y="28698"/>
                        <a:pt x="18029" y="28554"/>
                        <a:pt x="17630" y="28546"/>
                      </a:cubicBezTo>
                      <a:cubicBezTo>
                        <a:pt x="15887" y="28513"/>
                        <a:pt x="14144" y="28470"/>
                        <a:pt x="12401" y="28419"/>
                      </a:cubicBezTo>
                      <a:cubicBezTo>
                        <a:pt x="10658" y="28368"/>
                        <a:pt x="8917" y="28310"/>
                        <a:pt x="7175" y="28242"/>
                      </a:cubicBezTo>
                      <a:cubicBezTo>
                        <a:pt x="7112" y="28240"/>
                        <a:pt x="7044" y="28238"/>
                        <a:pt x="6973" y="28238"/>
                      </a:cubicBezTo>
                      <a:cubicBezTo>
                        <a:pt x="6482" y="28238"/>
                        <a:pt x="5802" y="28289"/>
                        <a:pt x="5117" y="28289"/>
                      </a:cubicBezTo>
                      <a:cubicBezTo>
                        <a:pt x="4023" y="28289"/>
                        <a:pt x="2920" y="28159"/>
                        <a:pt x="2574" y="27481"/>
                      </a:cubicBezTo>
                      <a:cubicBezTo>
                        <a:pt x="2305" y="26952"/>
                        <a:pt x="2518" y="25745"/>
                        <a:pt x="2491" y="25107"/>
                      </a:cubicBezTo>
                      <a:cubicBezTo>
                        <a:pt x="2453" y="24183"/>
                        <a:pt x="2406" y="23259"/>
                        <a:pt x="2353" y="22337"/>
                      </a:cubicBezTo>
                      <a:cubicBezTo>
                        <a:pt x="2255" y="20623"/>
                        <a:pt x="2131" y="18911"/>
                        <a:pt x="1983" y="17201"/>
                      </a:cubicBezTo>
                      <a:cubicBezTo>
                        <a:pt x="1709" y="14064"/>
                        <a:pt x="1343" y="10938"/>
                        <a:pt x="909" y="7819"/>
                      </a:cubicBezTo>
                      <a:cubicBezTo>
                        <a:pt x="2437" y="7585"/>
                        <a:pt x="3981" y="7453"/>
                        <a:pt x="5527" y="7426"/>
                      </a:cubicBezTo>
                      <a:cubicBezTo>
                        <a:pt x="5694" y="7423"/>
                        <a:pt x="5792" y="7275"/>
                        <a:pt x="5762" y="7120"/>
                      </a:cubicBezTo>
                      <a:cubicBezTo>
                        <a:pt x="5350" y="4990"/>
                        <a:pt x="4937" y="2861"/>
                        <a:pt x="4526" y="733"/>
                      </a:cubicBezTo>
                      <a:close/>
                      <a:moveTo>
                        <a:pt x="4215" y="0"/>
                      </a:moveTo>
                      <a:cubicBezTo>
                        <a:pt x="4141" y="0"/>
                        <a:pt x="4063" y="34"/>
                        <a:pt x="4010" y="92"/>
                      </a:cubicBezTo>
                      <a:cubicBezTo>
                        <a:pt x="3966" y="37"/>
                        <a:pt x="3900" y="10"/>
                        <a:pt x="3832" y="10"/>
                      </a:cubicBezTo>
                      <a:cubicBezTo>
                        <a:pt x="3736" y="10"/>
                        <a:pt x="3636" y="65"/>
                        <a:pt x="3589" y="178"/>
                      </a:cubicBezTo>
                      <a:cubicBezTo>
                        <a:pt x="2607" y="2576"/>
                        <a:pt x="1623" y="4974"/>
                        <a:pt x="640" y="7372"/>
                      </a:cubicBezTo>
                      <a:cubicBezTo>
                        <a:pt x="524" y="7390"/>
                        <a:pt x="407" y="7405"/>
                        <a:pt x="291" y="7423"/>
                      </a:cubicBezTo>
                      <a:cubicBezTo>
                        <a:pt x="0" y="7472"/>
                        <a:pt x="103" y="7895"/>
                        <a:pt x="374" y="7895"/>
                      </a:cubicBezTo>
                      <a:cubicBezTo>
                        <a:pt x="389" y="7895"/>
                        <a:pt x="404" y="7893"/>
                        <a:pt x="420" y="7891"/>
                      </a:cubicBezTo>
                      <a:lnTo>
                        <a:pt x="434" y="7888"/>
                      </a:lnTo>
                      <a:cubicBezTo>
                        <a:pt x="1376" y="14646"/>
                        <a:pt x="1936" y="21451"/>
                        <a:pt x="2109" y="28273"/>
                      </a:cubicBezTo>
                      <a:cubicBezTo>
                        <a:pt x="2113" y="28409"/>
                        <a:pt x="2219" y="28509"/>
                        <a:pt x="2351" y="28514"/>
                      </a:cubicBezTo>
                      <a:cubicBezTo>
                        <a:pt x="8514" y="28807"/>
                        <a:pt x="14678" y="28996"/>
                        <a:pt x="20846" y="29081"/>
                      </a:cubicBezTo>
                      <a:cubicBezTo>
                        <a:pt x="20848" y="29081"/>
                        <a:pt x="20849" y="29081"/>
                        <a:pt x="20851" y="29081"/>
                      </a:cubicBezTo>
                      <a:cubicBezTo>
                        <a:pt x="20980" y="29081"/>
                        <a:pt x="21089" y="28967"/>
                        <a:pt x="21089" y="28839"/>
                      </a:cubicBezTo>
                      <a:cubicBezTo>
                        <a:pt x="21111" y="19473"/>
                        <a:pt x="20805" y="10116"/>
                        <a:pt x="20173" y="768"/>
                      </a:cubicBezTo>
                      <a:cubicBezTo>
                        <a:pt x="20164" y="634"/>
                        <a:pt x="20138" y="531"/>
                        <a:pt x="20000" y="526"/>
                      </a:cubicBezTo>
                      <a:cubicBezTo>
                        <a:pt x="14789" y="341"/>
                        <a:pt x="9619" y="249"/>
                        <a:pt x="4433" y="249"/>
                      </a:cubicBezTo>
                      <a:lnTo>
                        <a:pt x="4417" y="172"/>
                      </a:lnTo>
                      <a:cubicBezTo>
                        <a:pt x="4394" y="52"/>
                        <a:pt x="4308" y="0"/>
                        <a:pt x="4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1"/>
                <p:cNvSpPr/>
                <p:nvPr/>
              </p:nvSpPr>
              <p:spPr>
                <a:xfrm flipH="1">
                  <a:off x="8900269" y="1252443"/>
                  <a:ext cx="139025" cy="101885"/>
                </a:xfrm>
                <a:custGeom>
                  <a:rect b="b" l="l" r="r" t="t"/>
                  <a:pathLst>
                    <a:path extrusionOk="0" h="3270" w="4462">
                      <a:moveTo>
                        <a:pt x="4096" y="0"/>
                      </a:moveTo>
                      <a:cubicBezTo>
                        <a:pt x="4080" y="0"/>
                        <a:pt x="4063" y="2"/>
                        <a:pt x="4045" y="5"/>
                      </a:cubicBezTo>
                      <a:cubicBezTo>
                        <a:pt x="2778" y="249"/>
                        <a:pt x="1512" y="491"/>
                        <a:pt x="246" y="735"/>
                      </a:cubicBezTo>
                      <a:cubicBezTo>
                        <a:pt x="78" y="767"/>
                        <a:pt x="1" y="1028"/>
                        <a:pt x="139" y="1140"/>
                      </a:cubicBezTo>
                      <a:cubicBezTo>
                        <a:pt x="1220" y="2006"/>
                        <a:pt x="2418" y="2717"/>
                        <a:pt x="3698" y="3250"/>
                      </a:cubicBezTo>
                      <a:cubicBezTo>
                        <a:pt x="3730" y="3264"/>
                        <a:pt x="3760" y="3270"/>
                        <a:pt x="3788" y="3270"/>
                      </a:cubicBezTo>
                      <a:cubicBezTo>
                        <a:pt x="4008" y="3270"/>
                        <a:pt x="4079" y="2889"/>
                        <a:pt x="3827" y="2782"/>
                      </a:cubicBezTo>
                      <a:cubicBezTo>
                        <a:pt x="2778" y="2345"/>
                        <a:pt x="1801" y="1778"/>
                        <a:pt x="892" y="1102"/>
                      </a:cubicBezTo>
                      <a:lnTo>
                        <a:pt x="4173" y="473"/>
                      </a:lnTo>
                      <a:cubicBezTo>
                        <a:pt x="4462" y="418"/>
                        <a:pt x="4364" y="0"/>
                        <a:pt x="40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1"/>
                <p:cNvSpPr/>
                <p:nvPr/>
              </p:nvSpPr>
              <p:spPr>
                <a:xfrm flipH="1">
                  <a:off x="8785827" y="1142021"/>
                  <a:ext cx="95934" cy="318959"/>
                </a:xfrm>
                <a:custGeom>
                  <a:rect b="b" l="l" r="r" t="t"/>
                  <a:pathLst>
                    <a:path extrusionOk="0" h="10237" w="3079">
                      <a:moveTo>
                        <a:pt x="2518" y="0"/>
                      </a:moveTo>
                      <a:cubicBezTo>
                        <a:pt x="2336" y="0"/>
                        <a:pt x="2134" y="105"/>
                        <a:pt x="1943" y="295"/>
                      </a:cubicBezTo>
                      <a:cubicBezTo>
                        <a:pt x="1758" y="479"/>
                        <a:pt x="1644" y="2992"/>
                        <a:pt x="1634" y="3067"/>
                      </a:cubicBezTo>
                      <a:cubicBezTo>
                        <a:pt x="1532" y="3765"/>
                        <a:pt x="1415" y="4461"/>
                        <a:pt x="1278" y="5154"/>
                      </a:cubicBezTo>
                      <a:cubicBezTo>
                        <a:pt x="962" y="6773"/>
                        <a:pt x="542" y="8363"/>
                        <a:pt x="56" y="9939"/>
                      </a:cubicBezTo>
                      <a:cubicBezTo>
                        <a:pt x="1" y="10119"/>
                        <a:pt x="149" y="10237"/>
                        <a:pt x="295" y="10237"/>
                      </a:cubicBezTo>
                      <a:cubicBezTo>
                        <a:pt x="391" y="10237"/>
                        <a:pt x="486" y="10186"/>
                        <a:pt x="523" y="10068"/>
                      </a:cubicBezTo>
                      <a:cubicBezTo>
                        <a:pt x="1044" y="8379"/>
                        <a:pt x="1485" y="6674"/>
                        <a:pt x="1811" y="4937"/>
                      </a:cubicBezTo>
                      <a:cubicBezTo>
                        <a:pt x="1950" y="4188"/>
                        <a:pt x="2529" y="2207"/>
                        <a:pt x="2482" y="1023"/>
                      </a:cubicBezTo>
                      <a:cubicBezTo>
                        <a:pt x="2639" y="1018"/>
                        <a:pt x="2810" y="941"/>
                        <a:pt x="2995" y="795"/>
                      </a:cubicBezTo>
                      <a:cubicBezTo>
                        <a:pt x="3062" y="742"/>
                        <a:pt x="3078" y="635"/>
                        <a:pt x="3058" y="558"/>
                      </a:cubicBezTo>
                      <a:cubicBezTo>
                        <a:pt x="2952" y="173"/>
                        <a:pt x="2751" y="0"/>
                        <a:pt x="25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1"/>
                <p:cNvSpPr/>
                <p:nvPr/>
              </p:nvSpPr>
              <p:spPr>
                <a:xfrm flipH="1">
                  <a:off x="8661260" y="1251789"/>
                  <a:ext cx="138402" cy="136252"/>
                </a:xfrm>
                <a:custGeom>
                  <a:rect b="b" l="l" r="r" t="t"/>
                  <a:pathLst>
                    <a:path extrusionOk="0" h="4373" w="4442">
                      <a:moveTo>
                        <a:pt x="969" y="0"/>
                      </a:moveTo>
                      <a:cubicBezTo>
                        <a:pt x="739" y="0"/>
                        <a:pt x="663" y="387"/>
                        <a:pt x="924" y="482"/>
                      </a:cubicBezTo>
                      <a:cubicBezTo>
                        <a:pt x="1938" y="851"/>
                        <a:pt x="2861" y="1368"/>
                        <a:pt x="3709" y="2023"/>
                      </a:cubicBezTo>
                      <a:cubicBezTo>
                        <a:pt x="2550" y="2656"/>
                        <a:pt x="1392" y="3289"/>
                        <a:pt x="234" y="3922"/>
                      </a:cubicBezTo>
                      <a:cubicBezTo>
                        <a:pt x="1" y="4049"/>
                        <a:pt x="143" y="4372"/>
                        <a:pt x="360" y="4372"/>
                      </a:cubicBezTo>
                      <a:cubicBezTo>
                        <a:pt x="397" y="4372"/>
                        <a:pt x="437" y="4363"/>
                        <a:pt x="477" y="4341"/>
                      </a:cubicBezTo>
                      <a:lnTo>
                        <a:pt x="4273" y="2267"/>
                      </a:lnTo>
                      <a:cubicBezTo>
                        <a:pt x="4401" y="2196"/>
                        <a:pt x="4441" y="1985"/>
                        <a:pt x="4323" y="1886"/>
                      </a:cubicBezTo>
                      <a:cubicBezTo>
                        <a:pt x="3348" y="1079"/>
                        <a:pt x="2242" y="446"/>
                        <a:pt x="1053" y="16"/>
                      </a:cubicBezTo>
                      <a:cubicBezTo>
                        <a:pt x="1023" y="5"/>
                        <a:pt x="995" y="0"/>
                        <a:pt x="96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37" name="Google Shape;1337;p41"/>
          <p:cNvGrpSpPr/>
          <p:nvPr/>
        </p:nvGrpSpPr>
        <p:grpSpPr>
          <a:xfrm>
            <a:off x="6978150" y="1283241"/>
            <a:ext cx="1455600" cy="3448584"/>
            <a:chOff x="6978175" y="1283241"/>
            <a:chExt cx="1455600" cy="3448584"/>
          </a:xfrm>
        </p:grpSpPr>
        <p:cxnSp>
          <p:nvCxnSpPr>
            <p:cNvPr id="1338" name="Google Shape;1338;p41"/>
            <p:cNvCxnSpPr/>
            <p:nvPr/>
          </p:nvCxnSpPr>
          <p:spPr>
            <a:xfrm>
              <a:off x="7705975" y="2228625"/>
              <a:ext cx="0" cy="1728000"/>
            </a:xfrm>
            <a:prstGeom prst="straightConnector1">
              <a:avLst/>
            </a:prstGeom>
            <a:noFill/>
            <a:ln cap="flat" cmpd="sng" w="9525">
              <a:solidFill>
                <a:schemeClr val="accent4"/>
              </a:solidFill>
              <a:prstDash val="solid"/>
              <a:round/>
              <a:headEnd len="med" w="med" type="none"/>
              <a:tailEnd len="med" w="med" type="none"/>
            </a:ln>
          </p:spPr>
        </p:cxnSp>
        <p:sp>
          <p:nvSpPr>
            <p:cNvPr id="1339" name="Google Shape;1339;p41"/>
            <p:cNvSpPr/>
            <p:nvPr/>
          </p:nvSpPr>
          <p:spPr>
            <a:xfrm>
              <a:off x="6978175" y="1896525"/>
              <a:ext cx="1455600" cy="4083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Venus</a:t>
              </a:r>
              <a:endParaRPr b="1" sz="1800">
                <a:solidFill>
                  <a:srgbClr val="FFFFFF"/>
                </a:solidFill>
                <a:latin typeface="Handlee"/>
                <a:ea typeface="Handlee"/>
                <a:cs typeface="Handlee"/>
                <a:sym typeface="Handlee"/>
              </a:endParaRPr>
            </a:p>
          </p:txBody>
        </p:sp>
        <p:sp>
          <p:nvSpPr>
            <p:cNvPr id="1340" name="Google Shape;1340;p41"/>
            <p:cNvSpPr txBox="1"/>
            <p:nvPr/>
          </p:nvSpPr>
          <p:spPr>
            <a:xfrm>
              <a:off x="6978175" y="3833325"/>
              <a:ext cx="1455600" cy="8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is the second planet from the Sun</a:t>
              </a:r>
              <a:endParaRPr>
                <a:solidFill>
                  <a:schemeClr val="dk2"/>
                </a:solidFill>
                <a:latin typeface="Baloo 2"/>
                <a:ea typeface="Baloo 2"/>
                <a:cs typeface="Baloo 2"/>
                <a:sym typeface="Baloo 2"/>
              </a:endParaRPr>
            </a:p>
          </p:txBody>
        </p:sp>
        <p:grpSp>
          <p:nvGrpSpPr>
            <p:cNvPr id="1341" name="Google Shape;1341;p41"/>
            <p:cNvGrpSpPr/>
            <p:nvPr/>
          </p:nvGrpSpPr>
          <p:grpSpPr>
            <a:xfrm>
              <a:off x="7355443" y="1283241"/>
              <a:ext cx="701063" cy="517934"/>
              <a:chOff x="7355443" y="1283241"/>
              <a:chExt cx="701063" cy="517934"/>
            </a:xfrm>
          </p:grpSpPr>
          <p:sp>
            <p:nvSpPr>
              <p:cNvPr id="1342" name="Google Shape;1342;p41"/>
              <p:cNvSpPr/>
              <p:nvPr/>
            </p:nvSpPr>
            <p:spPr>
              <a:xfrm>
                <a:off x="7355443" y="131133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3" name="Google Shape;1343;p41"/>
              <p:cNvGrpSpPr/>
              <p:nvPr/>
            </p:nvGrpSpPr>
            <p:grpSpPr>
              <a:xfrm rot="1634429">
                <a:off x="7540852" y="1327624"/>
                <a:ext cx="297914" cy="429169"/>
                <a:chOff x="120566" y="3067409"/>
                <a:chExt cx="923870" cy="1330907"/>
              </a:xfrm>
            </p:grpSpPr>
            <p:sp>
              <p:nvSpPr>
                <p:cNvPr id="1344" name="Google Shape;1344;p41"/>
                <p:cNvSpPr/>
                <p:nvPr/>
              </p:nvSpPr>
              <p:spPr>
                <a:xfrm flipH="1">
                  <a:off x="120566" y="3067409"/>
                  <a:ext cx="923870" cy="1330907"/>
                </a:xfrm>
                <a:custGeom>
                  <a:rect b="b" l="l" r="r" t="t"/>
                  <a:pathLst>
                    <a:path extrusionOk="0" h="45505" w="31588">
                      <a:moveTo>
                        <a:pt x="634" y="883"/>
                      </a:moveTo>
                      <a:cubicBezTo>
                        <a:pt x="704" y="883"/>
                        <a:pt x="790" y="899"/>
                        <a:pt x="891" y="931"/>
                      </a:cubicBezTo>
                      <a:cubicBezTo>
                        <a:pt x="950" y="917"/>
                        <a:pt x="1013" y="910"/>
                        <a:pt x="1079" y="910"/>
                      </a:cubicBezTo>
                      <a:cubicBezTo>
                        <a:pt x="1954" y="910"/>
                        <a:pt x="3435" y="2056"/>
                        <a:pt x="4049" y="2440"/>
                      </a:cubicBezTo>
                      <a:cubicBezTo>
                        <a:pt x="5208" y="3165"/>
                        <a:pt x="6304" y="3987"/>
                        <a:pt x="7339" y="4880"/>
                      </a:cubicBezTo>
                      <a:cubicBezTo>
                        <a:pt x="7316" y="4906"/>
                        <a:pt x="7297" y="4936"/>
                        <a:pt x="7287" y="4969"/>
                      </a:cubicBezTo>
                      <a:lnTo>
                        <a:pt x="7268" y="5040"/>
                      </a:lnTo>
                      <a:cubicBezTo>
                        <a:pt x="7219" y="5221"/>
                        <a:pt x="7368" y="5338"/>
                        <a:pt x="7513" y="5338"/>
                      </a:cubicBezTo>
                      <a:cubicBezTo>
                        <a:pt x="7514" y="5338"/>
                        <a:pt x="7516" y="5338"/>
                        <a:pt x="7518" y="5338"/>
                      </a:cubicBezTo>
                      <a:lnTo>
                        <a:pt x="7518" y="5338"/>
                      </a:lnTo>
                      <a:cubicBezTo>
                        <a:pt x="7297" y="5545"/>
                        <a:pt x="7165" y="5812"/>
                        <a:pt x="7124" y="6140"/>
                      </a:cubicBezTo>
                      <a:cubicBezTo>
                        <a:pt x="6955" y="6454"/>
                        <a:pt x="6741" y="6742"/>
                        <a:pt x="6489" y="6995"/>
                      </a:cubicBezTo>
                      <a:cubicBezTo>
                        <a:pt x="6096" y="7408"/>
                        <a:pt x="5626" y="7743"/>
                        <a:pt x="5138" y="8032"/>
                      </a:cubicBezTo>
                      <a:cubicBezTo>
                        <a:pt x="4156" y="8614"/>
                        <a:pt x="3095" y="8947"/>
                        <a:pt x="1982" y="8947"/>
                      </a:cubicBezTo>
                      <a:cubicBezTo>
                        <a:pt x="1750" y="8947"/>
                        <a:pt x="1516" y="8933"/>
                        <a:pt x="1281" y="8903"/>
                      </a:cubicBezTo>
                      <a:cubicBezTo>
                        <a:pt x="1277" y="8873"/>
                        <a:pt x="1270" y="8845"/>
                        <a:pt x="1265" y="8815"/>
                      </a:cubicBezTo>
                      <a:cubicBezTo>
                        <a:pt x="1017" y="7411"/>
                        <a:pt x="835" y="5995"/>
                        <a:pt x="707" y="4575"/>
                      </a:cubicBezTo>
                      <a:cubicBezTo>
                        <a:pt x="647" y="3909"/>
                        <a:pt x="599" y="3243"/>
                        <a:pt x="564" y="2578"/>
                      </a:cubicBezTo>
                      <a:cubicBezTo>
                        <a:pt x="545" y="2244"/>
                        <a:pt x="530" y="1911"/>
                        <a:pt x="518" y="1579"/>
                      </a:cubicBezTo>
                      <a:cubicBezTo>
                        <a:pt x="330" y="1115"/>
                        <a:pt x="368" y="883"/>
                        <a:pt x="634" y="883"/>
                      </a:cubicBezTo>
                      <a:close/>
                      <a:moveTo>
                        <a:pt x="17488" y="18613"/>
                      </a:moveTo>
                      <a:lnTo>
                        <a:pt x="17488" y="18613"/>
                      </a:lnTo>
                      <a:cubicBezTo>
                        <a:pt x="18417" y="18933"/>
                        <a:pt x="19381" y="19236"/>
                        <a:pt x="20251" y="19684"/>
                      </a:cubicBezTo>
                      <a:cubicBezTo>
                        <a:pt x="21311" y="20230"/>
                        <a:pt x="21578" y="20988"/>
                        <a:pt x="22079" y="22046"/>
                      </a:cubicBezTo>
                      <a:cubicBezTo>
                        <a:pt x="23032" y="24064"/>
                        <a:pt x="23861" y="26132"/>
                        <a:pt x="24604" y="28233"/>
                      </a:cubicBezTo>
                      <a:cubicBezTo>
                        <a:pt x="23205" y="27500"/>
                        <a:pt x="21839" y="26720"/>
                        <a:pt x="20499" y="25878"/>
                      </a:cubicBezTo>
                      <a:cubicBezTo>
                        <a:pt x="20457" y="25852"/>
                        <a:pt x="20416" y="25841"/>
                        <a:pt x="20378" y="25841"/>
                      </a:cubicBezTo>
                      <a:cubicBezTo>
                        <a:pt x="20332" y="25841"/>
                        <a:pt x="20289" y="25857"/>
                        <a:pt x="20254" y="25883"/>
                      </a:cubicBezTo>
                      <a:cubicBezTo>
                        <a:pt x="20067" y="25034"/>
                        <a:pt x="19608" y="24137"/>
                        <a:pt x="19353" y="23410"/>
                      </a:cubicBezTo>
                      <a:cubicBezTo>
                        <a:pt x="18838" y="21934"/>
                        <a:pt x="18284" y="20472"/>
                        <a:pt x="17673" y="19034"/>
                      </a:cubicBezTo>
                      <a:cubicBezTo>
                        <a:pt x="17613" y="18893"/>
                        <a:pt x="17549" y="18754"/>
                        <a:pt x="17488" y="18613"/>
                      </a:cubicBezTo>
                      <a:close/>
                      <a:moveTo>
                        <a:pt x="7884" y="5360"/>
                      </a:moveTo>
                      <a:cubicBezTo>
                        <a:pt x="9705" y="7012"/>
                        <a:pt x="11319" y="8888"/>
                        <a:pt x="12722" y="10904"/>
                      </a:cubicBezTo>
                      <a:cubicBezTo>
                        <a:pt x="14267" y="13127"/>
                        <a:pt x="15568" y="15513"/>
                        <a:pt x="16683" y="17978"/>
                      </a:cubicBezTo>
                      <a:cubicBezTo>
                        <a:pt x="17359" y="19471"/>
                        <a:pt x="17967" y="20993"/>
                        <a:pt x="18528" y="22533"/>
                      </a:cubicBezTo>
                      <a:cubicBezTo>
                        <a:pt x="18731" y="23089"/>
                        <a:pt x="18928" y="23649"/>
                        <a:pt x="19116" y="24212"/>
                      </a:cubicBezTo>
                      <a:cubicBezTo>
                        <a:pt x="19171" y="24372"/>
                        <a:pt x="19654" y="25603"/>
                        <a:pt x="19971" y="26306"/>
                      </a:cubicBezTo>
                      <a:cubicBezTo>
                        <a:pt x="19958" y="26304"/>
                        <a:pt x="19945" y="26303"/>
                        <a:pt x="19932" y="26303"/>
                      </a:cubicBezTo>
                      <a:cubicBezTo>
                        <a:pt x="19837" y="26303"/>
                        <a:pt x="19743" y="26351"/>
                        <a:pt x="19707" y="26468"/>
                      </a:cubicBezTo>
                      <a:cubicBezTo>
                        <a:pt x="18824" y="29266"/>
                        <a:pt x="15635" y="30331"/>
                        <a:pt x="12939" y="30331"/>
                      </a:cubicBezTo>
                      <a:cubicBezTo>
                        <a:pt x="12853" y="30331"/>
                        <a:pt x="12768" y="30330"/>
                        <a:pt x="12684" y="30328"/>
                      </a:cubicBezTo>
                      <a:cubicBezTo>
                        <a:pt x="12681" y="30328"/>
                        <a:pt x="12678" y="30328"/>
                        <a:pt x="12675" y="30328"/>
                      </a:cubicBezTo>
                      <a:cubicBezTo>
                        <a:pt x="12642" y="30328"/>
                        <a:pt x="12610" y="30335"/>
                        <a:pt x="12580" y="30348"/>
                      </a:cubicBezTo>
                      <a:cubicBezTo>
                        <a:pt x="12573" y="30342"/>
                        <a:pt x="12572" y="30336"/>
                        <a:pt x="12565" y="30331"/>
                      </a:cubicBezTo>
                      <a:cubicBezTo>
                        <a:pt x="8255" y="26734"/>
                        <a:pt x="5225" y="21759"/>
                        <a:pt x="3310" y="16524"/>
                      </a:cubicBezTo>
                      <a:cubicBezTo>
                        <a:pt x="2462" y="14206"/>
                        <a:pt x="1828" y="11815"/>
                        <a:pt x="1372" y="9392"/>
                      </a:cubicBezTo>
                      <a:lnTo>
                        <a:pt x="1372" y="9392"/>
                      </a:lnTo>
                      <a:cubicBezTo>
                        <a:pt x="1570" y="9410"/>
                        <a:pt x="1767" y="9419"/>
                        <a:pt x="1963" y="9419"/>
                      </a:cubicBezTo>
                      <a:cubicBezTo>
                        <a:pt x="3377" y="9419"/>
                        <a:pt x="4727" y="8948"/>
                        <a:pt x="5910" y="8113"/>
                      </a:cubicBezTo>
                      <a:cubicBezTo>
                        <a:pt x="6719" y="7541"/>
                        <a:pt x="7869" y="6473"/>
                        <a:pt x="7884" y="5360"/>
                      </a:cubicBezTo>
                      <a:close/>
                      <a:moveTo>
                        <a:pt x="19439" y="28038"/>
                      </a:moveTo>
                      <a:cubicBezTo>
                        <a:pt x="19455" y="28050"/>
                        <a:pt x="19472" y="28059"/>
                        <a:pt x="19490" y="28067"/>
                      </a:cubicBezTo>
                      <a:cubicBezTo>
                        <a:pt x="20822" y="28515"/>
                        <a:pt x="18529" y="30469"/>
                        <a:pt x="18270" y="30649"/>
                      </a:cubicBezTo>
                      <a:cubicBezTo>
                        <a:pt x="17944" y="30874"/>
                        <a:pt x="17123" y="31312"/>
                        <a:pt x="16462" y="31378"/>
                      </a:cubicBezTo>
                      <a:cubicBezTo>
                        <a:pt x="16421" y="31356"/>
                        <a:pt x="16376" y="31345"/>
                        <a:pt x="16331" y="31345"/>
                      </a:cubicBezTo>
                      <a:cubicBezTo>
                        <a:pt x="16284" y="31345"/>
                        <a:pt x="16239" y="31357"/>
                        <a:pt x="16200" y="31383"/>
                      </a:cubicBezTo>
                      <a:cubicBezTo>
                        <a:pt x="15792" y="31351"/>
                        <a:pt x="15496" y="31116"/>
                        <a:pt x="15513" y="30495"/>
                      </a:cubicBezTo>
                      <a:cubicBezTo>
                        <a:pt x="17076" y="30098"/>
                        <a:pt x="18525" y="29307"/>
                        <a:pt x="19439" y="28038"/>
                      </a:cubicBezTo>
                      <a:close/>
                      <a:moveTo>
                        <a:pt x="20218" y="29121"/>
                      </a:moveTo>
                      <a:lnTo>
                        <a:pt x="20218" y="29121"/>
                      </a:lnTo>
                      <a:cubicBezTo>
                        <a:pt x="21139" y="29807"/>
                        <a:pt x="20324" y="31076"/>
                        <a:pt x="19593" y="31577"/>
                      </a:cubicBezTo>
                      <a:cubicBezTo>
                        <a:pt x="19300" y="31779"/>
                        <a:pt x="18982" y="31949"/>
                        <a:pt x="18666" y="32109"/>
                      </a:cubicBezTo>
                      <a:cubicBezTo>
                        <a:pt x="18358" y="32265"/>
                        <a:pt x="18050" y="32446"/>
                        <a:pt x="17702" y="32489"/>
                      </a:cubicBezTo>
                      <a:cubicBezTo>
                        <a:pt x="17626" y="32499"/>
                        <a:pt x="17536" y="32505"/>
                        <a:pt x="17442" y="32505"/>
                      </a:cubicBezTo>
                      <a:cubicBezTo>
                        <a:pt x="17008" y="32505"/>
                        <a:pt x="16461" y="32369"/>
                        <a:pt x="16548" y="31773"/>
                      </a:cubicBezTo>
                      <a:cubicBezTo>
                        <a:pt x="17312" y="31697"/>
                        <a:pt x="18173" y="31317"/>
                        <a:pt x="18637" y="30982"/>
                      </a:cubicBezTo>
                      <a:cubicBezTo>
                        <a:pt x="19081" y="30662"/>
                        <a:pt x="19882" y="29874"/>
                        <a:pt x="20218" y="29121"/>
                      </a:cubicBezTo>
                      <a:close/>
                      <a:moveTo>
                        <a:pt x="7451" y="25533"/>
                      </a:moveTo>
                      <a:cubicBezTo>
                        <a:pt x="8819" y="27415"/>
                        <a:pt x="10398" y="29151"/>
                        <a:pt x="12223" y="30673"/>
                      </a:cubicBezTo>
                      <a:cubicBezTo>
                        <a:pt x="12268" y="30712"/>
                        <a:pt x="12326" y="30732"/>
                        <a:pt x="12383" y="30732"/>
                      </a:cubicBezTo>
                      <a:cubicBezTo>
                        <a:pt x="12421" y="30732"/>
                        <a:pt x="12459" y="30723"/>
                        <a:pt x="12494" y="30706"/>
                      </a:cubicBezTo>
                      <a:cubicBezTo>
                        <a:pt x="12524" y="30748"/>
                        <a:pt x="12567" y="30779"/>
                        <a:pt x="12617" y="30793"/>
                      </a:cubicBezTo>
                      <a:cubicBezTo>
                        <a:pt x="12616" y="30808"/>
                        <a:pt x="12617" y="30822"/>
                        <a:pt x="12620" y="30836"/>
                      </a:cubicBezTo>
                      <a:cubicBezTo>
                        <a:pt x="13115" y="32665"/>
                        <a:pt x="13498" y="34524"/>
                        <a:pt x="13766" y="36400"/>
                      </a:cubicBezTo>
                      <a:cubicBezTo>
                        <a:pt x="12133" y="34972"/>
                        <a:pt x="10544" y="33496"/>
                        <a:pt x="9021" y="31951"/>
                      </a:cubicBezTo>
                      <a:cubicBezTo>
                        <a:pt x="8161" y="31080"/>
                        <a:pt x="7144" y="30310"/>
                        <a:pt x="6866" y="29104"/>
                      </a:cubicBezTo>
                      <a:cubicBezTo>
                        <a:pt x="6608" y="27978"/>
                        <a:pt x="7096" y="26685"/>
                        <a:pt x="7451" y="25533"/>
                      </a:cubicBezTo>
                      <a:close/>
                      <a:moveTo>
                        <a:pt x="20771" y="30942"/>
                      </a:moveTo>
                      <a:cubicBezTo>
                        <a:pt x="20811" y="31007"/>
                        <a:pt x="20879" y="31051"/>
                        <a:pt x="20954" y="31060"/>
                      </a:cubicBezTo>
                      <a:cubicBezTo>
                        <a:pt x="22467" y="31249"/>
                        <a:pt x="23895" y="31685"/>
                        <a:pt x="25209" y="32468"/>
                      </a:cubicBezTo>
                      <a:cubicBezTo>
                        <a:pt x="25540" y="32665"/>
                        <a:pt x="26951" y="33533"/>
                        <a:pt x="26898" y="33720"/>
                      </a:cubicBezTo>
                      <a:cubicBezTo>
                        <a:pt x="26782" y="34148"/>
                        <a:pt x="25997" y="34159"/>
                        <a:pt x="25621" y="34266"/>
                      </a:cubicBezTo>
                      <a:cubicBezTo>
                        <a:pt x="25369" y="34336"/>
                        <a:pt x="25413" y="34645"/>
                        <a:pt x="25621" y="34732"/>
                      </a:cubicBezTo>
                      <a:cubicBezTo>
                        <a:pt x="26734" y="35203"/>
                        <a:pt x="30643" y="37718"/>
                        <a:pt x="27420" y="37718"/>
                      </a:cubicBezTo>
                      <a:cubicBezTo>
                        <a:pt x="27357" y="37718"/>
                        <a:pt x="27291" y="37717"/>
                        <a:pt x="27221" y="37715"/>
                      </a:cubicBezTo>
                      <a:cubicBezTo>
                        <a:pt x="27219" y="37715"/>
                        <a:pt x="27217" y="37715"/>
                        <a:pt x="27215" y="37715"/>
                      </a:cubicBezTo>
                      <a:cubicBezTo>
                        <a:pt x="27019" y="37715"/>
                        <a:pt x="26890" y="37993"/>
                        <a:pt x="27051" y="38128"/>
                      </a:cubicBezTo>
                      <a:cubicBezTo>
                        <a:pt x="28221" y="39112"/>
                        <a:pt x="29205" y="40245"/>
                        <a:pt x="29919" y="41604"/>
                      </a:cubicBezTo>
                      <a:cubicBezTo>
                        <a:pt x="30275" y="42280"/>
                        <a:pt x="30844" y="43310"/>
                        <a:pt x="30875" y="44121"/>
                      </a:cubicBezTo>
                      <a:cubicBezTo>
                        <a:pt x="30909" y="44958"/>
                        <a:pt x="31046" y="44902"/>
                        <a:pt x="30074" y="44982"/>
                      </a:cubicBezTo>
                      <a:lnTo>
                        <a:pt x="30073" y="44982"/>
                      </a:lnTo>
                      <a:cubicBezTo>
                        <a:pt x="29925" y="44994"/>
                        <a:pt x="29776" y="45000"/>
                        <a:pt x="29626" y="45000"/>
                      </a:cubicBezTo>
                      <a:cubicBezTo>
                        <a:pt x="26630" y="45000"/>
                        <a:pt x="23359" y="42611"/>
                        <a:pt x="21550" y="40524"/>
                      </a:cubicBezTo>
                      <a:cubicBezTo>
                        <a:pt x="21505" y="40473"/>
                        <a:pt x="21449" y="40451"/>
                        <a:pt x="21393" y="40451"/>
                      </a:cubicBezTo>
                      <a:cubicBezTo>
                        <a:pt x="21288" y="40451"/>
                        <a:pt x="21181" y="40528"/>
                        <a:pt x="21145" y="40632"/>
                      </a:cubicBezTo>
                      <a:lnTo>
                        <a:pt x="20738" y="41802"/>
                      </a:lnTo>
                      <a:cubicBezTo>
                        <a:pt x="19905" y="39505"/>
                        <a:pt x="19261" y="37168"/>
                        <a:pt x="18818" y="34760"/>
                      </a:cubicBezTo>
                      <a:cubicBezTo>
                        <a:pt x="18796" y="34642"/>
                        <a:pt x="18697" y="34588"/>
                        <a:pt x="18595" y="34588"/>
                      </a:cubicBezTo>
                      <a:cubicBezTo>
                        <a:pt x="18529" y="34588"/>
                        <a:pt x="18462" y="34611"/>
                        <a:pt x="18413" y="34653"/>
                      </a:cubicBezTo>
                      <a:lnTo>
                        <a:pt x="17918" y="35079"/>
                      </a:lnTo>
                      <a:cubicBezTo>
                        <a:pt x="17871" y="34362"/>
                        <a:pt x="17917" y="33759"/>
                        <a:pt x="18093" y="32956"/>
                      </a:cubicBezTo>
                      <a:cubicBezTo>
                        <a:pt x="18095" y="32940"/>
                        <a:pt x="18095" y="32924"/>
                        <a:pt x="18093" y="32909"/>
                      </a:cubicBezTo>
                      <a:cubicBezTo>
                        <a:pt x="18646" y="32734"/>
                        <a:pt x="19187" y="32405"/>
                        <a:pt x="19613" y="32140"/>
                      </a:cubicBezTo>
                      <a:cubicBezTo>
                        <a:pt x="20044" y="31872"/>
                        <a:pt x="20482" y="31433"/>
                        <a:pt x="20771" y="30942"/>
                      </a:cubicBezTo>
                      <a:close/>
                      <a:moveTo>
                        <a:pt x="240" y="1"/>
                      </a:moveTo>
                      <a:cubicBezTo>
                        <a:pt x="116" y="1"/>
                        <a:pt x="0" y="126"/>
                        <a:pt x="3" y="247"/>
                      </a:cubicBezTo>
                      <a:cubicBezTo>
                        <a:pt x="55" y="3169"/>
                        <a:pt x="324" y="6167"/>
                        <a:pt x="852" y="9129"/>
                      </a:cubicBezTo>
                      <a:cubicBezTo>
                        <a:pt x="844" y="9176"/>
                        <a:pt x="853" y="9225"/>
                        <a:pt x="877" y="9266"/>
                      </a:cubicBezTo>
                      <a:cubicBezTo>
                        <a:pt x="1895" y="14902"/>
                        <a:pt x="3861" y="20408"/>
                        <a:pt x="7090" y="25041"/>
                      </a:cubicBezTo>
                      <a:cubicBezTo>
                        <a:pt x="6537" y="26995"/>
                        <a:pt x="5446" y="28827"/>
                        <a:pt x="6942" y="30479"/>
                      </a:cubicBezTo>
                      <a:cubicBezTo>
                        <a:pt x="9107" y="32871"/>
                        <a:pt x="11487" y="35079"/>
                        <a:pt x="13928" y="37184"/>
                      </a:cubicBezTo>
                      <a:cubicBezTo>
                        <a:pt x="13974" y="37224"/>
                        <a:pt x="14039" y="37244"/>
                        <a:pt x="14103" y="37244"/>
                      </a:cubicBezTo>
                      <a:cubicBezTo>
                        <a:pt x="14232" y="37244"/>
                        <a:pt x="14361" y="37165"/>
                        <a:pt x="14341" y="37013"/>
                      </a:cubicBezTo>
                      <a:cubicBezTo>
                        <a:pt x="14071" y="34921"/>
                        <a:pt x="13661" y="32849"/>
                        <a:pt x="13114" y="30811"/>
                      </a:cubicBezTo>
                      <a:cubicBezTo>
                        <a:pt x="13759" y="30801"/>
                        <a:pt x="14402" y="30732"/>
                        <a:pt x="15035" y="30604"/>
                      </a:cubicBezTo>
                      <a:cubicBezTo>
                        <a:pt x="15051" y="31392"/>
                        <a:pt x="15491" y="31712"/>
                        <a:pt x="16068" y="31773"/>
                      </a:cubicBezTo>
                      <a:cubicBezTo>
                        <a:pt x="16045" y="32299"/>
                        <a:pt x="16381" y="32769"/>
                        <a:pt x="16914" y="32952"/>
                      </a:cubicBezTo>
                      <a:cubicBezTo>
                        <a:pt x="17071" y="33006"/>
                        <a:pt x="17234" y="33029"/>
                        <a:pt x="17400" y="33029"/>
                      </a:cubicBezTo>
                      <a:cubicBezTo>
                        <a:pt x="17463" y="33029"/>
                        <a:pt x="17527" y="33026"/>
                        <a:pt x="17591" y="33019"/>
                      </a:cubicBezTo>
                      <a:lnTo>
                        <a:pt x="17591" y="33019"/>
                      </a:lnTo>
                      <a:cubicBezTo>
                        <a:pt x="17420" y="33879"/>
                        <a:pt x="17377" y="34678"/>
                        <a:pt x="17478" y="35570"/>
                      </a:cubicBezTo>
                      <a:cubicBezTo>
                        <a:pt x="17494" y="35714"/>
                        <a:pt x="17602" y="35808"/>
                        <a:pt x="17722" y="35808"/>
                      </a:cubicBezTo>
                      <a:cubicBezTo>
                        <a:pt x="17778" y="35808"/>
                        <a:pt x="17837" y="35787"/>
                        <a:pt x="17891" y="35741"/>
                      </a:cubicBezTo>
                      <a:cubicBezTo>
                        <a:pt x="18121" y="35543"/>
                        <a:pt x="18257" y="35455"/>
                        <a:pt x="18344" y="35455"/>
                      </a:cubicBezTo>
                      <a:cubicBezTo>
                        <a:pt x="18518" y="35455"/>
                        <a:pt x="18497" y="35801"/>
                        <a:pt x="18628" y="36319"/>
                      </a:cubicBezTo>
                      <a:cubicBezTo>
                        <a:pt x="18806" y="37026"/>
                        <a:pt x="18950" y="37739"/>
                        <a:pt x="19140" y="38445"/>
                      </a:cubicBezTo>
                      <a:cubicBezTo>
                        <a:pt x="19519" y="39854"/>
                        <a:pt x="19988" y="41231"/>
                        <a:pt x="20508" y="42595"/>
                      </a:cubicBezTo>
                      <a:cubicBezTo>
                        <a:pt x="20550" y="42709"/>
                        <a:pt x="20649" y="42767"/>
                        <a:pt x="20746" y="42767"/>
                      </a:cubicBezTo>
                      <a:cubicBezTo>
                        <a:pt x="20841" y="42767"/>
                        <a:pt x="20935" y="42711"/>
                        <a:pt x="20975" y="42595"/>
                      </a:cubicBezTo>
                      <a:cubicBezTo>
                        <a:pt x="21083" y="42284"/>
                        <a:pt x="21219" y="41369"/>
                        <a:pt x="21621" y="41342"/>
                      </a:cubicBezTo>
                      <a:cubicBezTo>
                        <a:pt x="21622" y="41342"/>
                        <a:pt x="21622" y="41342"/>
                        <a:pt x="21622" y="41342"/>
                      </a:cubicBezTo>
                      <a:cubicBezTo>
                        <a:pt x="21705" y="41342"/>
                        <a:pt x="22890" y="42545"/>
                        <a:pt x="22997" y="42629"/>
                      </a:cubicBezTo>
                      <a:cubicBezTo>
                        <a:pt x="23749" y="43235"/>
                        <a:pt x="24567" y="43753"/>
                        <a:pt x="25434" y="44177"/>
                      </a:cubicBezTo>
                      <a:cubicBezTo>
                        <a:pt x="27289" y="45083"/>
                        <a:pt x="29273" y="45495"/>
                        <a:pt x="31331" y="45504"/>
                      </a:cubicBezTo>
                      <a:cubicBezTo>
                        <a:pt x="31503" y="45504"/>
                        <a:pt x="31588" y="45349"/>
                        <a:pt x="31566" y="45198"/>
                      </a:cubicBezTo>
                      <a:cubicBezTo>
                        <a:pt x="31140" y="42438"/>
                        <a:pt x="29863" y="40062"/>
                        <a:pt x="27836" y="38191"/>
                      </a:cubicBezTo>
                      <a:cubicBezTo>
                        <a:pt x="28365" y="38161"/>
                        <a:pt x="28838" y="38063"/>
                        <a:pt x="29411" y="37865"/>
                      </a:cubicBezTo>
                      <a:cubicBezTo>
                        <a:pt x="29553" y="37817"/>
                        <a:pt x="29642" y="37650"/>
                        <a:pt x="29556" y="37510"/>
                      </a:cubicBezTo>
                      <a:cubicBezTo>
                        <a:pt x="28739" y="36191"/>
                        <a:pt x="27706" y="35238"/>
                        <a:pt x="26372" y="34557"/>
                      </a:cubicBezTo>
                      <a:lnTo>
                        <a:pt x="27577" y="34214"/>
                      </a:lnTo>
                      <a:cubicBezTo>
                        <a:pt x="27752" y="34166"/>
                        <a:pt x="27815" y="34069"/>
                        <a:pt x="27684" y="33940"/>
                      </a:cubicBezTo>
                      <a:cubicBezTo>
                        <a:pt x="25799" y="32095"/>
                        <a:pt x="23569" y="30836"/>
                        <a:pt x="20956" y="30836"/>
                      </a:cubicBezTo>
                      <a:lnTo>
                        <a:pt x="20952" y="30836"/>
                      </a:lnTo>
                      <a:cubicBezTo>
                        <a:pt x="21240" y="29961"/>
                        <a:pt x="21180" y="29257"/>
                        <a:pt x="20363" y="28765"/>
                      </a:cubicBezTo>
                      <a:cubicBezTo>
                        <a:pt x="20416" y="28348"/>
                        <a:pt x="20254" y="27916"/>
                        <a:pt x="19701" y="27701"/>
                      </a:cubicBezTo>
                      <a:cubicBezTo>
                        <a:pt x="19816" y="27503"/>
                        <a:pt x="19924" y="27266"/>
                        <a:pt x="20015" y="27048"/>
                      </a:cubicBezTo>
                      <a:cubicBezTo>
                        <a:pt x="20034" y="27053"/>
                        <a:pt x="20054" y="27056"/>
                        <a:pt x="20075" y="27056"/>
                      </a:cubicBezTo>
                      <a:cubicBezTo>
                        <a:pt x="20183" y="27056"/>
                        <a:pt x="20300" y="26983"/>
                        <a:pt x="20316" y="26871"/>
                      </a:cubicBezTo>
                      <a:cubicBezTo>
                        <a:pt x="20340" y="26704"/>
                        <a:pt x="20337" y="26522"/>
                        <a:pt x="20323" y="26346"/>
                      </a:cubicBezTo>
                      <a:lnTo>
                        <a:pt x="20323" y="26346"/>
                      </a:lnTo>
                      <a:cubicBezTo>
                        <a:pt x="21819" y="27283"/>
                        <a:pt x="23346" y="28145"/>
                        <a:pt x="24918" y="28950"/>
                      </a:cubicBezTo>
                      <a:cubicBezTo>
                        <a:pt x="24953" y="28968"/>
                        <a:pt x="24992" y="28976"/>
                        <a:pt x="25030" y="28976"/>
                      </a:cubicBezTo>
                      <a:cubicBezTo>
                        <a:pt x="25182" y="28976"/>
                        <a:pt x="25332" y="28845"/>
                        <a:pt x="25274" y="28675"/>
                      </a:cubicBezTo>
                      <a:cubicBezTo>
                        <a:pt x="24357" y="26015"/>
                        <a:pt x="23347" y="23295"/>
                        <a:pt x="22015" y="20810"/>
                      </a:cubicBezTo>
                      <a:cubicBezTo>
                        <a:pt x="21078" y="19061"/>
                        <a:pt x="19239" y="18711"/>
                        <a:pt x="17429" y="18082"/>
                      </a:cubicBezTo>
                      <a:cubicBezTo>
                        <a:pt x="17405" y="18073"/>
                        <a:pt x="17380" y="18069"/>
                        <a:pt x="17355" y="18069"/>
                      </a:cubicBezTo>
                      <a:cubicBezTo>
                        <a:pt x="17322" y="18069"/>
                        <a:pt x="17290" y="18076"/>
                        <a:pt x="17260" y="18091"/>
                      </a:cubicBezTo>
                      <a:cubicBezTo>
                        <a:pt x="16063" y="15405"/>
                        <a:pt x="14663" y="12802"/>
                        <a:pt x="12960" y="10400"/>
                      </a:cubicBezTo>
                      <a:cubicBezTo>
                        <a:pt x="9739" y="5854"/>
                        <a:pt x="5496" y="2127"/>
                        <a:pt x="309" y="14"/>
                      </a:cubicBezTo>
                      <a:cubicBezTo>
                        <a:pt x="286" y="5"/>
                        <a:pt x="263" y="1"/>
                        <a:pt x="2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1"/>
                <p:cNvSpPr/>
                <p:nvPr/>
              </p:nvSpPr>
              <p:spPr>
                <a:xfrm flipH="1">
                  <a:off x="733418" y="3356111"/>
                  <a:ext cx="177298" cy="165131"/>
                </a:xfrm>
                <a:custGeom>
                  <a:rect b="b" l="l" r="r" t="t"/>
                  <a:pathLst>
                    <a:path extrusionOk="0" h="5646" w="6062">
                      <a:moveTo>
                        <a:pt x="3093" y="426"/>
                      </a:moveTo>
                      <a:cubicBezTo>
                        <a:pt x="3943" y="426"/>
                        <a:pt x="4949" y="1347"/>
                        <a:pt x="5121" y="2138"/>
                      </a:cubicBezTo>
                      <a:cubicBezTo>
                        <a:pt x="5362" y="3241"/>
                        <a:pt x="4704" y="4520"/>
                        <a:pt x="3692" y="4999"/>
                      </a:cubicBezTo>
                      <a:cubicBezTo>
                        <a:pt x="3448" y="5114"/>
                        <a:pt x="3196" y="5167"/>
                        <a:pt x="2948" y="5167"/>
                      </a:cubicBezTo>
                      <a:cubicBezTo>
                        <a:pt x="2082" y="5167"/>
                        <a:pt x="1269" y="4518"/>
                        <a:pt x="1054" y="3616"/>
                      </a:cubicBezTo>
                      <a:cubicBezTo>
                        <a:pt x="843" y="2727"/>
                        <a:pt x="1214" y="1887"/>
                        <a:pt x="1794" y="1239"/>
                      </a:cubicBezTo>
                      <a:cubicBezTo>
                        <a:pt x="1834" y="1263"/>
                        <a:pt x="1879" y="1277"/>
                        <a:pt x="1922" y="1277"/>
                      </a:cubicBezTo>
                      <a:cubicBezTo>
                        <a:pt x="1993" y="1277"/>
                        <a:pt x="2060" y="1240"/>
                        <a:pt x="2099" y="1151"/>
                      </a:cubicBezTo>
                      <a:cubicBezTo>
                        <a:pt x="2326" y="631"/>
                        <a:pt x="2692" y="426"/>
                        <a:pt x="3093" y="426"/>
                      </a:cubicBezTo>
                      <a:close/>
                      <a:moveTo>
                        <a:pt x="3114" y="1"/>
                      </a:moveTo>
                      <a:cubicBezTo>
                        <a:pt x="2731" y="1"/>
                        <a:pt x="2364" y="110"/>
                        <a:pt x="2077" y="361"/>
                      </a:cubicBezTo>
                      <a:cubicBezTo>
                        <a:pt x="2035" y="368"/>
                        <a:pt x="1996" y="385"/>
                        <a:pt x="1963" y="411"/>
                      </a:cubicBezTo>
                      <a:cubicBezTo>
                        <a:pt x="749" y="1373"/>
                        <a:pt x="0" y="3138"/>
                        <a:pt x="946" y="4549"/>
                      </a:cubicBezTo>
                      <a:cubicBezTo>
                        <a:pt x="1432" y="5274"/>
                        <a:pt x="2169" y="5646"/>
                        <a:pt x="2920" y="5646"/>
                      </a:cubicBezTo>
                      <a:cubicBezTo>
                        <a:pt x="3501" y="5646"/>
                        <a:pt x="4090" y="5424"/>
                        <a:pt x="4578" y="4972"/>
                      </a:cubicBezTo>
                      <a:cubicBezTo>
                        <a:pt x="5702" y="3936"/>
                        <a:pt x="6062" y="2134"/>
                        <a:pt x="5034" y="904"/>
                      </a:cubicBezTo>
                      <a:cubicBezTo>
                        <a:pt x="4589" y="371"/>
                        <a:pt x="3822" y="1"/>
                        <a:pt x="31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1"/>
                <p:cNvSpPr/>
                <p:nvPr/>
              </p:nvSpPr>
              <p:spPr>
                <a:xfrm flipH="1">
                  <a:off x="586625" y="3582516"/>
                  <a:ext cx="182358" cy="156445"/>
                </a:xfrm>
                <a:custGeom>
                  <a:rect b="b" l="l" r="r" t="t"/>
                  <a:pathLst>
                    <a:path extrusionOk="0" h="5349" w="6235">
                      <a:moveTo>
                        <a:pt x="2672" y="492"/>
                      </a:moveTo>
                      <a:cubicBezTo>
                        <a:pt x="4393" y="492"/>
                        <a:pt x="5899" y="4369"/>
                        <a:pt x="3185" y="4832"/>
                      </a:cubicBezTo>
                      <a:cubicBezTo>
                        <a:pt x="3080" y="4851"/>
                        <a:pt x="2975" y="4859"/>
                        <a:pt x="2873" y="4859"/>
                      </a:cubicBezTo>
                      <a:cubicBezTo>
                        <a:pt x="1970" y="4859"/>
                        <a:pt x="1200" y="4186"/>
                        <a:pt x="964" y="3301"/>
                      </a:cubicBezTo>
                      <a:cubicBezTo>
                        <a:pt x="721" y="2385"/>
                        <a:pt x="1096" y="1515"/>
                        <a:pt x="1726" y="876"/>
                      </a:cubicBezTo>
                      <a:cubicBezTo>
                        <a:pt x="1768" y="870"/>
                        <a:pt x="1807" y="852"/>
                        <a:pt x="1840" y="824"/>
                      </a:cubicBezTo>
                      <a:cubicBezTo>
                        <a:pt x="2111" y="593"/>
                        <a:pt x="2394" y="492"/>
                        <a:pt x="2672" y="492"/>
                      </a:cubicBezTo>
                      <a:close/>
                      <a:moveTo>
                        <a:pt x="2696" y="1"/>
                      </a:moveTo>
                      <a:cubicBezTo>
                        <a:pt x="2431" y="1"/>
                        <a:pt x="2159" y="67"/>
                        <a:pt x="1888" y="215"/>
                      </a:cubicBezTo>
                      <a:cubicBezTo>
                        <a:pt x="1871" y="211"/>
                        <a:pt x="1853" y="209"/>
                        <a:pt x="1836" y="209"/>
                      </a:cubicBezTo>
                      <a:cubicBezTo>
                        <a:pt x="1780" y="209"/>
                        <a:pt x="1726" y="228"/>
                        <a:pt x="1682" y="264"/>
                      </a:cubicBezTo>
                      <a:cubicBezTo>
                        <a:pt x="558" y="1171"/>
                        <a:pt x="0" y="2731"/>
                        <a:pt x="751" y="4060"/>
                      </a:cubicBezTo>
                      <a:cubicBezTo>
                        <a:pt x="1203" y="4864"/>
                        <a:pt x="2043" y="5349"/>
                        <a:pt x="2907" y="5349"/>
                      </a:cubicBezTo>
                      <a:cubicBezTo>
                        <a:pt x="3326" y="5349"/>
                        <a:pt x="3750" y="5235"/>
                        <a:pt x="4139" y="4989"/>
                      </a:cubicBezTo>
                      <a:cubicBezTo>
                        <a:pt x="6235" y="3662"/>
                        <a:pt x="4664" y="1"/>
                        <a:pt x="2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47" name="Google Shape;1347;p41"/>
          <p:cNvGrpSpPr/>
          <p:nvPr/>
        </p:nvGrpSpPr>
        <p:grpSpPr>
          <a:xfrm>
            <a:off x="710250" y="2757838"/>
            <a:ext cx="1455600" cy="1973987"/>
            <a:chOff x="710275" y="2757838"/>
            <a:chExt cx="1455600" cy="1973987"/>
          </a:xfrm>
        </p:grpSpPr>
        <p:cxnSp>
          <p:nvCxnSpPr>
            <p:cNvPr id="1348" name="Google Shape;1348;p41"/>
            <p:cNvCxnSpPr/>
            <p:nvPr/>
          </p:nvCxnSpPr>
          <p:spPr>
            <a:xfrm>
              <a:off x="1438075" y="3677425"/>
              <a:ext cx="0" cy="279600"/>
            </a:xfrm>
            <a:prstGeom prst="straightConnector1">
              <a:avLst/>
            </a:prstGeom>
            <a:noFill/>
            <a:ln cap="flat" cmpd="sng" w="9525">
              <a:solidFill>
                <a:schemeClr val="accent1"/>
              </a:solidFill>
              <a:prstDash val="solid"/>
              <a:round/>
              <a:headEnd len="med" w="med" type="none"/>
              <a:tailEnd len="med" w="med" type="none"/>
            </a:ln>
          </p:spPr>
        </p:cxnSp>
        <p:sp>
          <p:nvSpPr>
            <p:cNvPr id="1349" name="Google Shape;1349;p41"/>
            <p:cNvSpPr/>
            <p:nvPr/>
          </p:nvSpPr>
          <p:spPr>
            <a:xfrm>
              <a:off x="710275" y="3345325"/>
              <a:ext cx="1455600" cy="4083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Mars</a:t>
              </a:r>
              <a:endParaRPr b="1" sz="1800">
                <a:solidFill>
                  <a:srgbClr val="FFFFFF"/>
                </a:solidFill>
                <a:latin typeface="Handlee"/>
                <a:ea typeface="Handlee"/>
                <a:cs typeface="Handlee"/>
                <a:sym typeface="Handlee"/>
              </a:endParaRPr>
            </a:p>
          </p:txBody>
        </p:sp>
        <p:sp>
          <p:nvSpPr>
            <p:cNvPr id="1350" name="Google Shape;1350;p41"/>
            <p:cNvSpPr txBox="1"/>
            <p:nvPr/>
          </p:nvSpPr>
          <p:spPr>
            <a:xfrm>
              <a:off x="710275" y="3833325"/>
              <a:ext cx="1455600" cy="8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Despite being red, Mars is a cold place </a:t>
              </a:r>
              <a:endParaRPr>
                <a:solidFill>
                  <a:schemeClr val="dk2"/>
                </a:solidFill>
                <a:latin typeface="Baloo 2"/>
                <a:ea typeface="Baloo 2"/>
                <a:cs typeface="Baloo 2"/>
                <a:sym typeface="Baloo 2"/>
              </a:endParaRPr>
            </a:p>
          </p:txBody>
        </p:sp>
        <p:grpSp>
          <p:nvGrpSpPr>
            <p:cNvPr id="1351" name="Google Shape;1351;p41"/>
            <p:cNvGrpSpPr/>
            <p:nvPr/>
          </p:nvGrpSpPr>
          <p:grpSpPr>
            <a:xfrm>
              <a:off x="1087544" y="2757838"/>
              <a:ext cx="701063" cy="489356"/>
              <a:chOff x="1087544" y="2757838"/>
              <a:chExt cx="701063" cy="489356"/>
            </a:xfrm>
          </p:grpSpPr>
          <p:sp>
            <p:nvSpPr>
              <p:cNvPr id="1352" name="Google Shape;1352;p41"/>
              <p:cNvSpPr/>
              <p:nvPr/>
            </p:nvSpPr>
            <p:spPr>
              <a:xfrm>
                <a:off x="1087544" y="275783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3" name="Google Shape;1353;p41"/>
              <p:cNvGrpSpPr/>
              <p:nvPr/>
            </p:nvGrpSpPr>
            <p:grpSpPr>
              <a:xfrm>
                <a:off x="1296247" y="2779119"/>
                <a:ext cx="297968" cy="414241"/>
                <a:chOff x="-496000" y="1644750"/>
                <a:chExt cx="394450" cy="548300"/>
              </a:xfrm>
            </p:grpSpPr>
            <p:sp>
              <p:nvSpPr>
                <p:cNvPr id="1354" name="Google Shape;1354;p41"/>
                <p:cNvSpPr/>
                <p:nvPr/>
              </p:nvSpPr>
              <p:spPr>
                <a:xfrm>
                  <a:off x="-496000" y="1644750"/>
                  <a:ext cx="394450" cy="548300"/>
                </a:xfrm>
                <a:custGeom>
                  <a:rect b="b" l="l" r="r" t="t"/>
                  <a:pathLst>
                    <a:path extrusionOk="0" h="21932" w="15778">
                      <a:moveTo>
                        <a:pt x="11935" y="467"/>
                      </a:moveTo>
                      <a:cubicBezTo>
                        <a:pt x="12442" y="467"/>
                        <a:pt x="13175" y="939"/>
                        <a:pt x="13439" y="1152"/>
                      </a:cubicBezTo>
                      <a:cubicBezTo>
                        <a:pt x="13727" y="1382"/>
                        <a:pt x="13974" y="1659"/>
                        <a:pt x="14170" y="1972"/>
                      </a:cubicBezTo>
                      <a:cubicBezTo>
                        <a:pt x="14240" y="2083"/>
                        <a:pt x="14301" y="2200"/>
                        <a:pt x="14357" y="2321"/>
                      </a:cubicBezTo>
                      <a:lnTo>
                        <a:pt x="14471" y="2630"/>
                      </a:lnTo>
                      <a:cubicBezTo>
                        <a:pt x="14605" y="2909"/>
                        <a:pt x="14517" y="3103"/>
                        <a:pt x="14205" y="3216"/>
                      </a:cubicBezTo>
                      <a:cubicBezTo>
                        <a:pt x="13968" y="3419"/>
                        <a:pt x="13913" y="3486"/>
                        <a:pt x="13767" y="3486"/>
                      </a:cubicBezTo>
                      <a:cubicBezTo>
                        <a:pt x="13710" y="3486"/>
                        <a:pt x="13639" y="3475"/>
                        <a:pt x="13537" y="3459"/>
                      </a:cubicBezTo>
                      <a:cubicBezTo>
                        <a:pt x="13351" y="3430"/>
                        <a:pt x="13204" y="3381"/>
                        <a:pt x="13034" y="3303"/>
                      </a:cubicBezTo>
                      <a:cubicBezTo>
                        <a:pt x="12692" y="3146"/>
                        <a:pt x="12400" y="2911"/>
                        <a:pt x="12145" y="2638"/>
                      </a:cubicBezTo>
                      <a:cubicBezTo>
                        <a:pt x="11740" y="2208"/>
                        <a:pt x="11099" y="1418"/>
                        <a:pt x="11311" y="783"/>
                      </a:cubicBezTo>
                      <a:lnTo>
                        <a:pt x="11311" y="783"/>
                      </a:lnTo>
                      <a:cubicBezTo>
                        <a:pt x="11317" y="783"/>
                        <a:pt x="11324" y="783"/>
                        <a:pt x="11331" y="783"/>
                      </a:cubicBezTo>
                      <a:cubicBezTo>
                        <a:pt x="11405" y="783"/>
                        <a:pt x="11474" y="744"/>
                        <a:pt x="11511" y="679"/>
                      </a:cubicBezTo>
                      <a:cubicBezTo>
                        <a:pt x="11603" y="527"/>
                        <a:pt x="11755" y="467"/>
                        <a:pt x="11935" y="467"/>
                      </a:cubicBezTo>
                      <a:close/>
                      <a:moveTo>
                        <a:pt x="11130" y="2127"/>
                      </a:moveTo>
                      <a:cubicBezTo>
                        <a:pt x="11460" y="2715"/>
                        <a:pt x="12008" y="3267"/>
                        <a:pt x="12598" y="3617"/>
                      </a:cubicBezTo>
                      <a:cubicBezTo>
                        <a:pt x="12568" y="3628"/>
                        <a:pt x="12541" y="3645"/>
                        <a:pt x="12519" y="3667"/>
                      </a:cubicBezTo>
                      <a:cubicBezTo>
                        <a:pt x="12166" y="3997"/>
                        <a:pt x="11815" y="4328"/>
                        <a:pt x="11463" y="4658"/>
                      </a:cubicBezTo>
                      <a:cubicBezTo>
                        <a:pt x="11198" y="4906"/>
                        <a:pt x="10705" y="5246"/>
                        <a:pt x="10317" y="5246"/>
                      </a:cubicBezTo>
                      <a:cubicBezTo>
                        <a:pt x="10045" y="5246"/>
                        <a:pt x="9825" y="5079"/>
                        <a:pt x="9771" y="4595"/>
                      </a:cubicBezTo>
                      <a:cubicBezTo>
                        <a:pt x="9775" y="4587"/>
                        <a:pt x="9781" y="4584"/>
                        <a:pt x="9785" y="4576"/>
                      </a:cubicBezTo>
                      <a:cubicBezTo>
                        <a:pt x="10170" y="3726"/>
                        <a:pt x="10619" y="2907"/>
                        <a:pt x="11130" y="2127"/>
                      </a:cubicBezTo>
                      <a:close/>
                      <a:moveTo>
                        <a:pt x="8783" y="4296"/>
                      </a:moveTo>
                      <a:cubicBezTo>
                        <a:pt x="8988" y="4296"/>
                        <a:pt x="9194" y="4389"/>
                        <a:pt x="9324" y="4549"/>
                      </a:cubicBezTo>
                      <a:cubicBezTo>
                        <a:pt x="9321" y="4562"/>
                        <a:pt x="9320" y="4575"/>
                        <a:pt x="9320" y="4589"/>
                      </a:cubicBezTo>
                      <a:cubicBezTo>
                        <a:pt x="9384" y="5193"/>
                        <a:pt x="9833" y="5717"/>
                        <a:pt x="10463" y="5717"/>
                      </a:cubicBezTo>
                      <a:cubicBezTo>
                        <a:pt x="10498" y="5717"/>
                        <a:pt x="10534" y="5716"/>
                        <a:pt x="10570" y="5712"/>
                      </a:cubicBezTo>
                      <a:cubicBezTo>
                        <a:pt x="10653" y="5703"/>
                        <a:pt x="10735" y="5685"/>
                        <a:pt x="10816" y="5661"/>
                      </a:cubicBezTo>
                      <a:cubicBezTo>
                        <a:pt x="10819" y="5663"/>
                        <a:pt x="10820" y="5665"/>
                        <a:pt x="10822" y="5666"/>
                      </a:cubicBezTo>
                      <a:cubicBezTo>
                        <a:pt x="11039" y="5834"/>
                        <a:pt x="11201" y="6056"/>
                        <a:pt x="11316" y="6302"/>
                      </a:cubicBezTo>
                      <a:cubicBezTo>
                        <a:pt x="11351" y="6377"/>
                        <a:pt x="11406" y="6408"/>
                        <a:pt x="11466" y="6415"/>
                      </a:cubicBezTo>
                      <a:lnTo>
                        <a:pt x="11474" y="6447"/>
                      </a:lnTo>
                      <a:cubicBezTo>
                        <a:pt x="11325" y="6661"/>
                        <a:pt x="11156" y="6768"/>
                        <a:pt x="10967" y="6768"/>
                      </a:cubicBezTo>
                      <a:cubicBezTo>
                        <a:pt x="10909" y="6768"/>
                        <a:pt x="10849" y="6758"/>
                        <a:pt x="10787" y="6738"/>
                      </a:cubicBezTo>
                      <a:cubicBezTo>
                        <a:pt x="10600" y="6719"/>
                        <a:pt x="10433" y="6649"/>
                        <a:pt x="10261" y="6579"/>
                      </a:cubicBezTo>
                      <a:cubicBezTo>
                        <a:pt x="10135" y="6528"/>
                        <a:pt x="10010" y="6469"/>
                        <a:pt x="9887" y="6408"/>
                      </a:cubicBezTo>
                      <a:cubicBezTo>
                        <a:pt x="9860" y="6304"/>
                        <a:pt x="9770" y="6220"/>
                        <a:pt x="9674" y="6220"/>
                      </a:cubicBezTo>
                      <a:cubicBezTo>
                        <a:pt x="9646" y="6220"/>
                        <a:pt x="9618" y="6228"/>
                        <a:pt x="9590" y="6244"/>
                      </a:cubicBezTo>
                      <a:cubicBezTo>
                        <a:pt x="9520" y="6203"/>
                        <a:pt x="9449" y="6166"/>
                        <a:pt x="9382" y="6122"/>
                      </a:cubicBezTo>
                      <a:cubicBezTo>
                        <a:pt x="8984" y="5857"/>
                        <a:pt x="8002" y="4830"/>
                        <a:pt x="8542" y="4342"/>
                      </a:cubicBezTo>
                      <a:cubicBezTo>
                        <a:pt x="8619" y="4311"/>
                        <a:pt x="8701" y="4296"/>
                        <a:pt x="8783" y="4296"/>
                      </a:cubicBezTo>
                      <a:close/>
                      <a:moveTo>
                        <a:pt x="8771" y="6227"/>
                      </a:moveTo>
                      <a:cubicBezTo>
                        <a:pt x="8935" y="6364"/>
                        <a:pt x="9109" y="6488"/>
                        <a:pt x="9293" y="6596"/>
                      </a:cubicBezTo>
                      <a:lnTo>
                        <a:pt x="8139" y="8069"/>
                      </a:lnTo>
                      <a:lnTo>
                        <a:pt x="7490" y="8897"/>
                      </a:lnTo>
                      <a:cubicBezTo>
                        <a:pt x="7353" y="9071"/>
                        <a:pt x="7181" y="9356"/>
                        <a:pt x="6979" y="9573"/>
                      </a:cubicBezTo>
                      <a:cubicBezTo>
                        <a:pt x="7376" y="8412"/>
                        <a:pt x="7966" y="7327"/>
                        <a:pt x="8724" y="6362"/>
                      </a:cubicBezTo>
                      <a:cubicBezTo>
                        <a:pt x="8753" y="6323"/>
                        <a:pt x="8770" y="6275"/>
                        <a:pt x="8771" y="6227"/>
                      </a:cubicBezTo>
                      <a:close/>
                      <a:moveTo>
                        <a:pt x="9690" y="6813"/>
                      </a:moveTo>
                      <a:cubicBezTo>
                        <a:pt x="9698" y="6817"/>
                        <a:pt x="9707" y="6823"/>
                        <a:pt x="9716" y="6826"/>
                      </a:cubicBezTo>
                      <a:cubicBezTo>
                        <a:pt x="10076" y="7002"/>
                        <a:pt x="10552" y="7222"/>
                        <a:pt x="10991" y="7222"/>
                      </a:cubicBezTo>
                      <a:cubicBezTo>
                        <a:pt x="11163" y="7222"/>
                        <a:pt x="11329" y="7188"/>
                        <a:pt x="11480" y="7105"/>
                      </a:cubicBezTo>
                      <a:cubicBezTo>
                        <a:pt x="12201" y="9058"/>
                        <a:pt x="12237" y="11152"/>
                        <a:pt x="12384" y="13207"/>
                      </a:cubicBezTo>
                      <a:cubicBezTo>
                        <a:pt x="12461" y="14300"/>
                        <a:pt x="12539" y="15392"/>
                        <a:pt x="12617" y="16484"/>
                      </a:cubicBezTo>
                      <a:cubicBezTo>
                        <a:pt x="12652" y="16981"/>
                        <a:pt x="12688" y="17477"/>
                        <a:pt x="12723" y="17974"/>
                      </a:cubicBezTo>
                      <a:cubicBezTo>
                        <a:pt x="12744" y="18269"/>
                        <a:pt x="12976" y="19499"/>
                        <a:pt x="12851" y="19761"/>
                      </a:cubicBezTo>
                      <a:cubicBezTo>
                        <a:pt x="12645" y="20190"/>
                        <a:pt x="11951" y="20256"/>
                        <a:pt x="11294" y="20256"/>
                      </a:cubicBezTo>
                      <a:cubicBezTo>
                        <a:pt x="11002" y="20256"/>
                        <a:pt x="10717" y="20243"/>
                        <a:pt x="10486" y="20243"/>
                      </a:cubicBezTo>
                      <a:cubicBezTo>
                        <a:pt x="10406" y="20243"/>
                        <a:pt x="10332" y="20244"/>
                        <a:pt x="10267" y="20249"/>
                      </a:cubicBezTo>
                      <a:cubicBezTo>
                        <a:pt x="9126" y="20322"/>
                        <a:pt x="7990" y="20424"/>
                        <a:pt x="6855" y="20558"/>
                      </a:cubicBezTo>
                      <a:cubicBezTo>
                        <a:pt x="5053" y="20771"/>
                        <a:pt x="3264" y="21068"/>
                        <a:pt x="1486" y="21428"/>
                      </a:cubicBezTo>
                      <a:cubicBezTo>
                        <a:pt x="1918" y="18203"/>
                        <a:pt x="2191" y="14926"/>
                        <a:pt x="1721" y="11690"/>
                      </a:cubicBezTo>
                      <a:cubicBezTo>
                        <a:pt x="1597" y="10834"/>
                        <a:pt x="1424" y="9985"/>
                        <a:pt x="1186" y="9152"/>
                      </a:cubicBezTo>
                      <a:cubicBezTo>
                        <a:pt x="1084" y="8794"/>
                        <a:pt x="758" y="8266"/>
                        <a:pt x="780" y="7918"/>
                      </a:cubicBezTo>
                      <a:cubicBezTo>
                        <a:pt x="816" y="7347"/>
                        <a:pt x="867" y="7542"/>
                        <a:pt x="1440" y="7449"/>
                      </a:cubicBezTo>
                      <a:cubicBezTo>
                        <a:pt x="3480" y="7113"/>
                        <a:pt x="5669" y="7208"/>
                        <a:pt x="7739" y="6985"/>
                      </a:cubicBezTo>
                      <a:lnTo>
                        <a:pt x="7739" y="6985"/>
                      </a:lnTo>
                      <a:cubicBezTo>
                        <a:pt x="7233" y="7771"/>
                        <a:pt x="6826" y="8616"/>
                        <a:pt x="6525" y="9502"/>
                      </a:cubicBezTo>
                      <a:cubicBezTo>
                        <a:pt x="6318" y="9517"/>
                        <a:pt x="6135" y="9625"/>
                        <a:pt x="6013" y="9811"/>
                      </a:cubicBezTo>
                      <a:cubicBezTo>
                        <a:pt x="5862" y="10041"/>
                        <a:pt x="5852" y="10359"/>
                        <a:pt x="6037" y="10571"/>
                      </a:cubicBezTo>
                      <a:cubicBezTo>
                        <a:pt x="6158" y="10710"/>
                        <a:pt x="6332" y="10773"/>
                        <a:pt x="6508" y="10773"/>
                      </a:cubicBezTo>
                      <a:cubicBezTo>
                        <a:pt x="6820" y="10773"/>
                        <a:pt x="7140" y="10577"/>
                        <a:pt x="7189" y="10250"/>
                      </a:cubicBezTo>
                      <a:cubicBezTo>
                        <a:pt x="7201" y="10182"/>
                        <a:pt x="7185" y="10112"/>
                        <a:pt x="7144" y="10056"/>
                      </a:cubicBezTo>
                      <a:cubicBezTo>
                        <a:pt x="7529" y="9743"/>
                        <a:pt x="7818" y="9202"/>
                        <a:pt x="8086" y="8860"/>
                      </a:cubicBezTo>
                      <a:lnTo>
                        <a:pt x="9690" y="6813"/>
                      </a:lnTo>
                      <a:close/>
                      <a:moveTo>
                        <a:pt x="11973" y="1"/>
                      </a:moveTo>
                      <a:cubicBezTo>
                        <a:pt x="11703" y="1"/>
                        <a:pt x="11463" y="79"/>
                        <a:pt x="11279" y="258"/>
                      </a:cubicBezTo>
                      <a:cubicBezTo>
                        <a:pt x="11256" y="251"/>
                        <a:pt x="11233" y="248"/>
                        <a:pt x="11209" y="248"/>
                      </a:cubicBezTo>
                      <a:cubicBezTo>
                        <a:pt x="11142" y="248"/>
                        <a:pt x="11074" y="276"/>
                        <a:pt x="11025" y="346"/>
                      </a:cubicBezTo>
                      <a:cubicBezTo>
                        <a:pt x="10759" y="724"/>
                        <a:pt x="10759" y="1199"/>
                        <a:pt x="10928" y="1680"/>
                      </a:cubicBezTo>
                      <a:cubicBezTo>
                        <a:pt x="10890" y="1697"/>
                        <a:pt x="10856" y="1724"/>
                        <a:pt x="10832" y="1759"/>
                      </a:cubicBezTo>
                      <a:cubicBezTo>
                        <a:pt x="10333" y="2510"/>
                        <a:pt x="9892" y="3296"/>
                        <a:pt x="9510" y="4112"/>
                      </a:cubicBezTo>
                      <a:cubicBezTo>
                        <a:pt x="9307" y="3946"/>
                        <a:pt x="9054" y="3856"/>
                        <a:pt x="8793" y="3856"/>
                      </a:cubicBezTo>
                      <a:cubicBezTo>
                        <a:pt x="8779" y="3856"/>
                        <a:pt x="8765" y="3856"/>
                        <a:pt x="8751" y="3857"/>
                      </a:cubicBezTo>
                      <a:cubicBezTo>
                        <a:pt x="8709" y="3823"/>
                        <a:pt x="8658" y="3806"/>
                        <a:pt x="8607" y="3806"/>
                      </a:cubicBezTo>
                      <a:cubicBezTo>
                        <a:pt x="8575" y="3806"/>
                        <a:pt x="8543" y="3812"/>
                        <a:pt x="8512" y="3826"/>
                      </a:cubicBezTo>
                      <a:cubicBezTo>
                        <a:pt x="8436" y="3859"/>
                        <a:pt x="8364" y="3904"/>
                        <a:pt x="8301" y="3958"/>
                      </a:cubicBezTo>
                      <a:cubicBezTo>
                        <a:pt x="8252" y="3977"/>
                        <a:pt x="8215" y="4015"/>
                        <a:pt x="8197" y="4065"/>
                      </a:cubicBezTo>
                      <a:cubicBezTo>
                        <a:pt x="7922" y="4398"/>
                        <a:pt x="7938" y="4916"/>
                        <a:pt x="8100" y="5327"/>
                      </a:cubicBezTo>
                      <a:cubicBezTo>
                        <a:pt x="8195" y="5571"/>
                        <a:pt x="8340" y="5783"/>
                        <a:pt x="8514" y="5975"/>
                      </a:cubicBezTo>
                      <a:cubicBezTo>
                        <a:pt x="8470" y="5984"/>
                        <a:pt x="8431" y="6009"/>
                        <a:pt x="8405" y="6043"/>
                      </a:cubicBezTo>
                      <a:cubicBezTo>
                        <a:pt x="8265" y="6222"/>
                        <a:pt x="8132" y="6405"/>
                        <a:pt x="8003" y="6590"/>
                      </a:cubicBezTo>
                      <a:cubicBezTo>
                        <a:pt x="7972" y="6550"/>
                        <a:pt x="7927" y="6524"/>
                        <a:pt x="7863" y="6524"/>
                      </a:cubicBezTo>
                      <a:cubicBezTo>
                        <a:pt x="7854" y="6524"/>
                        <a:pt x="7844" y="6524"/>
                        <a:pt x="7835" y="6525"/>
                      </a:cubicBezTo>
                      <a:cubicBezTo>
                        <a:pt x="5321" y="6809"/>
                        <a:pt x="2802" y="6976"/>
                        <a:pt x="275" y="7024"/>
                      </a:cubicBezTo>
                      <a:cubicBezTo>
                        <a:pt x="145" y="7028"/>
                        <a:pt x="1" y="7170"/>
                        <a:pt x="58" y="7310"/>
                      </a:cubicBezTo>
                      <a:cubicBezTo>
                        <a:pt x="1932" y="11891"/>
                        <a:pt x="1669" y="16842"/>
                        <a:pt x="1007" y="21648"/>
                      </a:cubicBezTo>
                      <a:cubicBezTo>
                        <a:pt x="986" y="21802"/>
                        <a:pt x="1077" y="21932"/>
                        <a:pt x="1226" y="21932"/>
                      </a:cubicBezTo>
                      <a:cubicBezTo>
                        <a:pt x="1245" y="21932"/>
                        <a:pt x="1264" y="21930"/>
                        <a:pt x="1284" y="21925"/>
                      </a:cubicBezTo>
                      <a:cubicBezTo>
                        <a:pt x="5180" y="21121"/>
                        <a:pt x="9142" y="20672"/>
                        <a:pt x="13120" y="20582"/>
                      </a:cubicBezTo>
                      <a:cubicBezTo>
                        <a:pt x="13235" y="20579"/>
                        <a:pt x="13354" y="20481"/>
                        <a:pt x="13345" y="20357"/>
                      </a:cubicBezTo>
                      <a:cubicBezTo>
                        <a:pt x="13169" y="17874"/>
                        <a:pt x="12991" y="15392"/>
                        <a:pt x="12814" y="12910"/>
                      </a:cubicBezTo>
                      <a:cubicBezTo>
                        <a:pt x="12669" y="10878"/>
                        <a:pt x="12620" y="8828"/>
                        <a:pt x="11887" y="6902"/>
                      </a:cubicBezTo>
                      <a:cubicBezTo>
                        <a:pt x="11871" y="6860"/>
                        <a:pt x="11843" y="6824"/>
                        <a:pt x="11806" y="6799"/>
                      </a:cubicBezTo>
                      <a:cubicBezTo>
                        <a:pt x="12022" y="6456"/>
                        <a:pt x="11969" y="6006"/>
                        <a:pt x="11619" y="5752"/>
                      </a:cubicBezTo>
                      <a:cubicBezTo>
                        <a:pt x="11587" y="5727"/>
                        <a:pt x="11547" y="5713"/>
                        <a:pt x="11506" y="5713"/>
                      </a:cubicBezTo>
                      <a:cubicBezTo>
                        <a:pt x="11499" y="5713"/>
                        <a:pt x="11491" y="5714"/>
                        <a:pt x="11484" y="5715"/>
                      </a:cubicBezTo>
                      <a:cubicBezTo>
                        <a:pt x="11417" y="5623"/>
                        <a:pt x="11341" y="5538"/>
                        <a:pt x="11259" y="5458"/>
                      </a:cubicBezTo>
                      <a:cubicBezTo>
                        <a:pt x="11864" y="5085"/>
                        <a:pt x="12401" y="4397"/>
                        <a:pt x="12839" y="3986"/>
                      </a:cubicBezTo>
                      <a:cubicBezTo>
                        <a:pt x="12898" y="3934"/>
                        <a:pt x="12921" y="3850"/>
                        <a:pt x="12895" y="3776"/>
                      </a:cubicBezTo>
                      <a:lnTo>
                        <a:pt x="12895" y="3776"/>
                      </a:lnTo>
                      <a:cubicBezTo>
                        <a:pt x="13198" y="3916"/>
                        <a:pt x="13505" y="3997"/>
                        <a:pt x="13792" y="3997"/>
                      </a:cubicBezTo>
                      <a:cubicBezTo>
                        <a:pt x="14157" y="3997"/>
                        <a:pt x="14491" y="3866"/>
                        <a:pt x="14749" y="3558"/>
                      </a:cubicBezTo>
                      <a:cubicBezTo>
                        <a:pt x="15778" y="2325"/>
                        <a:pt x="13439" y="1"/>
                        <a:pt x="119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1"/>
                <p:cNvSpPr/>
                <p:nvPr/>
              </p:nvSpPr>
              <p:spPr>
                <a:xfrm>
                  <a:off x="-402650" y="1927950"/>
                  <a:ext cx="192825" cy="38425"/>
                </a:xfrm>
                <a:custGeom>
                  <a:rect b="b" l="l" r="r" t="t"/>
                  <a:pathLst>
                    <a:path extrusionOk="0" h="1537" w="7713">
                      <a:moveTo>
                        <a:pt x="7382" y="1"/>
                      </a:moveTo>
                      <a:cubicBezTo>
                        <a:pt x="7365" y="1"/>
                        <a:pt x="7347" y="3"/>
                        <a:pt x="7328" y="7"/>
                      </a:cubicBezTo>
                      <a:cubicBezTo>
                        <a:pt x="5008" y="521"/>
                        <a:pt x="2657" y="882"/>
                        <a:pt x="290" y="1086"/>
                      </a:cubicBezTo>
                      <a:cubicBezTo>
                        <a:pt x="10" y="1110"/>
                        <a:pt x="1" y="1537"/>
                        <a:pt x="267" y="1537"/>
                      </a:cubicBezTo>
                      <a:cubicBezTo>
                        <a:pt x="275" y="1537"/>
                        <a:pt x="282" y="1537"/>
                        <a:pt x="290" y="1536"/>
                      </a:cubicBezTo>
                      <a:cubicBezTo>
                        <a:pt x="2697" y="1330"/>
                        <a:pt x="5088" y="964"/>
                        <a:pt x="7447" y="443"/>
                      </a:cubicBezTo>
                      <a:cubicBezTo>
                        <a:pt x="7712" y="384"/>
                        <a:pt x="7625" y="1"/>
                        <a:pt x="7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1"/>
                <p:cNvSpPr/>
                <p:nvPr/>
              </p:nvSpPr>
              <p:spPr>
                <a:xfrm>
                  <a:off x="-405050" y="1983175"/>
                  <a:ext cx="165750" cy="28500"/>
                </a:xfrm>
                <a:custGeom>
                  <a:rect b="b" l="l" r="r" t="t"/>
                  <a:pathLst>
                    <a:path extrusionOk="0" h="1140" w="6630">
                      <a:moveTo>
                        <a:pt x="6376" y="0"/>
                      </a:moveTo>
                      <a:cubicBezTo>
                        <a:pt x="6366" y="0"/>
                        <a:pt x="6354" y="1"/>
                        <a:pt x="6343" y="3"/>
                      </a:cubicBezTo>
                      <a:cubicBezTo>
                        <a:pt x="4331" y="271"/>
                        <a:pt x="2306" y="463"/>
                        <a:pt x="288" y="687"/>
                      </a:cubicBezTo>
                      <a:cubicBezTo>
                        <a:pt x="13" y="718"/>
                        <a:pt x="0" y="1139"/>
                        <a:pt x="259" y="1139"/>
                      </a:cubicBezTo>
                      <a:cubicBezTo>
                        <a:pt x="268" y="1139"/>
                        <a:pt x="278" y="1139"/>
                        <a:pt x="288" y="1138"/>
                      </a:cubicBezTo>
                      <a:cubicBezTo>
                        <a:pt x="2306" y="914"/>
                        <a:pt x="4331" y="721"/>
                        <a:pt x="6343" y="453"/>
                      </a:cubicBezTo>
                      <a:cubicBezTo>
                        <a:pt x="6615" y="417"/>
                        <a:pt x="6629" y="0"/>
                        <a:pt x="6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1"/>
                <p:cNvSpPr/>
                <p:nvPr/>
              </p:nvSpPr>
              <p:spPr>
                <a:xfrm>
                  <a:off x="-406300" y="2038975"/>
                  <a:ext cx="173275" cy="28850"/>
                </a:xfrm>
                <a:custGeom>
                  <a:rect b="b" l="l" r="r" t="t"/>
                  <a:pathLst>
                    <a:path extrusionOk="0" h="1154" w="6931">
                      <a:moveTo>
                        <a:pt x="6659" y="1"/>
                      </a:moveTo>
                      <a:cubicBezTo>
                        <a:pt x="6653" y="1"/>
                        <a:pt x="6647" y="1"/>
                        <a:pt x="6641" y="1"/>
                      </a:cubicBezTo>
                      <a:cubicBezTo>
                        <a:pt x="4508" y="152"/>
                        <a:pt x="2385" y="390"/>
                        <a:pt x="273" y="715"/>
                      </a:cubicBezTo>
                      <a:cubicBezTo>
                        <a:pt x="0" y="757"/>
                        <a:pt x="98" y="1153"/>
                        <a:pt x="352" y="1153"/>
                      </a:cubicBezTo>
                      <a:cubicBezTo>
                        <a:pt x="365" y="1153"/>
                        <a:pt x="378" y="1152"/>
                        <a:pt x="392" y="1150"/>
                      </a:cubicBezTo>
                      <a:cubicBezTo>
                        <a:pt x="2466" y="831"/>
                        <a:pt x="4549" y="598"/>
                        <a:pt x="6641" y="452"/>
                      </a:cubicBezTo>
                      <a:cubicBezTo>
                        <a:pt x="6922" y="432"/>
                        <a:pt x="6931" y="1"/>
                        <a:pt x="66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42"/>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363" name="Google Shape;1363;p42"/>
          <p:cNvGrpSpPr/>
          <p:nvPr/>
        </p:nvGrpSpPr>
        <p:grpSpPr>
          <a:xfrm>
            <a:off x="466734" y="1044850"/>
            <a:ext cx="5971825" cy="1694425"/>
            <a:chOff x="466950" y="1044850"/>
            <a:chExt cx="5971825" cy="1694425"/>
          </a:xfrm>
        </p:grpSpPr>
        <p:grpSp>
          <p:nvGrpSpPr>
            <p:cNvPr id="1364" name="Google Shape;1364;p42"/>
            <p:cNvGrpSpPr/>
            <p:nvPr/>
          </p:nvGrpSpPr>
          <p:grpSpPr>
            <a:xfrm>
              <a:off x="466950" y="1545325"/>
              <a:ext cx="5971825" cy="434950"/>
              <a:chOff x="466950" y="1545325"/>
              <a:chExt cx="5971825" cy="434950"/>
            </a:xfrm>
          </p:grpSpPr>
          <p:sp>
            <p:nvSpPr>
              <p:cNvPr id="1365" name="Google Shape;1365;p42"/>
              <p:cNvSpPr/>
              <p:nvPr/>
            </p:nvSpPr>
            <p:spPr>
              <a:xfrm>
                <a:off x="466950" y="1545325"/>
                <a:ext cx="1333200" cy="4224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Class 1</a:t>
                </a:r>
                <a:endParaRPr b="1" sz="1800">
                  <a:solidFill>
                    <a:schemeClr val="lt1"/>
                  </a:solidFill>
                  <a:latin typeface="Handlee"/>
                  <a:ea typeface="Handlee"/>
                  <a:cs typeface="Handlee"/>
                  <a:sym typeface="Handlee"/>
                </a:endParaRPr>
              </a:p>
            </p:txBody>
          </p:sp>
          <p:grpSp>
            <p:nvGrpSpPr>
              <p:cNvPr id="1366" name="Google Shape;1366;p42"/>
              <p:cNvGrpSpPr/>
              <p:nvPr/>
            </p:nvGrpSpPr>
            <p:grpSpPr>
              <a:xfrm>
                <a:off x="1893775" y="1557875"/>
                <a:ext cx="4545000" cy="422400"/>
                <a:chOff x="1893775" y="1557875"/>
                <a:chExt cx="4545000" cy="422400"/>
              </a:xfrm>
            </p:grpSpPr>
            <p:sp>
              <p:nvSpPr>
                <p:cNvPr id="1367" name="Google Shape;1367;p42"/>
                <p:cNvSpPr/>
                <p:nvPr/>
              </p:nvSpPr>
              <p:spPr>
                <a:xfrm>
                  <a:off x="1893775" y="1557875"/>
                  <a:ext cx="4545000" cy="4224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2"/>
                <p:cNvSpPr/>
                <p:nvPr/>
              </p:nvSpPr>
              <p:spPr>
                <a:xfrm>
                  <a:off x="1893775" y="1557875"/>
                  <a:ext cx="2732100" cy="4224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5</a:t>
                  </a:r>
                  <a:r>
                    <a:rPr lang="en">
                      <a:solidFill>
                        <a:schemeClr val="dk2"/>
                      </a:solidFill>
                      <a:latin typeface="Baloo 2"/>
                      <a:ea typeface="Baloo 2"/>
                      <a:cs typeface="Baloo 2"/>
                      <a:sym typeface="Baloo 2"/>
                    </a:rPr>
                    <a:t> hrs</a:t>
                  </a:r>
                  <a:endParaRPr>
                    <a:solidFill>
                      <a:schemeClr val="dk2"/>
                    </a:solidFill>
                    <a:latin typeface="Baloo 2"/>
                    <a:ea typeface="Baloo 2"/>
                    <a:cs typeface="Baloo 2"/>
                    <a:sym typeface="Baloo 2"/>
                  </a:endParaRPr>
                </a:p>
              </p:txBody>
            </p:sp>
          </p:grpSp>
        </p:grpSp>
        <p:grpSp>
          <p:nvGrpSpPr>
            <p:cNvPr id="1369" name="Google Shape;1369;p42"/>
            <p:cNvGrpSpPr/>
            <p:nvPr/>
          </p:nvGrpSpPr>
          <p:grpSpPr>
            <a:xfrm>
              <a:off x="466950" y="2091300"/>
              <a:ext cx="5971825" cy="262200"/>
              <a:chOff x="466950" y="2091300"/>
              <a:chExt cx="5971825" cy="262200"/>
            </a:xfrm>
          </p:grpSpPr>
          <p:sp>
            <p:nvSpPr>
              <p:cNvPr id="1370" name="Google Shape;1370;p42"/>
              <p:cNvSpPr/>
              <p:nvPr/>
            </p:nvSpPr>
            <p:spPr>
              <a:xfrm>
                <a:off x="466950" y="2091300"/>
                <a:ext cx="1333200" cy="2622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Task 1</a:t>
                </a:r>
                <a:endParaRPr>
                  <a:solidFill>
                    <a:schemeClr val="dk2"/>
                  </a:solidFill>
                  <a:latin typeface="Baloo 2"/>
                  <a:ea typeface="Baloo 2"/>
                  <a:cs typeface="Baloo 2"/>
                  <a:sym typeface="Baloo 2"/>
                </a:endParaRPr>
              </a:p>
            </p:txBody>
          </p:sp>
          <p:grpSp>
            <p:nvGrpSpPr>
              <p:cNvPr id="1371" name="Google Shape;1371;p42"/>
              <p:cNvGrpSpPr/>
              <p:nvPr/>
            </p:nvGrpSpPr>
            <p:grpSpPr>
              <a:xfrm>
                <a:off x="1893775" y="2091300"/>
                <a:ext cx="4545000" cy="262200"/>
                <a:chOff x="1893775" y="2091300"/>
                <a:chExt cx="4545000" cy="262200"/>
              </a:xfrm>
            </p:grpSpPr>
            <p:sp>
              <p:nvSpPr>
                <p:cNvPr id="1372" name="Google Shape;1372;p42"/>
                <p:cNvSpPr/>
                <p:nvPr/>
              </p:nvSpPr>
              <p:spPr>
                <a:xfrm>
                  <a:off x="1893775" y="2091300"/>
                  <a:ext cx="4545000" cy="2622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Light"/>
                    <a:ea typeface="Nunito Light"/>
                    <a:cs typeface="Nunito Light"/>
                    <a:sym typeface="Nunito Light"/>
                  </a:endParaRPr>
                </a:p>
              </p:txBody>
            </p:sp>
            <p:sp>
              <p:nvSpPr>
                <p:cNvPr id="1373" name="Google Shape;1373;p42"/>
                <p:cNvSpPr/>
                <p:nvPr/>
              </p:nvSpPr>
              <p:spPr>
                <a:xfrm>
                  <a:off x="1893775" y="2091300"/>
                  <a:ext cx="1081500" cy="2622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2</a:t>
                  </a:r>
                  <a:r>
                    <a:rPr lang="en">
                      <a:solidFill>
                        <a:schemeClr val="dk2"/>
                      </a:solidFill>
                      <a:latin typeface="Baloo 2"/>
                      <a:ea typeface="Baloo 2"/>
                      <a:cs typeface="Baloo 2"/>
                      <a:sym typeface="Baloo 2"/>
                    </a:rPr>
                    <a:t> hrs</a:t>
                  </a:r>
                  <a:endParaRPr>
                    <a:solidFill>
                      <a:schemeClr val="dk2"/>
                    </a:solidFill>
                    <a:latin typeface="Baloo 2"/>
                    <a:ea typeface="Baloo 2"/>
                    <a:cs typeface="Baloo 2"/>
                    <a:sym typeface="Baloo 2"/>
                  </a:endParaRPr>
                </a:p>
              </p:txBody>
            </p:sp>
          </p:grpSp>
        </p:grpSp>
        <p:grpSp>
          <p:nvGrpSpPr>
            <p:cNvPr id="1374" name="Google Shape;1374;p42"/>
            <p:cNvGrpSpPr/>
            <p:nvPr/>
          </p:nvGrpSpPr>
          <p:grpSpPr>
            <a:xfrm>
              <a:off x="466950" y="2477075"/>
              <a:ext cx="5971825" cy="262200"/>
              <a:chOff x="466950" y="2477075"/>
              <a:chExt cx="5971825" cy="262200"/>
            </a:xfrm>
          </p:grpSpPr>
          <p:sp>
            <p:nvSpPr>
              <p:cNvPr id="1375" name="Google Shape;1375;p42"/>
              <p:cNvSpPr/>
              <p:nvPr/>
            </p:nvSpPr>
            <p:spPr>
              <a:xfrm>
                <a:off x="466950" y="2477075"/>
                <a:ext cx="1333200" cy="2622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Task 2</a:t>
                </a:r>
                <a:endParaRPr>
                  <a:solidFill>
                    <a:schemeClr val="dk2"/>
                  </a:solidFill>
                  <a:latin typeface="Baloo 2"/>
                  <a:ea typeface="Baloo 2"/>
                  <a:cs typeface="Baloo 2"/>
                  <a:sym typeface="Baloo 2"/>
                </a:endParaRPr>
              </a:p>
            </p:txBody>
          </p:sp>
          <p:grpSp>
            <p:nvGrpSpPr>
              <p:cNvPr id="1376" name="Google Shape;1376;p42"/>
              <p:cNvGrpSpPr/>
              <p:nvPr/>
            </p:nvGrpSpPr>
            <p:grpSpPr>
              <a:xfrm>
                <a:off x="1893766" y="2477075"/>
                <a:ext cx="4545010" cy="262200"/>
                <a:chOff x="1893766" y="2477075"/>
                <a:chExt cx="4545010" cy="262200"/>
              </a:xfrm>
            </p:grpSpPr>
            <p:sp>
              <p:nvSpPr>
                <p:cNvPr id="1377" name="Google Shape;1377;p42"/>
                <p:cNvSpPr/>
                <p:nvPr/>
              </p:nvSpPr>
              <p:spPr>
                <a:xfrm>
                  <a:off x="1893775" y="2477075"/>
                  <a:ext cx="4545000" cy="2622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Light"/>
                    <a:ea typeface="Nunito Light"/>
                    <a:cs typeface="Nunito Light"/>
                    <a:sym typeface="Nunito Light"/>
                  </a:endParaRPr>
                </a:p>
              </p:txBody>
            </p:sp>
            <p:sp>
              <p:nvSpPr>
                <p:cNvPr id="1378" name="Google Shape;1378;p42"/>
                <p:cNvSpPr/>
                <p:nvPr/>
              </p:nvSpPr>
              <p:spPr>
                <a:xfrm>
                  <a:off x="1893766" y="2477075"/>
                  <a:ext cx="1564800" cy="2622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3 hrs</a:t>
                  </a:r>
                  <a:endParaRPr>
                    <a:solidFill>
                      <a:schemeClr val="dk2"/>
                    </a:solidFill>
                    <a:latin typeface="Baloo 2"/>
                    <a:ea typeface="Baloo 2"/>
                    <a:cs typeface="Baloo 2"/>
                    <a:sym typeface="Baloo 2"/>
                  </a:endParaRPr>
                </a:p>
              </p:txBody>
            </p:sp>
          </p:grpSp>
        </p:grpSp>
        <p:sp>
          <p:nvSpPr>
            <p:cNvPr id="1379" name="Google Shape;1379;p42"/>
            <p:cNvSpPr/>
            <p:nvPr/>
          </p:nvSpPr>
          <p:spPr>
            <a:xfrm>
              <a:off x="466973" y="1044850"/>
              <a:ext cx="59715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Lesson Name</a:t>
              </a:r>
              <a:r>
                <a:rPr b="1" lang="en" sz="1600">
                  <a:solidFill>
                    <a:srgbClr val="666666"/>
                  </a:solidFill>
                  <a:latin typeface="Handlee"/>
                  <a:ea typeface="Handlee"/>
                  <a:cs typeface="Handlee"/>
                  <a:sym typeface="Handlee"/>
                </a:rPr>
                <a:t>:</a:t>
              </a:r>
              <a:endParaRPr b="1" sz="1600">
                <a:solidFill>
                  <a:srgbClr val="666666"/>
                </a:solidFill>
                <a:latin typeface="Handlee"/>
                <a:ea typeface="Handlee"/>
                <a:cs typeface="Handlee"/>
                <a:sym typeface="Handlee"/>
              </a:endParaRPr>
            </a:p>
          </p:txBody>
        </p:sp>
      </p:grpSp>
      <p:grpSp>
        <p:nvGrpSpPr>
          <p:cNvPr id="1380" name="Google Shape;1380;p42"/>
          <p:cNvGrpSpPr/>
          <p:nvPr/>
        </p:nvGrpSpPr>
        <p:grpSpPr>
          <a:xfrm>
            <a:off x="466734" y="3026050"/>
            <a:ext cx="5971825" cy="1694425"/>
            <a:chOff x="466950" y="3026050"/>
            <a:chExt cx="5971825" cy="1694425"/>
          </a:xfrm>
        </p:grpSpPr>
        <p:grpSp>
          <p:nvGrpSpPr>
            <p:cNvPr id="1381" name="Google Shape;1381;p42"/>
            <p:cNvGrpSpPr/>
            <p:nvPr/>
          </p:nvGrpSpPr>
          <p:grpSpPr>
            <a:xfrm>
              <a:off x="466950" y="3526525"/>
              <a:ext cx="5971825" cy="434950"/>
              <a:chOff x="466950" y="3526525"/>
              <a:chExt cx="5971825" cy="434950"/>
            </a:xfrm>
          </p:grpSpPr>
          <p:sp>
            <p:nvSpPr>
              <p:cNvPr id="1382" name="Google Shape;1382;p42"/>
              <p:cNvSpPr/>
              <p:nvPr/>
            </p:nvSpPr>
            <p:spPr>
              <a:xfrm>
                <a:off x="466950" y="3526525"/>
                <a:ext cx="1333200" cy="422400"/>
              </a:xfrm>
              <a:prstGeom prst="roundRect">
                <a:avLst>
                  <a:gd fmla="val 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Class 2</a:t>
                </a:r>
                <a:endParaRPr b="1" sz="1800">
                  <a:solidFill>
                    <a:schemeClr val="lt1"/>
                  </a:solidFill>
                  <a:latin typeface="Handlee"/>
                  <a:ea typeface="Handlee"/>
                  <a:cs typeface="Handlee"/>
                  <a:sym typeface="Handlee"/>
                </a:endParaRPr>
              </a:p>
            </p:txBody>
          </p:sp>
          <p:sp>
            <p:nvSpPr>
              <p:cNvPr id="1383" name="Google Shape;1383;p42"/>
              <p:cNvSpPr/>
              <p:nvPr/>
            </p:nvSpPr>
            <p:spPr>
              <a:xfrm>
                <a:off x="1893775" y="3539075"/>
                <a:ext cx="4545000" cy="4224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2"/>
              <p:cNvSpPr/>
              <p:nvPr/>
            </p:nvSpPr>
            <p:spPr>
              <a:xfrm>
                <a:off x="1893775" y="3539075"/>
                <a:ext cx="3073800" cy="4224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6</a:t>
                </a:r>
                <a:r>
                  <a:rPr lang="en">
                    <a:solidFill>
                      <a:schemeClr val="lt1"/>
                    </a:solidFill>
                    <a:latin typeface="Baloo 2"/>
                    <a:ea typeface="Baloo 2"/>
                    <a:cs typeface="Baloo 2"/>
                    <a:sym typeface="Baloo 2"/>
                  </a:rPr>
                  <a:t> hrs</a:t>
                </a:r>
                <a:endParaRPr>
                  <a:solidFill>
                    <a:schemeClr val="lt1"/>
                  </a:solidFill>
                  <a:latin typeface="Baloo 2"/>
                  <a:ea typeface="Baloo 2"/>
                  <a:cs typeface="Baloo 2"/>
                  <a:sym typeface="Baloo 2"/>
                </a:endParaRPr>
              </a:p>
            </p:txBody>
          </p:sp>
        </p:grpSp>
        <p:grpSp>
          <p:nvGrpSpPr>
            <p:cNvPr id="1385" name="Google Shape;1385;p42"/>
            <p:cNvGrpSpPr/>
            <p:nvPr/>
          </p:nvGrpSpPr>
          <p:grpSpPr>
            <a:xfrm>
              <a:off x="466950" y="4072500"/>
              <a:ext cx="5971825" cy="262200"/>
              <a:chOff x="466950" y="4072500"/>
              <a:chExt cx="5971825" cy="262200"/>
            </a:xfrm>
          </p:grpSpPr>
          <p:sp>
            <p:nvSpPr>
              <p:cNvPr id="1386" name="Google Shape;1386;p42"/>
              <p:cNvSpPr/>
              <p:nvPr/>
            </p:nvSpPr>
            <p:spPr>
              <a:xfrm>
                <a:off x="466950" y="4072500"/>
                <a:ext cx="1333200" cy="2622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Task 1</a:t>
                </a:r>
                <a:endParaRPr>
                  <a:solidFill>
                    <a:schemeClr val="lt1"/>
                  </a:solidFill>
                  <a:latin typeface="Baloo 2"/>
                  <a:ea typeface="Baloo 2"/>
                  <a:cs typeface="Baloo 2"/>
                  <a:sym typeface="Baloo 2"/>
                </a:endParaRPr>
              </a:p>
            </p:txBody>
          </p:sp>
          <p:sp>
            <p:nvSpPr>
              <p:cNvPr id="1387" name="Google Shape;1387;p42"/>
              <p:cNvSpPr/>
              <p:nvPr/>
            </p:nvSpPr>
            <p:spPr>
              <a:xfrm>
                <a:off x="1893775" y="4072500"/>
                <a:ext cx="4545000" cy="2622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Light"/>
                  <a:ea typeface="Nunito Light"/>
                  <a:cs typeface="Nunito Light"/>
                  <a:sym typeface="Nunito Light"/>
                </a:endParaRPr>
              </a:p>
            </p:txBody>
          </p:sp>
          <p:sp>
            <p:nvSpPr>
              <p:cNvPr id="1388" name="Google Shape;1388;p42"/>
              <p:cNvSpPr/>
              <p:nvPr/>
            </p:nvSpPr>
            <p:spPr>
              <a:xfrm>
                <a:off x="1893775" y="4072500"/>
                <a:ext cx="1040100" cy="2622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2</a:t>
                </a:r>
                <a:r>
                  <a:rPr lang="en">
                    <a:solidFill>
                      <a:schemeClr val="lt1"/>
                    </a:solidFill>
                    <a:latin typeface="Baloo 2"/>
                    <a:ea typeface="Baloo 2"/>
                    <a:cs typeface="Baloo 2"/>
                    <a:sym typeface="Baloo 2"/>
                  </a:rPr>
                  <a:t> hrs</a:t>
                </a:r>
                <a:endParaRPr>
                  <a:solidFill>
                    <a:schemeClr val="lt1"/>
                  </a:solidFill>
                  <a:latin typeface="Baloo 2"/>
                  <a:ea typeface="Baloo 2"/>
                  <a:cs typeface="Baloo 2"/>
                  <a:sym typeface="Baloo 2"/>
                </a:endParaRPr>
              </a:p>
            </p:txBody>
          </p:sp>
        </p:grpSp>
        <p:grpSp>
          <p:nvGrpSpPr>
            <p:cNvPr id="1389" name="Google Shape;1389;p42"/>
            <p:cNvGrpSpPr/>
            <p:nvPr/>
          </p:nvGrpSpPr>
          <p:grpSpPr>
            <a:xfrm>
              <a:off x="466950" y="4458275"/>
              <a:ext cx="5971825" cy="262200"/>
              <a:chOff x="466950" y="4458275"/>
              <a:chExt cx="5971825" cy="262200"/>
            </a:xfrm>
          </p:grpSpPr>
          <p:sp>
            <p:nvSpPr>
              <p:cNvPr id="1390" name="Google Shape;1390;p42"/>
              <p:cNvSpPr/>
              <p:nvPr/>
            </p:nvSpPr>
            <p:spPr>
              <a:xfrm>
                <a:off x="466950" y="4458275"/>
                <a:ext cx="1333200" cy="2622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Task 2</a:t>
                </a:r>
                <a:endParaRPr>
                  <a:solidFill>
                    <a:schemeClr val="lt1"/>
                  </a:solidFill>
                  <a:latin typeface="Baloo 2"/>
                  <a:ea typeface="Baloo 2"/>
                  <a:cs typeface="Baloo 2"/>
                  <a:sym typeface="Baloo 2"/>
                </a:endParaRPr>
              </a:p>
            </p:txBody>
          </p:sp>
          <p:sp>
            <p:nvSpPr>
              <p:cNvPr id="1391" name="Google Shape;1391;p42"/>
              <p:cNvSpPr/>
              <p:nvPr/>
            </p:nvSpPr>
            <p:spPr>
              <a:xfrm>
                <a:off x="1893775" y="4458275"/>
                <a:ext cx="4545000" cy="2622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Light"/>
                  <a:ea typeface="Nunito Light"/>
                  <a:cs typeface="Nunito Light"/>
                  <a:sym typeface="Nunito Light"/>
                </a:endParaRPr>
              </a:p>
            </p:txBody>
          </p:sp>
          <p:sp>
            <p:nvSpPr>
              <p:cNvPr id="1392" name="Google Shape;1392;p42"/>
              <p:cNvSpPr/>
              <p:nvPr/>
            </p:nvSpPr>
            <p:spPr>
              <a:xfrm>
                <a:off x="1893775" y="4458275"/>
                <a:ext cx="1932000" cy="2622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4</a:t>
                </a:r>
                <a:r>
                  <a:rPr lang="en">
                    <a:solidFill>
                      <a:schemeClr val="lt1"/>
                    </a:solidFill>
                    <a:latin typeface="Baloo 2"/>
                    <a:ea typeface="Baloo 2"/>
                    <a:cs typeface="Baloo 2"/>
                    <a:sym typeface="Baloo 2"/>
                  </a:rPr>
                  <a:t> hrs</a:t>
                </a:r>
                <a:endParaRPr>
                  <a:solidFill>
                    <a:schemeClr val="lt1"/>
                  </a:solidFill>
                  <a:latin typeface="Baloo 2"/>
                  <a:ea typeface="Baloo 2"/>
                  <a:cs typeface="Baloo 2"/>
                  <a:sym typeface="Baloo 2"/>
                </a:endParaRPr>
              </a:p>
            </p:txBody>
          </p:sp>
        </p:grpSp>
        <p:sp>
          <p:nvSpPr>
            <p:cNvPr id="1393" name="Google Shape;1393;p42"/>
            <p:cNvSpPr/>
            <p:nvPr/>
          </p:nvSpPr>
          <p:spPr>
            <a:xfrm>
              <a:off x="466973" y="3026050"/>
              <a:ext cx="59715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Lesson Name:</a:t>
              </a:r>
              <a:endParaRPr b="1" sz="1600">
                <a:solidFill>
                  <a:srgbClr val="666666"/>
                </a:solidFill>
                <a:latin typeface="Handlee"/>
                <a:ea typeface="Handlee"/>
                <a:cs typeface="Handlee"/>
                <a:sym typeface="Handlee"/>
              </a:endParaRPr>
            </a:p>
          </p:txBody>
        </p:sp>
      </p:grpSp>
      <p:grpSp>
        <p:nvGrpSpPr>
          <p:cNvPr id="1394" name="Google Shape;1394;p42"/>
          <p:cNvGrpSpPr/>
          <p:nvPr/>
        </p:nvGrpSpPr>
        <p:grpSpPr>
          <a:xfrm>
            <a:off x="6610133" y="2925216"/>
            <a:ext cx="2067133" cy="1805060"/>
            <a:chOff x="6610349" y="2925216"/>
            <a:chExt cx="2067133" cy="1805060"/>
          </a:xfrm>
        </p:grpSpPr>
        <p:sp>
          <p:nvSpPr>
            <p:cNvPr id="1395" name="Google Shape;1395;p42"/>
            <p:cNvSpPr/>
            <p:nvPr/>
          </p:nvSpPr>
          <p:spPr>
            <a:xfrm>
              <a:off x="6610349" y="3127116"/>
              <a:ext cx="2067133" cy="1603160"/>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2"/>
            <p:cNvSpPr txBox="1"/>
            <p:nvPr/>
          </p:nvSpPr>
          <p:spPr>
            <a:xfrm>
              <a:off x="7057259" y="2925216"/>
              <a:ext cx="15762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B7E7C"/>
                  </a:solidFill>
                  <a:latin typeface="Handlee"/>
                  <a:ea typeface="Handlee"/>
                  <a:cs typeface="Handlee"/>
                  <a:sym typeface="Handlee"/>
                </a:rPr>
                <a:t>Supplies</a:t>
              </a:r>
              <a:endParaRPr b="1" sz="1600">
                <a:solidFill>
                  <a:srgbClr val="EB7E7C"/>
                </a:solidFill>
                <a:latin typeface="Handlee"/>
                <a:ea typeface="Handlee"/>
                <a:cs typeface="Handlee"/>
                <a:sym typeface="Handlee"/>
              </a:endParaRPr>
            </a:p>
          </p:txBody>
        </p:sp>
        <p:sp>
          <p:nvSpPr>
            <p:cNvPr id="1397" name="Google Shape;1397;p42"/>
            <p:cNvSpPr txBox="1"/>
            <p:nvPr/>
          </p:nvSpPr>
          <p:spPr>
            <a:xfrm>
              <a:off x="6970000" y="3708477"/>
              <a:ext cx="1347900" cy="74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398" name="Google Shape;1398;p42"/>
            <p:cNvGrpSpPr/>
            <p:nvPr/>
          </p:nvGrpSpPr>
          <p:grpSpPr>
            <a:xfrm>
              <a:off x="6687116" y="2991235"/>
              <a:ext cx="443952" cy="309885"/>
              <a:chOff x="7127244" y="2073875"/>
              <a:chExt cx="820461" cy="572695"/>
            </a:xfrm>
          </p:grpSpPr>
          <p:sp>
            <p:nvSpPr>
              <p:cNvPr id="1399" name="Google Shape;1399;p42"/>
              <p:cNvSpPr/>
              <p:nvPr/>
            </p:nvSpPr>
            <p:spPr>
              <a:xfrm>
                <a:off x="7127244"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2"/>
              <p:cNvSpPr/>
              <p:nvPr/>
            </p:nvSpPr>
            <p:spPr>
              <a:xfrm>
                <a:off x="7354817" y="2197663"/>
                <a:ext cx="336154" cy="325119"/>
              </a:xfrm>
              <a:custGeom>
                <a:rect b="b" l="l" r="r" t="t"/>
                <a:pathLst>
                  <a:path extrusionOk="0" h="9756" w="10097">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01" name="Google Shape;1401;p42"/>
          <p:cNvGrpSpPr/>
          <p:nvPr/>
        </p:nvGrpSpPr>
        <p:grpSpPr>
          <a:xfrm>
            <a:off x="6610133" y="877350"/>
            <a:ext cx="2067133" cy="1805060"/>
            <a:chOff x="6610349" y="877350"/>
            <a:chExt cx="2067133" cy="1805060"/>
          </a:xfrm>
        </p:grpSpPr>
        <p:sp>
          <p:nvSpPr>
            <p:cNvPr id="1402" name="Google Shape;1402;p42"/>
            <p:cNvSpPr/>
            <p:nvPr/>
          </p:nvSpPr>
          <p:spPr>
            <a:xfrm>
              <a:off x="6610349" y="1079250"/>
              <a:ext cx="2067133" cy="1603160"/>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2"/>
            <p:cNvSpPr txBox="1"/>
            <p:nvPr/>
          </p:nvSpPr>
          <p:spPr>
            <a:xfrm>
              <a:off x="7057259" y="877350"/>
              <a:ext cx="15762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B7E7C"/>
                  </a:solidFill>
                  <a:latin typeface="Handlee"/>
                  <a:ea typeface="Handlee"/>
                  <a:cs typeface="Handlee"/>
                  <a:sym typeface="Handlee"/>
                </a:rPr>
                <a:t>Urgent</a:t>
              </a:r>
              <a:endParaRPr b="1" sz="1600">
                <a:solidFill>
                  <a:srgbClr val="EB7E7C"/>
                </a:solidFill>
                <a:latin typeface="Handlee"/>
                <a:ea typeface="Handlee"/>
                <a:cs typeface="Handlee"/>
                <a:sym typeface="Handlee"/>
              </a:endParaRPr>
            </a:p>
          </p:txBody>
        </p:sp>
        <p:sp>
          <p:nvSpPr>
            <p:cNvPr id="1404" name="Google Shape;1404;p42"/>
            <p:cNvSpPr txBox="1"/>
            <p:nvPr/>
          </p:nvSpPr>
          <p:spPr>
            <a:xfrm>
              <a:off x="6970000" y="1541847"/>
              <a:ext cx="1347900" cy="74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405" name="Google Shape;1405;p42"/>
            <p:cNvGrpSpPr/>
            <p:nvPr/>
          </p:nvGrpSpPr>
          <p:grpSpPr>
            <a:xfrm>
              <a:off x="6687116" y="943360"/>
              <a:ext cx="443952" cy="309885"/>
              <a:chOff x="3173271" y="2073875"/>
              <a:chExt cx="820461" cy="572695"/>
            </a:xfrm>
          </p:grpSpPr>
          <p:sp>
            <p:nvSpPr>
              <p:cNvPr id="1406" name="Google Shape;1406;p42"/>
              <p:cNvSpPr/>
              <p:nvPr/>
            </p:nvSpPr>
            <p:spPr>
              <a:xfrm>
                <a:off x="3173271"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7" name="Google Shape;1407;p42"/>
              <p:cNvGrpSpPr/>
              <p:nvPr/>
            </p:nvGrpSpPr>
            <p:grpSpPr>
              <a:xfrm>
                <a:off x="3400860" y="2175865"/>
                <a:ext cx="365318" cy="368715"/>
                <a:chOff x="4414649" y="4530784"/>
                <a:chExt cx="435836" cy="439837"/>
              </a:xfrm>
            </p:grpSpPr>
            <p:sp>
              <p:nvSpPr>
                <p:cNvPr id="1408" name="Google Shape;1408;p42"/>
                <p:cNvSpPr/>
                <p:nvPr/>
              </p:nvSpPr>
              <p:spPr>
                <a:xfrm>
                  <a:off x="4471181" y="4583377"/>
                  <a:ext cx="187636" cy="171256"/>
                </a:xfrm>
                <a:custGeom>
                  <a:rect b="b" l="l" r="r" t="t"/>
                  <a:pathLst>
                    <a:path extrusionOk="0" h="4116" w="4514">
                      <a:moveTo>
                        <a:pt x="2282" y="135"/>
                      </a:moveTo>
                      <a:cubicBezTo>
                        <a:pt x="2509" y="135"/>
                        <a:pt x="2740" y="176"/>
                        <a:pt x="2964" y="264"/>
                      </a:cubicBezTo>
                      <a:cubicBezTo>
                        <a:pt x="3720" y="559"/>
                        <a:pt x="4109" y="1344"/>
                        <a:pt x="4151" y="2108"/>
                      </a:cubicBezTo>
                      <a:cubicBezTo>
                        <a:pt x="4094" y="3172"/>
                        <a:pt x="3343" y="4003"/>
                        <a:pt x="2352" y="4003"/>
                      </a:cubicBezTo>
                      <a:cubicBezTo>
                        <a:pt x="2120" y="4003"/>
                        <a:pt x="1875" y="3958"/>
                        <a:pt x="1623" y="3859"/>
                      </a:cubicBezTo>
                      <a:cubicBezTo>
                        <a:pt x="865" y="3562"/>
                        <a:pt x="478" y="2778"/>
                        <a:pt x="437" y="2012"/>
                      </a:cubicBezTo>
                      <a:cubicBezTo>
                        <a:pt x="378" y="919"/>
                        <a:pt x="1292" y="135"/>
                        <a:pt x="2282" y="135"/>
                      </a:cubicBezTo>
                      <a:close/>
                      <a:moveTo>
                        <a:pt x="2382" y="1"/>
                      </a:moveTo>
                      <a:cubicBezTo>
                        <a:pt x="1280" y="1"/>
                        <a:pt x="148" y="728"/>
                        <a:pt x="73" y="2108"/>
                      </a:cubicBezTo>
                      <a:cubicBezTo>
                        <a:pt x="0" y="3466"/>
                        <a:pt x="1013" y="4115"/>
                        <a:pt x="2090" y="4115"/>
                      </a:cubicBezTo>
                      <a:cubicBezTo>
                        <a:pt x="3227" y="4115"/>
                        <a:pt x="4435" y="3392"/>
                        <a:pt x="4513" y="2019"/>
                      </a:cubicBezTo>
                      <a:lnTo>
                        <a:pt x="4513" y="2019"/>
                      </a:lnTo>
                      <a:cubicBezTo>
                        <a:pt x="4513" y="2016"/>
                        <a:pt x="4514" y="2014"/>
                        <a:pt x="4513" y="2012"/>
                      </a:cubicBezTo>
                      <a:lnTo>
                        <a:pt x="4513" y="2012"/>
                      </a:lnTo>
                      <a:cubicBezTo>
                        <a:pt x="4513" y="2012"/>
                        <a:pt x="4513" y="2012"/>
                        <a:pt x="4513" y="2012"/>
                      </a:cubicBezTo>
                      <a:cubicBezTo>
                        <a:pt x="4513" y="2011"/>
                        <a:pt x="4513" y="2011"/>
                        <a:pt x="4513" y="2010"/>
                      </a:cubicBezTo>
                      <a:lnTo>
                        <a:pt x="4513" y="2010"/>
                      </a:lnTo>
                      <a:cubicBezTo>
                        <a:pt x="4439" y="650"/>
                        <a:pt x="3424" y="1"/>
                        <a:pt x="2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2"/>
                <p:cNvSpPr/>
                <p:nvPr/>
              </p:nvSpPr>
              <p:spPr>
                <a:xfrm>
                  <a:off x="4414649" y="4530784"/>
                  <a:ext cx="288229" cy="275067"/>
                </a:xfrm>
                <a:custGeom>
                  <a:rect b="b" l="l" r="r" t="t"/>
                  <a:pathLst>
                    <a:path extrusionOk="0" h="6611" w="6934">
                      <a:moveTo>
                        <a:pt x="3560" y="125"/>
                      </a:moveTo>
                      <a:cubicBezTo>
                        <a:pt x="3689" y="125"/>
                        <a:pt x="3819" y="133"/>
                        <a:pt x="3949" y="150"/>
                      </a:cubicBezTo>
                      <a:cubicBezTo>
                        <a:pt x="5516" y="351"/>
                        <a:pt x="6508" y="1835"/>
                        <a:pt x="6570" y="3313"/>
                      </a:cubicBezTo>
                      <a:cubicBezTo>
                        <a:pt x="6570" y="3314"/>
                        <a:pt x="6570" y="3315"/>
                        <a:pt x="6570" y="3316"/>
                      </a:cubicBezTo>
                      <a:lnTo>
                        <a:pt x="6570" y="3316"/>
                      </a:lnTo>
                      <a:cubicBezTo>
                        <a:pt x="6484" y="5042"/>
                        <a:pt x="5236" y="6407"/>
                        <a:pt x="3504" y="6407"/>
                      </a:cubicBezTo>
                      <a:cubicBezTo>
                        <a:pt x="3361" y="6407"/>
                        <a:pt x="3215" y="6398"/>
                        <a:pt x="3066" y="6378"/>
                      </a:cubicBezTo>
                      <a:cubicBezTo>
                        <a:pt x="1609" y="6191"/>
                        <a:pt x="632" y="4869"/>
                        <a:pt x="457" y="3497"/>
                      </a:cubicBezTo>
                      <a:cubicBezTo>
                        <a:pt x="221" y="1646"/>
                        <a:pt x="1798" y="125"/>
                        <a:pt x="3560" y="125"/>
                      </a:cubicBezTo>
                      <a:close/>
                      <a:moveTo>
                        <a:pt x="3572" y="1"/>
                      </a:moveTo>
                      <a:cubicBezTo>
                        <a:pt x="1884" y="1"/>
                        <a:pt x="175" y="1114"/>
                        <a:pt x="83" y="3288"/>
                      </a:cubicBezTo>
                      <a:cubicBezTo>
                        <a:pt x="0" y="5239"/>
                        <a:pt x="1750" y="6610"/>
                        <a:pt x="3562" y="6610"/>
                      </a:cubicBezTo>
                      <a:cubicBezTo>
                        <a:pt x="3613" y="6610"/>
                        <a:pt x="3664" y="6609"/>
                        <a:pt x="3715" y="6607"/>
                      </a:cubicBezTo>
                      <a:cubicBezTo>
                        <a:pt x="5518" y="6530"/>
                        <a:pt x="6858" y="4978"/>
                        <a:pt x="6932" y="3241"/>
                      </a:cubicBezTo>
                      <a:cubicBezTo>
                        <a:pt x="6932" y="3238"/>
                        <a:pt x="6932" y="3235"/>
                        <a:pt x="6932" y="3233"/>
                      </a:cubicBezTo>
                      <a:lnTo>
                        <a:pt x="6932" y="3233"/>
                      </a:lnTo>
                      <a:cubicBezTo>
                        <a:pt x="6933" y="3227"/>
                        <a:pt x="6934" y="3221"/>
                        <a:pt x="6933" y="3215"/>
                      </a:cubicBezTo>
                      <a:cubicBezTo>
                        <a:pt x="6842" y="1056"/>
                        <a:pt x="5217" y="1"/>
                        <a:pt x="3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2"/>
                <p:cNvSpPr/>
                <p:nvPr/>
              </p:nvSpPr>
              <p:spPr>
                <a:xfrm>
                  <a:off x="4614714" y="4729339"/>
                  <a:ext cx="235771" cy="241282"/>
                </a:xfrm>
                <a:custGeom>
                  <a:rect b="b" l="l" r="r" t="t"/>
                  <a:pathLst>
                    <a:path extrusionOk="0" h="5799" w="5672">
                      <a:moveTo>
                        <a:pt x="1553" y="0"/>
                      </a:moveTo>
                      <a:cubicBezTo>
                        <a:pt x="1423" y="0"/>
                        <a:pt x="1258" y="99"/>
                        <a:pt x="1336" y="198"/>
                      </a:cubicBezTo>
                      <a:cubicBezTo>
                        <a:pt x="2473" y="1637"/>
                        <a:pt x="3733" y="3057"/>
                        <a:pt x="4701" y="4618"/>
                      </a:cubicBezTo>
                      <a:cubicBezTo>
                        <a:pt x="4933" y="4995"/>
                        <a:pt x="4104" y="5565"/>
                        <a:pt x="3753" y="5565"/>
                      </a:cubicBezTo>
                      <a:cubicBezTo>
                        <a:pt x="3710" y="5565"/>
                        <a:pt x="3674" y="5556"/>
                        <a:pt x="3648" y="5538"/>
                      </a:cubicBezTo>
                      <a:cubicBezTo>
                        <a:pt x="3442" y="5386"/>
                        <a:pt x="3271" y="5168"/>
                        <a:pt x="3105" y="4977"/>
                      </a:cubicBezTo>
                      <a:cubicBezTo>
                        <a:pt x="2670" y="4481"/>
                        <a:pt x="2279" y="3945"/>
                        <a:pt x="1889" y="3412"/>
                      </a:cubicBezTo>
                      <a:cubicBezTo>
                        <a:pt x="1378" y="2713"/>
                        <a:pt x="883" y="2003"/>
                        <a:pt x="403" y="1281"/>
                      </a:cubicBezTo>
                      <a:cubicBezTo>
                        <a:pt x="380" y="1247"/>
                        <a:pt x="337" y="1232"/>
                        <a:pt x="288" y="1232"/>
                      </a:cubicBezTo>
                      <a:cubicBezTo>
                        <a:pt x="162" y="1232"/>
                        <a:pt x="0" y="1329"/>
                        <a:pt x="70" y="1434"/>
                      </a:cubicBezTo>
                      <a:cubicBezTo>
                        <a:pt x="742" y="2444"/>
                        <a:pt x="1442" y="3437"/>
                        <a:pt x="2181" y="4400"/>
                      </a:cubicBezTo>
                      <a:cubicBezTo>
                        <a:pt x="2682" y="5054"/>
                        <a:pt x="3115" y="5798"/>
                        <a:pt x="3771" y="5798"/>
                      </a:cubicBezTo>
                      <a:cubicBezTo>
                        <a:pt x="3987" y="5798"/>
                        <a:pt x="4227" y="5718"/>
                        <a:pt x="4501" y="5527"/>
                      </a:cubicBezTo>
                      <a:cubicBezTo>
                        <a:pt x="5672" y="4714"/>
                        <a:pt x="4628" y="3872"/>
                        <a:pt x="4030" y="3081"/>
                      </a:cubicBezTo>
                      <a:cubicBezTo>
                        <a:pt x="3255" y="2059"/>
                        <a:pt x="2464" y="1051"/>
                        <a:pt x="1669" y="45"/>
                      </a:cubicBezTo>
                      <a:cubicBezTo>
                        <a:pt x="1644" y="13"/>
                        <a:pt x="1601" y="0"/>
                        <a:pt x="1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43"/>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416" name="Google Shape;1416;p43"/>
          <p:cNvGrpSpPr/>
          <p:nvPr/>
        </p:nvGrpSpPr>
        <p:grpSpPr>
          <a:xfrm>
            <a:off x="4208053" y="1147475"/>
            <a:ext cx="3965575" cy="3340500"/>
            <a:chOff x="4208053" y="1147475"/>
            <a:chExt cx="3965575" cy="3340500"/>
          </a:xfrm>
        </p:grpSpPr>
        <p:grpSp>
          <p:nvGrpSpPr>
            <p:cNvPr id="1417" name="Google Shape;1417;p43"/>
            <p:cNvGrpSpPr/>
            <p:nvPr/>
          </p:nvGrpSpPr>
          <p:grpSpPr>
            <a:xfrm>
              <a:off x="4208079" y="1718975"/>
              <a:ext cx="3965435" cy="2769000"/>
              <a:chOff x="3999726" y="1718975"/>
              <a:chExt cx="3965435" cy="2769000"/>
            </a:xfrm>
          </p:grpSpPr>
          <p:sp>
            <p:nvSpPr>
              <p:cNvPr id="1418" name="Google Shape;1418;p43"/>
              <p:cNvSpPr/>
              <p:nvPr/>
            </p:nvSpPr>
            <p:spPr>
              <a:xfrm>
                <a:off x="3999726"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3"/>
              <p:cNvSpPr/>
              <p:nvPr/>
            </p:nvSpPr>
            <p:spPr>
              <a:xfrm>
                <a:off x="4580132"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3"/>
              <p:cNvSpPr/>
              <p:nvPr/>
            </p:nvSpPr>
            <p:spPr>
              <a:xfrm>
                <a:off x="5160538"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3"/>
              <p:cNvSpPr/>
              <p:nvPr/>
            </p:nvSpPr>
            <p:spPr>
              <a:xfrm>
                <a:off x="5740944"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3"/>
              <p:cNvSpPr/>
              <p:nvPr/>
            </p:nvSpPr>
            <p:spPr>
              <a:xfrm>
                <a:off x="6321350"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3"/>
              <p:cNvSpPr/>
              <p:nvPr/>
            </p:nvSpPr>
            <p:spPr>
              <a:xfrm>
                <a:off x="6901755"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3"/>
              <p:cNvSpPr/>
              <p:nvPr/>
            </p:nvSpPr>
            <p:spPr>
              <a:xfrm>
                <a:off x="7482161" y="1718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3"/>
              <p:cNvSpPr/>
              <p:nvPr/>
            </p:nvSpPr>
            <p:spPr>
              <a:xfrm>
                <a:off x="3999726"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3"/>
              <p:cNvSpPr/>
              <p:nvPr/>
            </p:nvSpPr>
            <p:spPr>
              <a:xfrm>
                <a:off x="4580132"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3"/>
              <p:cNvSpPr/>
              <p:nvPr/>
            </p:nvSpPr>
            <p:spPr>
              <a:xfrm>
                <a:off x="5160538"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3"/>
              <p:cNvSpPr/>
              <p:nvPr/>
            </p:nvSpPr>
            <p:spPr>
              <a:xfrm>
                <a:off x="5740944"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3"/>
              <p:cNvSpPr/>
              <p:nvPr/>
            </p:nvSpPr>
            <p:spPr>
              <a:xfrm>
                <a:off x="6321350"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3"/>
              <p:cNvSpPr/>
              <p:nvPr/>
            </p:nvSpPr>
            <p:spPr>
              <a:xfrm>
                <a:off x="6901755"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3"/>
              <p:cNvSpPr/>
              <p:nvPr/>
            </p:nvSpPr>
            <p:spPr>
              <a:xfrm>
                <a:off x="7482161" y="2290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3"/>
              <p:cNvSpPr/>
              <p:nvPr/>
            </p:nvSpPr>
            <p:spPr>
              <a:xfrm>
                <a:off x="3999726"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3"/>
              <p:cNvSpPr/>
              <p:nvPr/>
            </p:nvSpPr>
            <p:spPr>
              <a:xfrm>
                <a:off x="4580132"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3"/>
              <p:cNvSpPr/>
              <p:nvPr/>
            </p:nvSpPr>
            <p:spPr>
              <a:xfrm>
                <a:off x="5160538"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3"/>
              <p:cNvSpPr/>
              <p:nvPr/>
            </p:nvSpPr>
            <p:spPr>
              <a:xfrm>
                <a:off x="5740944"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3"/>
              <p:cNvSpPr/>
              <p:nvPr/>
            </p:nvSpPr>
            <p:spPr>
              <a:xfrm>
                <a:off x="6321350"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3"/>
              <p:cNvSpPr/>
              <p:nvPr/>
            </p:nvSpPr>
            <p:spPr>
              <a:xfrm>
                <a:off x="6901755"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3"/>
              <p:cNvSpPr/>
              <p:nvPr/>
            </p:nvSpPr>
            <p:spPr>
              <a:xfrm>
                <a:off x="7482161" y="2861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3"/>
              <p:cNvSpPr/>
              <p:nvPr/>
            </p:nvSpPr>
            <p:spPr>
              <a:xfrm>
                <a:off x="3999726"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3"/>
              <p:cNvSpPr/>
              <p:nvPr/>
            </p:nvSpPr>
            <p:spPr>
              <a:xfrm>
                <a:off x="4580132"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3"/>
              <p:cNvSpPr/>
              <p:nvPr/>
            </p:nvSpPr>
            <p:spPr>
              <a:xfrm>
                <a:off x="5160538"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3"/>
              <p:cNvSpPr/>
              <p:nvPr/>
            </p:nvSpPr>
            <p:spPr>
              <a:xfrm>
                <a:off x="5740944"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3"/>
              <p:cNvSpPr/>
              <p:nvPr/>
            </p:nvSpPr>
            <p:spPr>
              <a:xfrm>
                <a:off x="6321350"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3"/>
              <p:cNvSpPr/>
              <p:nvPr/>
            </p:nvSpPr>
            <p:spPr>
              <a:xfrm>
                <a:off x="6901755"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3"/>
              <p:cNvSpPr/>
              <p:nvPr/>
            </p:nvSpPr>
            <p:spPr>
              <a:xfrm>
                <a:off x="7482161" y="34334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3"/>
              <p:cNvSpPr/>
              <p:nvPr/>
            </p:nvSpPr>
            <p:spPr>
              <a:xfrm>
                <a:off x="3999726"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3"/>
              <p:cNvSpPr/>
              <p:nvPr/>
            </p:nvSpPr>
            <p:spPr>
              <a:xfrm>
                <a:off x="4580132"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3"/>
              <p:cNvSpPr/>
              <p:nvPr/>
            </p:nvSpPr>
            <p:spPr>
              <a:xfrm>
                <a:off x="5740944"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3"/>
              <p:cNvSpPr/>
              <p:nvPr/>
            </p:nvSpPr>
            <p:spPr>
              <a:xfrm>
                <a:off x="6321350"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3"/>
              <p:cNvSpPr/>
              <p:nvPr/>
            </p:nvSpPr>
            <p:spPr>
              <a:xfrm>
                <a:off x="6901755"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3"/>
              <p:cNvSpPr/>
              <p:nvPr/>
            </p:nvSpPr>
            <p:spPr>
              <a:xfrm>
                <a:off x="7482161"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3"/>
              <p:cNvSpPr/>
              <p:nvPr/>
            </p:nvSpPr>
            <p:spPr>
              <a:xfrm>
                <a:off x="5160531" y="4004975"/>
                <a:ext cx="483000" cy="4830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43"/>
            <p:cNvGrpSpPr/>
            <p:nvPr/>
          </p:nvGrpSpPr>
          <p:grpSpPr>
            <a:xfrm>
              <a:off x="4208053" y="1147475"/>
              <a:ext cx="3965461" cy="483000"/>
              <a:chOff x="3999700" y="1147475"/>
              <a:chExt cx="3965461" cy="483000"/>
            </a:xfrm>
          </p:grpSpPr>
          <p:grpSp>
            <p:nvGrpSpPr>
              <p:cNvPr id="1454" name="Google Shape;1454;p43"/>
              <p:cNvGrpSpPr/>
              <p:nvPr/>
            </p:nvGrpSpPr>
            <p:grpSpPr>
              <a:xfrm>
                <a:off x="3999726" y="1147475"/>
                <a:ext cx="3965435" cy="483000"/>
                <a:chOff x="3999726" y="1147475"/>
                <a:chExt cx="3965435" cy="483000"/>
              </a:xfrm>
            </p:grpSpPr>
            <p:sp>
              <p:nvSpPr>
                <p:cNvPr id="1455" name="Google Shape;1455;p43"/>
                <p:cNvSpPr/>
                <p:nvPr/>
              </p:nvSpPr>
              <p:spPr>
                <a:xfrm>
                  <a:off x="3999726"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56" name="Google Shape;1456;p43"/>
                <p:cNvSpPr/>
                <p:nvPr/>
              </p:nvSpPr>
              <p:spPr>
                <a:xfrm>
                  <a:off x="4580132"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57" name="Google Shape;1457;p43"/>
                <p:cNvSpPr/>
                <p:nvPr/>
              </p:nvSpPr>
              <p:spPr>
                <a:xfrm>
                  <a:off x="5160538"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58" name="Google Shape;1458;p43"/>
                <p:cNvSpPr/>
                <p:nvPr/>
              </p:nvSpPr>
              <p:spPr>
                <a:xfrm>
                  <a:off x="5740944"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59" name="Google Shape;1459;p43"/>
                <p:cNvSpPr/>
                <p:nvPr/>
              </p:nvSpPr>
              <p:spPr>
                <a:xfrm>
                  <a:off x="6321350"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60" name="Google Shape;1460;p43"/>
                <p:cNvSpPr/>
                <p:nvPr/>
              </p:nvSpPr>
              <p:spPr>
                <a:xfrm>
                  <a:off x="6901755"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sp>
              <p:nvSpPr>
                <p:cNvPr id="1461" name="Google Shape;1461;p43"/>
                <p:cNvSpPr/>
                <p:nvPr/>
              </p:nvSpPr>
              <p:spPr>
                <a:xfrm>
                  <a:off x="7482161" y="1147475"/>
                  <a:ext cx="483000" cy="483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p:txBody>
            </p:sp>
          </p:grpSp>
          <p:grpSp>
            <p:nvGrpSpPr>
              <p:cNvPr id="1462" name="Google Shape;1462;p43"/>
              <p:cNvGrpSpPr/>
              <p:nvPr/>
            </p:nvGrpSpPr>
            <p:grpSpPr>
              <a:xfrm>
                <a:off x="3999700" y="1249775"/>
                <a:ext cx="3965450" cy="278400"/>
                <a:chOff x="3999700" y="1249775"/>
                <a:chExt cx="3965450" cy="278400"/>
              </a:xfrm>
            </p:grpSpPr>
            <p:sp>
              <p:nvSpPr>
                <p:cNvPr id="1463" name="Google Shape;1463;p43"/>
                <p:cNvSpPr txBox="1"/>
                <p:nvPr/>
              </p:nvSpPr>
              <p:spPr>
                <a:xfrm>
                  <a:off x="3999700"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S</a:t>
                  </a:r>
                  <a:endParaRPr b="1" sz="1800">
                    <a:solidFill>
                      <a:schemeClr val="lt1"/>
                    </a:solidFill>
                    <a:latin typeface="Handlee"/>
                    <a:ea typeface="Handlee"/>
                    <a:cs typeface="Handlee"/>
                    <a:sym typeface="Handlee"/>
                  </a:endParaRPr>
                </a:p>
              </p:txBody>
            </p:sp>
            <p:sp>
              <p:nvSpPr>
                <p:cNvPr id="1464" name="Google Shape;1464;p43"/>
                <p:cNvSpPr txBox="1"/>
                <p:nvPr/>
              </p:nvSpPr>
              <p:spPr>
                <a:xfrm>
                  <a:off x="4580125"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a:t>
                  </a:r>
                  <a:endParaRPr b="1" sz="1800">
                    <a:solidFill>
                      <a:schemeClr val="lt1"/>
                    </a:solidFill>
                    <a:latin typeface="Handlee"/>
                    <a:ea typeface="Handlee"/>
                    <a:cs typeface="Handlee"/>
                    <a:sym typeface="Handlee"/>
                  </a:endParaRPr>
                </a:p>
              </p:txBody>
            </p:sp>
            <p:sp>
              <p:nvSpPr>
                <p:cNvPr id="1465" name="Google Shape;1465;p43"/>
                <p:cNvSpPr txBox="1"/>
                <p:nvPr/>
              </p:nvSpPr>
              <p:spPr>
                <a:xfrm>
                  <a:off x="5160538"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a:t>
                  </a:r>
                  <a:endParaRPr b="1" sz="1800">
                    <a:solidFill>
                      <a:schemeClr val="lt1"/>
                    </a:solidFill>
                    <a:latin typeface="Handlee"/>
                    <a:ea typeface="Handlee"/>
                    <a:cs typeface="Handlee"/>
                    <a:sym typeface="Handlee"/>
                  </a:endParaRPr>
                </a:p>
              </p:txBody>
            </p:sp>
            <p:sp>
              <p:nvSpPr>
                <p:cNvPr id="1466" name="Google Shape;1466;p43"/>
                <p:cNvSpPr txBox="1"/>
                <p:nvPr/>
              </p:nvSpPr>
              <p:spPr>
                <a:xfrm>
                  <a:off x="5740950"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a:t>
                  </a:r>
                  <a:endParaRPr b="1" sz="1800">
                    <a:solidFill>
                      <a:schemeClr val="lt1"/>
                    </a:solidFill>
                    <a:latin typeface="Handlee"/>
                    <a:ea typeface="Handlee"/>
                    <a:cs typeface="Handlee"/>
                    <a:sym typeface="Handlee"/>
                  </a:endParaRPr>
                </a:p>
              </p:txBody>
            </p:sp>
            <p:sp>
              <p:nvSpPr>
                <p:cNvPr id="1467" name="Google Shape;1467;p43"/>
                <p:cNvSpPr txBox="1"/>
                <p:nvPr/>
              </p:nvSpPr>
              <p:spPr>
                <a:xfrm>
                  <a:off x="6321350"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a:t>
                  </a:r>
                  <a:endParaRPr b="1" sz="1800">
                    <a:solidFill>
                      <a:schemeClr val="lt1"/>
                    </a:solidFill>
                    <a:latin typeface="Handlee"/>
                    <a:ea typeface="Handlee"/>
                    <a:cs typeface="Handlee"/>
                    <a:sym typeface="Handlee"/>
                  </a:endParaRPr>
                </a:p>
              </p:txBody>
            </p:sp>
            <p:sp>
              <p:nvSpPr>
                <p:cNvPr id="1468" name="Google Shape;1468;p43"/>
                <p:cNvSpPr txBox="1"/>
                <p:nvPr/>
              </p:nvSpPr>
              <p:spPr>
                <a:xfrm>
                  <a:off x="6901750"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F</a:t>
                  </a:r>
                  <a:endParaRPr b="1" sz="1800">
                    <a:solidFill>
                      <a:schemeClr val="lt1"/>
                    </a:solidFill>
                    <a:latin typeface="Handlee"/>
                    <a:ea typeface="Handlee"/>
                    <a:cs typeface="Handlee"/>
                    <a:sym typeface="Handlee"/>
                  </a:endParaRPr>
                </a:p>
              </p:txBody>
            </p:sp>
            <p:sp>
              <p:nvSpPr>
                <p:cNvPr id="1469" name="Google Shape;1469;p43"/>
                <p:cNvSpPr txBox="1"/>
                <p:nvPr/>
              </p:nvSpPr>
              <p:spPr>
                <a:xfrm>
                  <a:off x="7482150" y="1249775"/>
                  <a:ext cx="483000" cy="27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S</a:t>
                  </a:r>
                  <a:endParaRPr b="1" sz="1800">
                    <a:solidFill>
                      <a:schemeClr val="lt1"/>
                    </a:solidFill>
                    <a:latin typeface="Handlee"/>
                    <a:ea typeface="Handlee"/>
                    <a:cs typeface="Handlee"/>
                    <a:sym typeface="Handlee"/>
                  </a:endParaRPr>
                </a:p>
              </p:txBody>
            </p:sp>
          </p:grpSp>
        </p:grpSp>
        <p:grpSp>
          <p:nvGrpSpPr>
            <p:cNvPr id="1470" name="Google Shape;1470;p43"/>
            <p:cNvGrpSpPr/>
            <p:nvPr/>
          </p:nvGrpSpPr>
          <p:grpSpPr>
            <a:xfrm>
              <a:off x="4208053" y="2000563"/>
              <a:ext cx="1643825" cy="197700"/>
              <a:chOff x="3999700" y="2000563"/>
              <a:chExt cx="1643825" cy="197700"/>
            </a:xfrm>
          </p:grpSpPr>
          <p:sp>
            <p:nvSpPr>
              <p:cNvPr id="1471" name="Google Shape;1471;p43"/>
              <p:cNvSpPr/>
              <p:nvPr/>
            </p:nvSpPr>
            <p:spPr>
              <a:xfrm>
                <a:off x="3999700" y="2000563"/>
                <a:ext cx="483000" cy="19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3"/>
              <p:cNvSpPr/>
              <p:nvPr/>
            </p:nvSpPr>
            <p:spPr>
              <a:xfrm>
                <a:off x="4580138" y="2000563"/>
                <a:ext cx="483000" cy="19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3"/>
              <p:cNvSpPr/>
              <p:nvPr/>
            </p:nvSpPr>
            <p:spPr>
              <a:xfrm>
                <a:off x="5160525" y="2000563"/>
                <a:ext cx="483000" cy="19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43"/>
            <p:cNvGrpSpPr/>
            <p:nvPr/>
          </p:nvGrpSpPr>
          <p:grpSpPr>
            <a:xfrm>
              <a:off x="5949303" y="2575763"/>
              <a:ext cx="1063400" cy="197700"/>
              <a:chOff x="5740950" y="2575763"/>
              <a:chExt cx="1063400" cy="197700"/>
            </a:xfrm>
          </p:grpSpPr>
          <p:sp>
            <p:nvSpPr>
              <p:cNvPr id="1475" name="Google Shape;1475;p43"/>
              <p:cNvSpPr/>
              <p:nvPr/>
            </p:nvSpPr>
            <p:spPr>
              <a:xfrm>
                <a:off x="5740950" y="2575763"/>
                <a:ext cx="483000" cy="197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3"/>
              <p:cNvSpPr/>
              <p:nvPr/>
            </p:nvSpPr>
            <p:spPr>
              <a:xfrm>
                <a:off x="6321350" y="2575763"/>
                <a:ext cx="483000" cy="197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43"/>
            <p:cNvGrpSpPr/>
            <p:nvPr/>
          </p:nvGrpSpPr>
          <p:grpSpPr>
            <a:xfrm>
              <a:off x="4788478" y="3148951"/>
              <a:ext cx="1643813" cy="197700"/>
              <a:chOff x="4580125" y="3155588"/>
              <a:chExt cx="1643813" cy="197700"/>
            </a:xfrm>
          </p:grpSpPr>
          <p:sp>
            <p:nvSpPr>
              <p:cNvPr id="1478" name="Google Shape;1478;p43"/>
              <p:cNvSpPr/>
              <p:nvPr/>
            </p:nvSpPr>
            <p:spPr>
              <a:xfrm>
                <a:off x="5160538" y="3155588"/>
                <a:ext cx="483000" cy="19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3"/>
              <p:cNvSpPr/>
              <p:nvPr/>
            </p:nvSpPr>
            <p:spPr>
              <a:xfrm>
                <a:off x="5740938" y="3155588"/>
                <a:ext cx="483000" cy="19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3"/>
              <p:cNvSpPr/>
              <p:nvPr/>
            </p:nvSpPr>
            <p:spPr>
              <a:xfrm>
                <a:off x="4580125" y="3155588"/>
                <a:ext cx="483000" cy="19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1" name="Google Shape;1481;p43"/>
            <p:cNvGrpSpPr/>
            <p:nvPr/>
          </p:nvGrpSpPr>
          <p:grpSpPr>
            <a:xfrm>
              <a:off x="6529703" y="3718763"/>
              <a:ext cx="1643813" cy="197700"/>
              <a:chOff x="6321350" y="3718763"/>
              <a:chExt cx="1643813" cy="197700"/>
            </a:xfrm>
          </p:grpSpPr>
          <p:sp>
            <p:nvSpPr>
              <p:cNvPr id="1482" name="Google Shape;1482;p43"/>
              <p:cNvSpPr/>
              <p:nvPr/>
            </p:nvSpPr>
            <p:spPr>
              <a:xfrm>
                <a:off x="6901763" y="3718763"/>
                <a:ext cx="483000" cy="19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3"/>
              <p:cNvSpPr/>
              <p:nvPr/>
            </p:nvSpPr>
            <p:spPr>
              <a:xfrm>
                <a:off x="7482163" y="3718763"/>
                <a:ext cx="483000" cy="19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3"/>
              <p:cNvSpPr/>
              <p:nvPr/>
            </p:nvSpPr>
            <p:spPr>
              <a:xfrm>
                <a:off x="6321350" y="3718763"/>
                <a:ext cx="483000" cy="19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43"/>
            <p:cNvGrpSpPr/>
            <p:nvPr/>
          </p:nvGrpSpPr>
          <p:grpSpPr>
            <a:xfrm>
              <a:off x="4359553" y="1718975"/>
              <a:ext cx="3814075" cy="2564400"/>
              <a:chOff x="4151200" y="1718975"/>
              <a:chExt cx="3814075" cy="2564400"/>
            </a:xfrm>
          </p:grpSpPr>
          <p:grpSp>
            <p:nvGrpSpPr>
              <p:cNvPr id="1486" name="Google Shape;1486;p43"/>
              <p:cNvGrpSpPr/>
              <p:nvPr/>
            </p:nvGrpSpPr>
            <p:grpSpPr>
              <a:xfrm>
                <a:off x="4151200" y="1718975"/>
                <a:ext cx="3814075" cy="278400"/>
                <a:chOff x="4151200" y="1718975"/>
                <a:chExt cx="3814075" cy="278400"/>
              </a:xfrm>
            </p:grpSpPr>
            <p:sp>
              <p:nvSpPr>
                <p:cNvPr id="1487" name="Google Shape;1487;p43"/>
                <p:cNvSpPr txBox="1"/>
                <p:nvPr/>
              </p:nvSpPr>
              <p:spPr>
                <a:xfrm>
                  <a:off x="4151200"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01</a:t>
                  </a:r>
                  <a:endParaRPr sz="1000">
                    <a:solidFill>
                      <a:schemeClr val="dk2"/>
                    </a:solidFill>
                    <a:latin typeface="Baloo 2"/>
                    <a:ea typeface="Baloo 2"/>
                    <a:cs typeface="Baloo 2"/>
                    <a:sym typeface="Baloo 2"/>
                  </a:endParaRPr>
                </a:p>
              </p:txBody>
            </p:sp>
            <p:sp>
              <p:nvSpPr>
                <p:cNvPr id="1488" name="Google Shape;1488;p43"/>
                <p:cNvSpPr txBox="1"/>
                <p:nvPr/>
              </p:nvSpPr>
              <p:spPr>
                <a:xfrm>
                  <a:off x="4731650"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02</a:t>
                  </a:r>
                  <a:endParaRPr sz="1000">
                    <a:solidFill>
                      <a:schemeClr val="dk2"/>
                    </a:solidFill>
                    <a:latin typeface="Baloo 2"/>
                    <a:ea typeface="Baloo 2"/>
                    <a:cs typeface="Baloo 2"/>
                    <a:sym typeface="Baloo 2"/>
                  </a:endParaRPr>
                </a:p>
              </p:txBody>
            </p:sp>
            <p:sp>
              <p:nvSpPr>
                <p:cNvPr id="1489" name="Google Shape;1489;p43"/>
                <p:cNvSpPr txBox="1"/>
                <p:nvPr/>
              </p:nvSpPr>
              <p:spPr>
                <a:xfrm>
                  <a:off x="5312075"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03</a:t>
                  </a:r>
                  <a:endParaRPr sz="1000">
                    <a:solidFill>
                      <a:schemeClr val="dk2"/>
                    </a:solidFill>
                    <a:latin typeface="Baloo 2"/>
                    <a:ea typeface="Baloo 2"/>
                    <a:cs typeface="Baloo 2"/>
                    <a:sym typeface="Baloo 2"/>
                  </a:endParaRPr>
                </a:p>
              </p:txBody>
            </p:sp>
            <p:sp>
              <p:nvSpPr>
                <p:cNvPr id="1490" name="Google Shape;1490;p43"/>
                <p:cNvSpPr txBox="1"/>
                <p:nvPr/>
              </p:nvSpPr>
              <p:spPr>
                <a:xfrm>
                  <a:off x="5892500"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04</a:t>
                  </a:r>
                  <a:endParaRPr sz="1000">
                    <a:solidFill>
                      <a:schemeClr val="dk2"/>
                    </a:solidFill>
                    <a:latin typeface="Baloo 2"/>
                    <a:ea typeface="Baloo 2"/>
                    <a:cs typeface="Baloo 2"/>
                    <a:sym typeface="Baloo 2"/>
                  </a:endParaRPr>
                </a:p>
              </p:txBody>
            </p:sp>
            <p:sp>
              <p:nvSpPr>
                <p:cNvPr id="1491" name="Google Shape;1491;p43"/>
                <p:cNvSpPr txBox="1"/>
                <p:nvPr/>
              </p:nvSpPr>
              <p:spPr>
                <a:xfrm>
                  <a:off x="6472925"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05</a:t>
                  </a:r>
                  <a:endParaRPr sz="1000">
                    <a:solidFill>
                      <a:schemeClr val="dk2"/>
                    </a:solidFill>
                    <a:latin typeface="Baloo 2"/>
                    <a:ea typeface="Baloo 2"/>
                    <a:cs typeface="Baloo 2"/>
                    <a:sym typeface="Baloo 2"/>
                  </a:endParaRPr>
                </a:p>
              </p:txBody>
            </p:sp>
            <p:sp>
              <p:nvSpPr>
                <p:cNvPr id="1492" name="Google Shape;1492;p43"/>
                <p:cNvSpPr txBox="1"/>
                <p:nvPr/>
              </p:nvSpPr>
              <p:spPr>
                <a:xfrm>
                  <a:off x="7053350"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06</a:t>
                  </a:r>
                  <a:endParaRPr sz="1000">
                    <a:solidFill>
                      <a:schemeClr val="dk2"/>
                    </a:solidFill>
                    <a:latin typeface="Baloo 2"/>
                    <a:ea typeface="Baloo 2"/>
                    <a:cs typeface="Baloo 2"/>
                    <a:sym typeface="Baloo 2"/>
                  </a:endParaRPr>
                </a:p>
              </p:txBody>
            </p:sp>
            <p:sp>
              <p:nvSpPr>
                <p:cNvPr id="1493" name="Google Shape;1493;p43"/>
                <p:cNvSpPr txBox="1"/>
                <p:nvPr/>
              </p:nvSpPr>
              <p:spPr>
                <a:xfrm>
                  <a:off x="7633775" y="1718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07</a:t>
                  </a:r>
                  <a:endParaRPr sz="1000">
                    <a:solidFill>
                      <a:schemeClr val="dk2"/>
                    </a:solidFill>
                    <a:latin typeface="Baloo 2"/>
                    <a:ea typeface="Baloo 2"/>
                    <a:cs typeface="Baloo 2"/>
                    <a:sym typeface="Baloo 2"/>
                  </a:endParaRPr>
                </a:p>
              </p:txBody>
            </p:sp>
          </p:grpSp>
          <p:grpSp>
            <p:nvGrpSpPr>
              <p:cNvPr id="1494" name="Google Shape;1494;p43"/>
              <p:cNvGrpSpPr/>
              <p:nvPr/>
            </p:nvGrpSpPr>
            <p:grpSpPr>
              <a:xfrm>
                <a:off x="4151200" y="2290475"/>
                <a:ext cx="3814075" cy="278400"/>
                <a:chOff x="4151200" y="2290475"/>
                <a:chExt cx="3814075" cy="278400"/>
              </a:xfrm>
            </p:grpSpPr>
            <p:sp>
              <p:nvSpPr>
                <p:cNvPr id="1495" name="Google Shape;1495;p43"/>
                <p:cNvSpPr txBox="1"/>
                <p:nvPr/>
              </p:nvSpPr>
              <p:spPr>
                <a:xfrm>
                  <a:off x="4151200"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08</a:t>
                  </a:r>
                  <a:endParaRPr sz="1000">
                    <a:solidFill>
                      <a:schemeClr val="dk2"/>
                    </a:solidFill>
                    <a:latin typeface="Baloo 2"/>
                    <a:ea typeface="Baloo 2"/>
                    <a:cs typeface="Baloo 2"/>
                    <a:sym typeface="Baloo 2"/>
                  </a:endParaRPr>
                </a:p>
              </p:txBody>
            </p:sp>
            <p:sp>
              <p:nvSpPr>
                <p:cNvPr id="1496" name="Google Shape;1496;p43"/>
                <p:cNvSpPr txBox="1"/>
                <p:nvPr/>
              </p:nvSpPr>
              <p:spPr>
                <a:xfrm>
                  <a:off x="4731650"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09</a:t>
                  </a:r>
                  <a:endParaRPr sz="1000">
                    <a:solidFill>
                      <a:schemeClr val="dk2"/>
                    </a:solidFill>
                    <a:latin typeface="Baloo 2"/>
                    <a:ea typeface="Baloo 2"/>
                    <a:cs typeface="Baloo 2"/>
                    <a:sym typeface="Baloo 2"/>
                  </a:endParaRPr>
                </a:p>
              </p:txBody>
            </p:sp>
            <p:sp>
              <p:nvSpPr>
                <p:cNvPr id="1497" name="Google Shape;1497;p43"/>
                <p:cNvSpPr txBox="1"/>
                <p:nvPr/>
              </p:nvSpPr>
              <p:spPr>
                <a:xfrm>
                  <a:off x="5312075"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10</a:t>
                  </a:r>
                  <a:endParaRPr sz="1000">
                    <a:solidFill>
                      <a:schemeClr val="dk2"/>
                    </a:solidFill>
                    <a:latin typeface="Baloo 2"/>
                    <a:ea typeface="Baloo 2"/>
                    <a:cs typeface="Baloo 2"/>
                    <a:sym typeface="Baloo 2"/>
                  </a:endParaRPr>
                </a:p>
              </p:txBody>
            </p:sp>
            <p:sp>
              <p:nvSpPr>
                <p:cNvPr id="1498" name="Google Shape;1498;p43"/>
                <p:cNvSpPr txBox="1"/>
                <p:nvPr/>
              </p:nvSpPr>
              <p:spPr>
                <a:xfrm>
                  <a:off x="5892500"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11</a:t>
                  </a:r>
                  <a:endParaRPr sz="1000">
                    <a:solidFill>
                      <a:schemeClr val="dk2"/>
                    </a:solidFill>
                    <a:latin typeface="Baloo 2"/>
                    <a:ea typeface="Baloo 2"/>
                    <a:cs typeface="Baloo 2"/>
                    <a:sym typeface="Baloo 2"/>
                  </a:endParaRPr>
                </a:p>
              </p:txBody>
            </p:sp>
            <p:sp>
              <p:nvSpPr>
                <p:cNvPr id="1499" name="Google Shape;1499;p43"/>
                <p:cNvSpPr txBox="1"/>
                <p:nvPr/>
              </p:nvSpPr>
              <p:spPr>
                <a:xfrm>
                  <a:off x="6472925"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12</a:t>
                  </a:r>
                  <a:endParaRPr sz="1000">
                    <a:solidFill>
                      <a:schemeClr val="dk2"/>
                    </a:solidFill>
                    <a:latin typeface="Baloo 2"/>
                    <a:ea typeface="Baloo 2"/>
                    <a:cs typeface="Baloo 2"/>
                    <a:sym typeface="Baloo 2"/>
                  </a:endParaRPr>
                </a:p>
              </p:txBody>
            </p:sp>
            <p:sp>
              <p:nvSpPr>
                <p:cNvPr id="1500" name="Google Shape;1500;p43"/>
                <p:cNvSpPr txBox="1"/>
                <p:nvPr/>
              </p:nvSpPr>
              <p:spPr>
                <a:xfrm>
                  <a:off x="7053350"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13</a:t>
                  </a:r>
                  <a:endParaRPr sz="1000">
                    <a:solidFill>
                      <a:schemeClr val="dk2"/>
                    </a:solidFill>
                    <a:latin typeface="Baloo 2"/>
                    <a:ea typeface="Baloo 2"/>
                    <a:cs typeface="Baloo 2"/>
                    <a:sym typeface="Baloo 2"/>
                  </a:endParaRPr>
                </a:p>
              </p:txBody>
            </p:sp>
            <p:sp>
              <p:nvSpPr>
                <p:cNvPr id="1501" name="Google Shape;1501;p43"/>
                <p:cNvSpPr txBox="1"/>
                <p:nvPr/>
              </p:nvSpPr>
              <p:spPr>
                <a:xfrm>
                  <a:off x="7633775" y="2290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14</a:t>
                  </a:r>
                  <a:endParaRPr sz="1000">
                    <a:solidFill>
                      <a:schemeClr val="dk2"/>
                    </a:solidFill>
                    <a:latin typeface="Baloo 2"/>
                    <a:ea typeface="Baloo 2"/>
                    <a:cs typeface="Baloo 2"/>
                    <a:sym typeface="Baloo 2"/>
                  </a:endParaRPr>
                </a:p>
              </p:txBody>
            </p:sp>
          </p:grpSp>
          <p:grpSp>
            <p:nvGrpSpPr>
              <p:cNvPr id="1502" name="Google Shape;1502;p43"/>
              <p:cNvGrpSpPr/>
              <p:nvPr/>
            </p:nvGrpSpPr>
            <p:grpSpPr>
              <a:xfrm>
                <a:off x="4151200" y="2861975"/>
                <a:ext cx="3814075" cy="278400"/>
                <a:chOff x="4151200" y="2861975"/>
                <a:chExt cx="3814075" cy="278400"/>
              </a:xfrm>
            </p:grpSpPr>
            <p:sp>
              <p:nvSpPr>
                <p:cNvPr id="1503" name="Google Shape;1503;p43"/>
                <p:cNvSpPr txBox="1"/>
                <p:nvPr/>
              </p:nvSpPr>
              <p:spPr>
                <a:xfrm>
                  <a:off x="4151200"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15</a:t>
                  </a:r>
                  <a:endParaRPr sz="1000">
                    <a:solidFill>
                      <a:schemeClr val="dk2"/>
                    </a:solidFill>
                    <a:latin typeface="Baloo 2"/>
                    <a:ea typeface="Baloo 2"/>
                    <a:cs typeface="Baloo 2"/>
                    <a:sym typeface="Baloo 2"/>
                  </a:endParaRPr>
                </a:p>
              </p:txBody>
            </p:sp>
            <p:sp>
              <p:nvSpPr>
                <p:cNvPr id="1504" name="Google Shape;1504;p43"/>
                <p:cNvSpPr txBox="1"/>
                <p:nvPr/>
              </p:nvSpPr>
              <p:spPr>
                <a:xfrm>
                  <a:off x="4731650"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16</a:t>
                  </a:r>
                  <a:endParaRPr sz="1000">
                    <a:solidFill>
                      <a:schemeClr val="dk2"/>
                    </a:solidFill>
                    <a:latin typeface="Baloo 2"/>
                    <a:ea typeface="Baloo 2"/>
                    <a:cs typeface="Baloo 2"/>
                    <a:sym typeface="Baloo 2"/>
                  </a:endParaRPr>
                </a:p>
              </p:txBody>
            </p:sp>
            <p:sp>
              <p:nvSpPr>
                <p:cNvPr id="1505" name="Google Shape;1505;p43"/>
                <p:cNvSpPr txBox="1"/>
                <p:nvPr/>
              </p:nvSpPr>
              <p:spPr>
                <a:xfrm>
                  <a:off x="5312075"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17</a:t>
                  </a:r>
                  <a:endParaRPr sz="1000">
                    <a:solidFill>
                      <a:schemeClr val="dk2"/>
                    </a:solidFill>
                    <a:latin typeface="Baloo 2"/>
                    <a:ea typeface="Baloo 2"/>
                    <a:cs typeface="Baloo 2"/>
                    <a:sym typeface="Baloo 2"/>
                  </a:endParaRPr>
                </a:p>
              </p:txBody>
            </p:sp>
            <p:sp>
              <p:nvSpPr>
                <p:cNvPr id="1506" name="Google Shape;1506;p43"/>
                <p:cNvSpPr txBox="1"/>
                <p:nvPr/>
              </p:nvSpPr>
              <p:spPr>
                <a:xfrm>
                  <a:off x="5892500"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18</a:t>
                  </a:r>
                  <a:endParaRPr sz="1000">
                    <a:solidFill>
                      <a:schemeClr val="dk2"/>
                    </a:solidFill>
                    <a:latin typeface="Baloo 2"/>
                    <a:ea typeface="Baloo 2"/>
                    <a:cs typeface="Baloo 2"/>
                    <a:sym typeface="Baloo 2"/>
                  </a:endParaRPr>
                </a:p>
              </p:txBody>
            </p:sp>
            <p:sp>
              <p:nvSpPr>
                <p:cNvPr id="1507" name="Google Shape;1507;p43"/>
                <p:cNvSpPr txBox="1"/>
                <p:nvPr/>
              </p:nvSpPr>
              <p:spPr>
                <a:xfrm>
                  <a:off x="6472925"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19</a:t>
                  </a:r>
                  <a:endParaRPr sz="1000">
                    <a:solidFill>
                      <a:schemeClr val="dk2"/>
                    </a:solidFill>
                    <a:latin typeface="Baloo 2"/>
                    <a:ea typeface="Baloo 2"/>
                    <a:cs typeface="Baloo 2"/>
                    <a:sym typeface="Baloo 2"/>
                  </a:endParaRPr>
                </a:p>
              </p:txBody>
            </p:sp>
            <p:sp>
              <p:nvSpPr>
                <p:cNvPr id="1508" name="Google Shape;1508;p43"/>
                <p:cNvSpPr txBox="1"/>
                <p:nvPr/>
              </p:nvSpPr>
              <p:spPr>
                <a:xfrm>
                  <a:off x="7053350"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20</a:t>
                  </a:r>
                  <a:endParaRPr sz="1000">
                    <a:solidFill>
                      <a:schemeClr val="dk2"/>
                    </a:solidFill>
                    <a:latin typeface="Baloo 2"/>
                    <a:ea typeface="Baloo 2"/>
                    <a:cs typeface="Baloo 2"/>
                    <a:sym typeface="Baloo 2"/>
                  </a:endParaRPr>
                </a:p>
              </p:txBody>
            </p:sp>
            <p:sp>
              <p:nvSpPr>
                <p:cNvPr id="1509" name="Google Shape;1509;p43"/>
                <p:cNvSpPr txBox="1"/>
                <p:nvPr/>
              </p:nvSpPr>
              <p:spPr>
                <a:xfrm>
                  <a:off x="7633775" y="2861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21</a:t>
                  </a:r>
                  <a:endParaRPr sz="1000">
                    <a:solidFill>
                      <a:schemeClr val="dk2"/>
                    </a:solidFill>
                    <a:latin typeface="Baloo 2"/>
                    <a:ea typeface="Baloo 2"/>
                    <a:cs typeface="Baloo 2"/>
                    <a:sym typeface="Baloo 2"/>
                  </a:endParaRPr>
                </a:p>
              </p:txBody>
            </p:sp>
          </p:grpSp>
          <p:grpSp>
            <p:nvGrpSpPr>
              <p:cNvPr id="1510" name="Google Shape;1510;p43"/>
              <p:cNvGrpSpPr/>
              <p:nvPr/>
            </p:nvGrpSpPr>
            <p:grpSpPr>
              <a:xfrm>
                <a:off x="4151200" y="3433475"/>
                <a:ext cx="3814075" cy="278400"/>
                <a:chOff x="4151200" y="3433475"/>
                <a:chExt cx="3814075" cy="278400"/>
              </a:xfrm>
            </p:grpSpPr>
            <p:sp>
              <p:nvSpPr>
                <p:cNvPr id="1511" name="Google Shape;1511;p43"/>
                <p:cNvSpPr txBox="1"/>
                <p:nvPr/>
              </p:nvSpPr>
              <p:spPr>
                <a:xfrm>
                  <a:off x="4151200"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22</a:t>
                  </a:r>
                  <a:endParaRPr sz="1000">
                    <a:solidFill>
                      <a:schemeClr val="dk2"/>
                    </a:solidFill>
                    <a:latin typeface="Baloo 2"/>
                    <a:ea typeface="Baloo 2"/>
                    <a:cs typeface="Baloo 2"/>
                    <a:sym typeface="Baloo 2"/>
                  </a:endParaRPr>
                </a:p>
              </p:txBody>
            </p:sp>
            <p:sp>
              <p:nvSpPr>
                <p:cNvPr id="1512" name="Google Shape;1512;p43"/>
                <p:cNvSpPr txBox="1"/>
                <p:nvPr/>
              </p:nvSpPr>
              <p:spPr>
                <a:xfrm>
                  <a:off x="4731650"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23</a:t>
                  </a:r>
                  <a:endParaRPr sz="1000">
                    <a:solidFill>
                      <a:schemeClr val="dk2"/>
                    </a:solidFill>
                    <a:latin typeface="Baloo 2"/>
                    <a:ea typeface="Baloo 2"/>
                    <a:cs typeface="Baloo 2"/>
                    <a:sym typeface="Baloo 2"/>
                  </a:endParaRPr>
                </a:p>
              </p:txBody>
            </p:sp>
            <p:sp>
              <p:nvSpPr>
                <p:cNvPr id="1513" name="Google Shape;1513;p43"/>
                <p:cNvSpPr txBox="1"/>
                <p:nvPr/>
              </p:nvSpPr>
              <p:spPr>
                <a:xfrm>
                  <a:off x="5312075"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24</a:t>
                  </a:r>
                  <a:endParaRPr sz="1000">
                    <a:solidFill>
                      <a:schemeClr val="dk2"/>
                    </a:solidFill>
                    <a:latin typeface="Baloo 2"/>
                    <a:ea typeface="Baloo 2"/>
                    <a:cs typeface="Baloo 2"/>
                    <a:sym typeface="Baloo 2"/>
                  </a:endParaRPr>
                </a:p>
              </p:txBody>
            </p:sp>
            <p:sp>
              <p:nvSpPr>
                <p:cNvPr id="1514" name="Google Shape;1514;p43"/>
                <p:cNvSpPr txBox="1"/>
                <p:nvPr/>
              </p:nvSpPr>
              <p:spPr>
                <a:xfrm>
                  <a:off x="5892500"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25</a:t>
                  </a:r>
                  <a:endParaRPr sz="1000">
                    <a:solidFill>
                      <a:schemeClr val="dk2"/>
                    </a:solidFill>
                    <a:latin typeface="Baloo 2"/>
                    <a:ea typeface="Baloo 2"/>
                    <a:cs typeface="Baloo 2"/>
                    <a:sym typeface="Baloo 2"/>
                  </a:endParaRPr>
                </a:p>
              </p:txBody>
            </p:sp>
            <p:sp>
              <p:nvSpPr>
                <p:cNvPr id="1515" name="Google Shape;1515;p43"/>
                <p:cNvSpPr txBox="1"/>
                <p:nvPr/>
              </p:nvSpPr>
              <p:spPr>
                <a:xfrm>
                  <a:off x="6472925"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26</a:t>
                  </a:r>
                  <a:endParaRPr sz="1000">
                    <a:solidFill>
                      <a:schemeClr val="dk2"/>
                    </a:solidFill>
                    <a:latin typeface="Baloo 2"/>
                    <a:ea typeface="Baloo 2"/>
                    <a:cs typeface="Baloo 2"/>
                    <a:sym typeface="Baloo 2"/>
                  </a:endParaRPr>
                </a:p>
              </p:txBody>
            </p:sp>
            <p:sp>
              <p:nvSpPr>
                <p:cNvPr id="1516" name="Google Shape;1516;p43"/>
                <p:cNvSpPr txBox="1"/>
                <p:nvPr/>
              </p:nvSpPr>
              <p:spPr>
                <a:xfrm>
                  <a:off x="7053350"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27</a:t>
                  </a:r>
                  <a:endParaRPr sz="1000">
                    <a:solidFill>
                      <a:schemeClr val="dk2"/>
                    </a:solidFill>
                    <a:latin typeface="Baloo 2"/>
                    <a:ea typeface="Baloo 2"/>
                    <a:cs typeface="Baloo 2"/>
                    <a:sym typeface="Baloo 2"/>
                  </a:endParaRPr>
                </a:p>
              </p:txBody>
            </p:sp>
            <p:sp>
              <p:nvSpPr>
                <p:cNvPr id="1517" name="Google Shape;1517;p43"/>
                <p:cNvSpPr txBox="1"/>
                <p:nvPr/>
              </p:nvSpPr>
              <p:spPr>
                <a:xfrm>
                  <a:off x="7633775" y="34334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28</a:t>
                  </a:r>
                  <a:endParaRPr sz="1000">
                    <a:solidFill>
                      <a:schemeClr val="dk2"/>
                    </a:solidFill>
                    <a:latin typeface="Baloo 2"/>
                    <a:ea typeface="Baloo 2"/>
                    <a:cs typeface="Baloo 2"/>
                    <a:sym typeface="Baloo 2"/>
                  </a:endParaRPr>
                </a:p>
              </p:txBody>
            </p:sp>
          </p:grpSp>
          <p:grpSp>
            <p:nvGrpSpPr>
              <p:cNvPr id="1518" name="Google Shape;1518;p43"/>
              <p:cNvGrpSpPr/>
              <p:nvPr/>
            </p:nvGrpSpPr>
            <p:grpSpPr>
              <a:xfrm>
                <a:off x="4151200" y="4004975"/>
                <a:ext cx="911950" cy="278400"/>
                <a:chOff x="4151200" y="4004975"/>
                <a:chExt cx="911950" cy="278400"/>
              </a:xfrm>
            </p:grpSpPr>
            <p:sp>
              <p:nvSpPr>
                <p:cNvPr id="1519" name="Google Shape;1519;p43"/>
                <p:cNvSpPr txBox="1"/>
                <p:nvPr/>
              </p:nvSpPr>
              <p:spPr>
                <a:xfrm>
                  <a:off x="4151200" y="4004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29</a:t>
                  </a:r>
                  <a:endParaRPr sz="1000">
                    <a:solidFill>
                      <a:schemeClr val="dk2"/>
                    </a:solidFill>
                    <a:latin typeface="Baloo 2"/>
                    <a:ea typeface="Baloo 2"/>
                    <a:cs typeface="Baloo 2"/>
                    <a:sym typeface="Baloo 2"/>
                  </a:endParaRPr>
                </a:p>
              </p:txBody>
            </p:sp>
            <p:sp>
              <p:nvSpPr>
                <p:cNvPr id="1520" name="Google Shape;1520;p43"/>
                <p:cNvSpPr txBox="1"/>
                <p:nvPr/>
              </p:nvSpPr>
              <p:spPr>
                <a:xfrm>
                  <a:off x="4731650" y="4004975"/>
                  <a:ext cx="331500" cy="27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solidFill>
                        <a:schemeClr val="dk2"/>
                      </a:solidFill>
                      <a:latin typeface="Baloo 2"/>
                      <a:ea typeface="Baloo 2"/>
                      <a:cs typeface="Baloo 2"/>
                      <a:sym typeface="Baloo 2"/>
                    </a:rPr>
                    <a:t>30</a:t>
                  </a:r>
                  <a:endParaRPr sz="1000">
                    <a:solidFill>
                      <a:schemeClr val="dk2"/>
                    </a:solidFill>
                    <a:latin typeface="Baloo 2"/>
                    <a:ea typeface="Baloo 2"/>
                    <a:cs typeface="Baloo 2"/>
                    <a:sym typeface="Baloo 2"/>
                  </a:endParaRPr>
                </a:p>
              </p:txBody>
            </p:sp>
          </p:grpSp>
        </p:grpSp>
      </p:grpSp>
      <p:grpSp>
        <p:nvGrpSpPr>
          <p:cNvPr id="1521" name="Google Shape;1521;p43"/>
          <p:cNvGrpSpPr/>
          <p:nvPr/>
        </p:nvGrpSpPr>
        <p:grpSpPr>
          <a:xfrm>
            <a:off x="970372" y="2011018"/>
            <a:ext cx="2948700" cy="750000"/>
            <a:chOff x="762020" y="2011018"/>
            <a:chExt cx="2948700" cy="750000"/>
          </a:xfrm>
        </p:grpSpPr>
        <p:sp>
          <p:nvSpPr>
            <p:cNvPr id="1522" name="Google Shape;1522;p43"/>
            <p:cNvSpPr/>
            <p:nvPr/>
          </p:nvSpPr>
          <p:spPr>
            <a:xfrm>
              <a:off x="762020" y="2011018"/>
              <a:ext cx="2948700" cy="75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3"/>
            <p:cNvSpPr/>
            <p:nvPr/>
          </p:nvSpPr>
          <p:spPr>
            <a:xfrm>
              <a:off x="983900" y="2212472"/>
              <a:ext cx="347100" cy="34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3"/>
            <p:cNvSpPr txBox="1"/>
            <p:nvPr/>
          </p:nvSpPr>
          <p:spPr>
            <a:xfrm>
              <a:off x="1476375" y="2168068"/>
              <a:ext cx="21054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It </a:t>
              </a:r>
              <a:r>
                <a:rPr lang="en">
                  <a:solidFill>
                    <a:schemeClr val="dk2"/>
                  </a:solidFill>
                  <a:latin typeface="Baloo 2"/>
                  <a:ea typeface="Baloo 2"/>
                  <a:cs typeface="Baloo 2"/>
                  <a:sym typeface="Baloo 2"/>
                </a:rPr>
                <a:t>is the biggest planet in the Solar System</a:t>
              </a:r>
              <a:endParaRPr>
                <a:solidFill>
                  <a:schemeClr val="dk2"/>
                </a:solidFill>
                <a:latin typeface="Baloo 2"/>
                <a:ea typeface="Baloo 2"/>
                <a:cs typeface="Baloo 2"/>
                <a:sym typeface="Baloo 2"/>
              </a:endParaRPr>
            </a:p>
          </p:txBody>
        </p:sp>
        <p:grpSp>
          <p:nvGrpSpPr>
            <p:cNvPr id="1525" name="Google Shape;1525;p43"/>
            <p:cNvGrpSpPr/>
            <p:nvPr/>
          </p:nvGrpSpPr>
          <p:grpSpPr>
            <a:xfrm>
              <a:off x="806919" y="2134149"/>
              <a:ext cx="701063" cy="503738"/>
              <a:chOff x="4275298" y="1100616"/>
              <a:chExt cx="701063" cy="503738"/>
            </a:xfrm>
          </p:grpSpPr>
          <p:sp>
            <p:nvSpPr>
              <p:cNvPr id="1526" name="Google Shape;1526;p43"/>
              <p:cNvSpPr/>
              <p:nvPr/>
            </p:nvSpPr>
            <p:spPr>
              <a:xfrm>
                <a:off x="42752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7" name="Google Shape;1527;p43"/>
              <p:cNvGrpSpPr/>
              <p:nvPr/>
            </p:nvGrpSpPr>
            <p:grpSpPr>
              <a:xfrm>
                <a:off x="4438183" y="1100616"/>
                <a:ext cx="343095" cy="489365"/>
                <a:chOff x="5096385" y="1574713"/>
                <a:chExt cx="442761" cy="597078"/>
              </a:xfrm>
            </p:grpSpPr>
            <p:sp>
              <p:nvSpPr>
                <p:cNvPr id="1528" name="Google Shape;1528;p43"/>
                <p:cNvSpPr/>
                <p:nvPr/>
              </p:nvSpPr>
              <p:spPr>
                <a:xfrm>
                  <a:off x="5142032" y="1697177"/>
                  <a:ext cx="319645" cy="474614"/>
                </a:xfrm>
                <a:custGeom>
                  <a:rect b="b" l="l" r="r" t="t"/>
                  <a:pathLst>
                    <a:path extrusionOk="0" h="22884" w="15412">
                      <a:moveTo>
                        <a:pt x="8573" y="8379"/>
                      </a:moveTo>
                      <a:cubicBezTo>
                        <a:pt x="8715" y="8379"/>
                        <a:pt x="8826" y="8506"/>
                        <a:pt x="8974" y="8506"/>
                      </a:cubicBezTo>
                      <a:cubicBezTo>
                        <a:pt x="8979" y="8504"/>
                        <a:pt x="8983" y="8503"/>
                        <a:pt x="8987" y="8503"/>
                      </a:cubicBezTo>
                      <a:cubicBezTo>
                        <a:pt x="9035" y="8503"/>
                        <a:pt x="9004" y="8673"/>
                        <a:pt x="8974" y="8673"/>
                      </a:cubicBezTo>
                      <a:cubicBezTo>
                        <a:pt x="8673" y="8673"/>
                        <a:pt x="8740" y="8907"/>
                        <a:pt x="8740" y="9040"/>
                      </a:cubicBezTo>
                      <a:cubicBezTo>
                        <a:pt x="8807" y="9540"/>
                        <a:pt x="8774" y="10007"/>
                        <a:pt x="8673" y="10474"/>
                      </a:cubicBezTo>
                      <a:cubicBezTo>
                        <a:pt x="8673" y="10608"/>
                        <a:pt x="8707" y="10741"/>
                        <a:pt x="8740" y="10875"/>
                      </a:cubicBezTo>
                      <a:cubicBezTo>
                        <a:pt x="8740" y="12042"/>
                        <a:pt x="8673" y="13276"/>
                        <a:pt x="8774" y="14511"/>
                      </a:cubicBezTo>
                      <a:cubicBezTo>
                        <a:pt x="8807" y="14878"/>
                        <a:pt x="8907" y="15311"/>
                        <a:pt x="8907" y="15711"/>
                      </a:cubicBezTo>
                      <a:cubicBezTo>
                        <a:pt x="8907" y="15878"/>
                        <a:pt x="8907" y="16078"/>
                        <a:pt x="8707" y="16112"/>
                      </a:cubicBezTo>
                      <a:cubicBezTo>
                        <a:pt x="8686" y="16116"/>
                        <a:pt x="8666" y="16118"/>
                        <a:pt x="8647" y="16118"/>
                      </a:cubicBezTo>
                      <a:cubicBezTo>
                        <a:pt x="8516" y="16118"/>
                        <a:pt x="8436" y="16020"/>
                        <a:pt x="8407" y="15845"/>
                      </a:cubicBezTo>
                      <a:cubicBezTo>
                        <a:pt x="8240" y="15211"/>
                        <a:pt x="8073" y="14577"/>
                        <a:pt x="7840" y="13977"/>
                      </a:cubicBezTo>
                      <a:cubicBezTo>
                        <a:pt x="7473" y="13110"/>
                        <a:pt x="7139" y="12242"/>
                        <a:pt x="6805" y="11408"/>
                      </a:cubicBezTo>
                      <a:cubicBezTo>
                        <a:pt x="6605" y="10875"/>
                        <a:pt x="6138" y="10474"/>
                        <a:pt x="6072" y="9874"/>
                      </a:cubicBezTo>
                      <a:cubicBezTo>
                        <a:pt x="6072" y="9841"/>
                        <a:pt x="6005" y="9774"/>
                        <a:pt x="5972" y="9740"/>
                      </a:cubicBezTo>
                      <a:cubicBezTo>
                        <a:pt x="5905" y="9540"/>
                        <a:pt x="5471" y="9507"/>
                        <a:pt x="5638" y="9340"/>
                      </a:cubicBezTo>
                      <a:cubicBezTo>
                        <a:pt x="5838" y="9140"/>
                        <a:pt x="6105" y="9040"/>
                        <a:pt x="6372" y="9007"/>
                      </a:cubicBezTo>
                      <a:cubicBezTo>
                        <a:pt x="7072" y="8940"/>
                        <a:pt x="7773" y="8773"/>
                        <a:pt x="8407" y="8440"/>
                      </a:cubicBezTo>
                      <a:cubicBezTo>
                        <a:pt x="8468" y="8396"/>
                        <a:pt x="8523" y="8379"/>
                        <a:pt x="8573" y="8379"/>
                      </a:cubicBezTo>
                      <a:close/>
                      <a:moveTo>
                        <a:pt x="7083" y="920"/>
                      </a:moveTo>
                      <a:cubicBezTo>
                        <a:pt x="7166" y="920"/>
                        <a:pt x="7251" y="924"/>
                        <a:pt x="7339" y="934"/>
                      </a:cubicBezTo>
                      <a:cubicBezTo>
                        <a:pt x="7588" y="934"/>
                        <a:pt x="7840" y="929"/>
                        <a:pt x="8092" y="929"/>
                      </a:cubicBezTo>
                      <a:cubicBezTo>
                        <a:pt x="8784" y="929"/>
                        <a:pt x="9481" y="965"/>
                        <a:pt x="10141" y="1234"/>
                      </a:cubicBezTo>
                      <a:cubicBezTo>
                        <a:pt x="11008" y="1501"/>
                        <a:pt x="11776" y="2102"/>
                        <a:pt x="12276" y="2869"/>
                      </a:cubicBezTo>
                      <a:cubicBezTo>
                        <a:pt x="12610" y="3403"/>
                        <a:pt x="13143" y="3870"/>
                        <a:pt x="13410" y="4437"/>
                      </a:cubicBezTo>
                      <a:cubicBezTo>
                        <a:pt x="13677" y="5004"/>
                        <a:pt x="14211" y="5537"/>
                        <a:pt x="14077" y="6271"/>
                      </a:cubicBezTo>
                      <a:cubicBezTo>
                        <a:pt x="14077" y="6271"/>
                        <a:pt x="14077" y="6305"/>
                        <a:pt x="14111" y="6338"/>
                      </a:cubicBezTo>
                      <a:cubicBezTo>
                        <a:pt x="14411" y="6705"/>
                        <a:pt x="14478" y="7205"/>
                        <a:pt x="14311" y="7672"/>
                      </a:cubicBezTo>
                      <a:cubicBezTo>
                        <a:pt x="14277" y="7739"/>
                        <a:pt x="14177" y="8106"/>
                        <a:pt x="14444" y="8273"/>
                      </a:cubicBezTo>
                      <a:cubicBezTo>
                        <a:pt x="14478" y="8284"/>
                        <a:pt x="14478" y="8284"/>
                        <a:pt x="14462" y="8284"/>
                      </a:cubicBezTo>
                      <a:cubicBezTo>
                        <a:pt x="14429" y="8284"/>
                        <a:pt x="14333" y="8284"/>
                        <a:pt x="14311" y="8373"/>
                      </a:cubicBezTo>
                      <a:cubicBezTo>
                        <a:pt x="14211" y="8706"/>
                        <a:pt x="14144" y="9040"/>
                        <a:pt x="14111" y="9374"/>
                      </a:cubicBezTo>
                      <a:cubicBezTo>
                        <a:pt x="14011" y="9640"/>
                        <a:pt x="14011" y="9941"/>
                        <a:pt x="14077" y="10207"/>
                      </a:cubicBezTo>
                      <a:cubicBezTo>
                        <a:pt x="14177" y="10574"/>
                        <a:pt x="13944" y="10875"/>
                        <a:pt x="13844" y="11208"/>
                      </a:cubicBezTo>
                      <a:cubicBezTo>
                        <a:pt x="13677" y="11508"/>
                        <a:pt x="13577" y="11875"/>
                        <a:pt x="13477" y="12209"/>
                      </a:cubicBezTo>
                      <a:cubicBezTo>
                        <a:pt x="13343" y="12876"/>
                        <a:pt x="13010" y="13443"/>
                        <a:pt x="12776" y="14044"/>
                      </a:cubicBezTo>
                      <a:cubicBezTo>
                        <a:pt x="12743" y="14210"/>
                        <a:pt x="12643" y="14310"/>
                        <a:pt x="12510" y="14344"/>
                      </a:cubicBezTo>
                      <a:cubicBezTo>
                        <a:pt x="12376" y="14410"/>
                        <a:pt x="12276" y="14511"/>
                        <a:pt x="12276" y="14677"/>
                      </a:cubicBezTo>
                      <a:cubicBezTo>
                        <a:pt x="12309" y="15244"/>
                        <a:pt x="11842" y="15445"/>
                        <a:pt x="11442" y="15545"/>
                      </a:cubicBezTo>
                      <a:cubicBezTo>
                        <a:pt x="11075" y="15645"/>
                        <a:pt x="10608" y="15578"/>
                        <a:pt x="10241" y="15745"/>
                      </a:cubicBezTo>
                      <a:cubicBezTo>
                        <a:pt x="10185" y="15775"/>
                        <a:pt x="10138" y="15789"/>
                        <a:pt x="10097" y="15789"/>
                      </a:cubicBezTo>
                      <a:cubicBezTo>
                        <a:pt x="9873" y="15789"/>
                        <a:pt x="9864" y="15376"/>
                        <a:pt x="9808" y="15178"/>
                      </a:cubicBezTo>
                      <a:cubicBezTo>
                        <a:pt x="9607" y="14544"/>
                        <a:pt x="9774" y="13843"/>
                        <a:pt x="9607" y="13176"/>
                      </a:cubicBezTo>
                      <a:cubicBezTo>
                        <a:pt x="9574" y="13076"/>
                        <a:pt x="9641" y="12809"/>
                        <a:pt x="9641" y="12609"/>
                      </a:cubicBezTo>
                      <a:cubicBezTo>
                        <a:pt x="9607" y="11909"/>
                        <a:pt x="9641" y="11208"/>
                        <a:pt x="9708" y="10508"/>
                      </a:cubicBezTo>
                      <a:cubicBezTo>
                        <a:pt x="9708" y="9974"/>
                        <a:pt x="9774" y="9440"/>
                        <a:pt x="9874" y="8907"/>
                      </a:cubicBezTo>
                      <a:cubicBezTo>
                        <a:pt x="9974" y="8440"/>
                        <a:pt x="9908" y="7973"/>
                        <a:pt x="9741" y="7539"/>
                      </a:cubicBezTo>
                      <a:cubicBezTo>
                        <a:pt x="9674" y="7439"/>
                        <a:pt x="9574" y="7372"/>
                        <a:pt x="9474" y="7372"/>
                      </a:cubicBezTo>
                      <a:cubicBezTo>
                        <a:pt x="9412" y="7368"/>
                        <a:pt x="9349" y="7366"/>
                        <a:pt x="9287" y="7366"/>
                      </a:cubicBezTo>
                      <a:cubicBezTo>
                        <a:pt x="8850" y="7366"/>
                        <a:pt x="8419" y="7468"/>
                        <a:pt x="8040" y="7672"/>
                      </a:cubicBezTo>
                      <a:cubicBezTo>
                        <a:pt x="7739" y="7872"/>
                        <a:pt x="7406" y="7973"/>
                        <a:pt x="7072" y="7973"/>
                      </a:cubicBezTo>
                      <a:cubicBezTo>
                        <a:pt x="7039" y="7971"/>
                        <a:pt x="7007" y="7970"/>
                        <a:pt x="6974" y="7970"/>
                      </a:cubicBezTo>
                      <a:cubicBezTo>
                        <a:pt x="6376" y="7970"/>
                        <a:pt x="5807" y="8248"/>
                        <a:pt x="5238" y="8406"/>
                      </a:cubicBezTo>
                      <a:cubicBezTo>
                        <a:pt x="4404" y="8573"/>
                        <a:pt x="4304" y="9307"/>
                        <a:pt x="5004" y="9907"/>
                      </a:cubicBezTo>
                      <a:cubicBezTo>
                        <a:pt x="5404" y="10374"/>
                        <a:pt x="5705" y="10875"/>
                        <a:pt x="5938" y="11475"/>
                      </a:cubicBezTo>
                      <a:cubicBezTo>
                        <a:pt x="6238" y="12109"/>
                        <a:pt x="6572" y="12776"/>
                        <a:pt x="6839" y="13476"/>
                      </a:cubicBezTo>
                      <a:cubicBezTo>
                        <a:pt x="7139" y="14244"/>
                        <a:pt x="7373" y="15078"/>
                        <a:pt x="7606" y="15912"/>
                      </a:cubicBezTo>
                      <a:cubicBezTo>
                        <a:pt x="7661" y="16132"/>
                        <a:pt x="7693" y="16420"/>
                        <a:pt x="7421" y="16420"/>
                      </a:cubicBezTo>
                      <a:cubicBezTo>
                        <a:pt x="7364" y="16420"/>
                        <a:pt x="7293" y="16408"/>
                        <a:pt x="7206" y="16379"/>
                      </a:cubicBezTo>
                      <a:lnTo>
                        <a:pt x="7172" y="16379"/>
                      </a:lnTo>
                      <a:cubicBezTo>
                        <a:pt x="6839" y="16512"/>
                        <a:pt x="6338" y="16445"/>
                        <a:pt x="6038" y="16879"/>
                      </a:cubicBezTo>
                      <a:cubicBezTo>
                        <a:pt x="6010" y="16935"/>
                        <a:pt x="5982" y="16956"/>
                        <a:pt x="5954" y="16956"/>
                      </a:cubicBezTo>
                      <a:cubicBezTo>
                        <a:pt x="5915" y="16956"/>
                        <a:pt x="5877" y="16917"/>
                        <a:pt x="5838" y="16879"/>
                      </a:cubicBezTo>
                      <a:cubicBezTo>
                        <a:pt x="5238" y="16112"/>
                        <a:pt x="4437" y="15611"/>
                        <a:pt x="3770" y="14944"/>
                      </a:cubicBezTo>
                      <a:cubicBezTo>
                        <a:pt x="3170" y="14344"/>
                        <a:pt x="2602" y="13677"/>
                        <a:pt x="2102" y="13043"/>
                      </a:cubicBezTo>
                      <a:cubicBezTo>
                        <a:pt x="1668" y="12409"/>
                        <a:pt x="1368" y="11775"/>
                        <a:pt x="1168" y="11075"/>
                      </a:cubicBezTo>
                      <a:cubicBezTo>
                        <a:pt x="734" y="9707"/>
                        <a:pt x="601" y="8273"/>
                        <a:pt x="835" y="6905"/>
                      </a:cubicBezTo>
                      <a:cubicBezTo>
                        <a:pt x="968" y="5904"/>
                        <a:pt x="1302" y="4937"/>
                        <a:pt x="1869" y="4103"/>
                      </a:cubicBezTo>
                      <a:cubicBezTo>
                        <a:pt x="2269" y="3536"/>
                        <a:pt x="2703" y="3036"/>
                        <a:pt x="3170" y="2569"/>
                      </a:cubicBezTo>
                      <a:cubicBezTo>
                        <a:pt x="3603" y="2135"/>
                        <a:pt x="4137" y="1801"/>
                        <a:pt x="4737" y="1568"/>
                      </a:cubicBezTo>
                      <a:cubicBezTo>
                        <a:pt x="5304" y="1334"/>
                        <a:pt x="5871" y="1134"/>
                        <a:pt x="6505" y="968"/>
                      </a:cubicBezTo>
                      <a:cubicBezTo>
                        <a:pt x="6694" y="944"/>
                        <a:pt x="6883" y="920"/>
                        <a:pt x="7083" y="920"/>
                      </a:cubicBezTo>
                      <a:close/>
                      <a:moveTo>
                        <a:pt x="11565" y="16193"/>
                      </a:moveTo>
                      <a:cubicBezTo>
                        <a:pt x="11774" y="16193"/>
                        <a:pt x="11902" y="16324"/>
                        <a:pt x="11976" y="16545"/>
                      </a:cubicBezTo>
                      <a:cubicBezTo>
                        <a:pt x="12043" y="16746"/>
                        <a:pt x="12043" y="17012"/>
                        <a:pt x="11976" y="17213"/>
                      </a:cubicBezTo>
                      <a:cubicBezTo>
                        <a:pt x="12276" y="17780"/>
                        <a:pt x="12243" y="18380"/>
                        <a:pt x="12376" y="19014"/>
                      </a:cubicBezTo>
                      <a:cubicBezTo>
                        <a:pt x="12409" y="19181"/>
                        <a:pt x="12209" y="19181"/>
                        <a:pt x="12109" y="19181"/>
                      </a:cubicBezTo>
                      <a:cubicBezTo>
                        <a:pt x="11409" y="19214"/>
                        <a:pt x="10708" y="19347"/>
                        <a:pt x="10041" y="19581"/>
                      </a:cubicBezTo>
                      <a:cubicBezTo>
                        <a:pt x="9274" y="19814"/>
                        <a:pt x="8473" y="19948"/>
                        <a:pt x="7706" y="20215"/>
                      </a:cubicBezTo>
                      <a:cubicBezTo>
                        <a:pt x="7402" y="20320"/>
                        <a:pt x="7177" y="20378"/>
                        <a:pt x="7008" y="20378"/>
                      </a:cubicBezTo>
                      <a:cubicBezTo>
                        <a:pt x="6640" y="20378"/>
                        <a:pt x="6540" y="20100"/>
                        <a:pt x="6472" y="19414"/>
                      </a:cubicBezTo>
                      <a:cubicBezTo>
                        <a:pt x="6439" y="19181"/>
                        <a:pt x="6572" y="18980"/>
                        <a:pt x="6805" y="18980"/>
                      </a:cubicBezTo>
                      <a:cubicBezTo>
                        <a:pt x="7439" y="18880"/>
                        <a:pt x="8040" y="18747"/>
                        <a:pt x="8673" y="18580"/>
                      </a:cubicBezTo>
                      <a:cubicBezTo>
                        <a:pt x="9407" y="18380"/>
                        <a:pt x="10141" y="18180"/>
                        <a:pt x="10842" y="17913"/>
                      </a:cubicBezTo>
                      <a:cubicBezTo>
                        <a:pt x="11008" y="17813"/>
                        <a:pt x="11175" y="17746"/>
                        <a:pt x="11342" y="17713"/>
                      </a:cubicBezTo>
                      <a:cubicBezTo>
                        <a:pt x="11609" y="17680"/>
                        <a:pt x="11842" y="17513"/>
                        <a:pt x="11942" y="17279"/>
                      </a:cubicBezTo>
                      <a:cubicBezTo>
                        <a:pt x="11576" y="17279"/>
                        <a:pt x="11242" y="17346"/>
                        <a:pt x="10875" y="17413"/>
                      </a:cubicBezTo>
                      <a:cubicBezTo>
                        <a:pt x="9808" y="17613"/>
                        <a:pt x="8740" y="17880"/>
                        <a:pt x="7739" y="18247"/>
                      </a:cubicBezTo>
                      <a:cubicBezTo>
                        <a:pt x="7306" y="18380"/>
                        <a:pt x="6805" y="18180"/>
                        <a:pt x="6472" y="18580"/>
                      </a:cubicBezTo>
                      <a:cubicBezTo>
                        <a:pt x="6272" y="18247"/>
                        <a:pt x="6205" y="17880"/>
                        <a:pt x="6205" y="17513"/>
                      </a:cubicBezTo>
                      <a:cubicBezTo>
                        <a:pt x="6205" y="17279"/>
                        <a:pt x="6338" y="17246"/>
                        <a:pt x="6472" y="17246"/>
                      </a:cubicBezTo>
                      <a:cubicBezTo>
                        <a:pt x="7373" y="17179"/>
                        <a:pt x="8273" y="17046"/>
                        <a:pt x="9174" y="16812"/>
                      </a:cubicBezTo>
                      <a:cubicBezTo>
                        <a:pt x="9908" y="16679"/>
                        <a:pt x="10608" y="16479"/>
                        <a:pt x="11309" y="16245"/>
                      </a:cubicBezTo>
                      <a:cubicBezTo>
                        <a:pt x="11405" y="16210"/>
                        <a:pt x="11490" y="16193"/>
                        <a:pt x="11565" y="16193"/>
                      </a:cubicBezTo>
                      <a:close/>
                      <a:moveTo>
                        <a:pt x="12379" y="19588"/>
                      </a:moveTo>
                      <a:cubicBezTo>
                        <a:pt x="12537" y="19588"/>
                        <a:pt x="12659" y="19828"/>
                        <a:pt x="12843" y="19881"/>
                      </a:cubicBezTo>
                      <a:cubicBezTo>
                        <a:pt x="12977" y="19881"/>
                        <a:pt x="12810" y="20148"/>
                        <a:pt x="12676" y="20215"/>
                      </a:cubicBezTo>
                      <a:cubicBezTo>
                        <a:pt x="12209" y="20415"/>
                        <a:pt x="12009" y="20848"/>
                        <a:pt x="11676" y="21182"/>
                      </a:cubicBezTo>
                      <a:cubicBezTo>
                        <a:pt x="11175" y="21616"/>
                        <a:pt x="10608" y="21916"/>
                        <a:pt x="9974" y="22083"/>
                      </a:cubicBezTo>
                      <a:lnTo>
                        <a:pt x="9941" y="22083"/>
                      </a:lnTo>
                      <a:cubicBezTo>
                        <a:pt x="9586" y="22098"/>
                        <a:pt x="9274" y="22121"/>
                        <a:pt x="8992" y="22121"/>
                      </a:cubicBezTo>
                      <a:cubicBezTo>
                        <a:pt x="8664" y="22121"/>
                        <a:pt x="8375" y="22090"/>
                        <a:pt x="8106" y="21983"/>
                      </a:cubicBezTo>
                      <a:cubicBezTo>
                        <a:pt x="7673" y="21782"/>
                        <a:pt x="7139" y="21749"/>
                        <a:pt x="6906" y="21249"/>
                      </a:cubicBezTo>
                      <a:cubicBezTo>
                        <a:pt x="6872" y="21149"/>
                        <a:pt x="6772" y="21149"/>
                        <a:pt x="6839" y="21015"/>
                      </a:cubicBezTo>
                      <a:cubicBezTo>
                        <a:pt x="6875" y="20967"/>
                        <a:pt x="6906" y="20949"/>
                        <a:pt x="6935" y="20949"/>
                      </a:cubicBezTo>
                      <a:cubicBezTo>
                        <a:pt x="6987" y="20949"/>
                        <a:pt x="7030" y="21006"/>
                        <a:pt x="7072" y="21049"/>
                      </a:cubicBezTo>
                      <a:cubicBezTo>
                        <a:pt x="7118" y="21071"/>
                        <a:pt x="7161" y="21080"/>
                        <a:pt x="7203" y="21080"/>
                      </a:cubicBezTo>
                      <a:cubicBezTo>
                        <a:pt x="7348" y="21080"/>
                        <a:pt x="7477" y="20974"/>
                        <a:pt x="7606" y="20949"/>
                      </a:cubicBezTo>
                      <a:cubicBezTo>
                        <a:pt x="8473" y="20848"/>
                        <a:pt x="9341" y="20682"/>
                        <a:pt x="10208" y="20448"/>
                      </a:cubicBezTo>
                      <a:cubicBezTo>
                        <a:pt x="10875" y="20248"/>
                        <a:pt x="11642" y="20148"/>
                        <a:pt x="12243" y="19648"/>
                      </a:cubicBezTo>
                      <a:cubicBezTo>
                        <a:pt x="12292" y="19605"/>
                        <a:pt x="12336" y="19588"/>
                        <a:pt x="12379" y="19588"/>
                      </a:cubicBezTo>
                      <a:close/>
                      <a:moveTo>
                        <a:pt x="7906" y="0"/>
                      </a:moveTo>
                      <a:cubicBezTo>
                        <a:pt x="7439" y="0"/>
                        <a:pt x="6972" y="45"/>
                        <a:pt x="6505" y="134"/>
                      </a:cubicBezTo>
                      <a:cubicBezTo>
                        <a:pt x="5838" y="267"/>
                        <a:pt x="5104" y="200"/>
                        <a:pt x="4537" y="767"/>
                      </a:cubicBezTo>
                      <a:cubicBezTo>
                        <a:pt x="4470" y="801"/>
                        <a:pt x="4404" y="801"/>
                        <a:pt x="4370" y="801"/>
                      </a:cubicBezTo>
                      <a:cubicBezTo>
                        <a:pt x="3737" y="968"/>
                        <a:pt x="3303" y="1401"/>
                        <a:pt x="2803" y="1768"/>
                      </a:cubicBezTo>
                      <a:cubicBezTo>
                        <a:pt x="2469" y="2102"/>
                        <a:pt x="2169" y="2469"/>
                        <a:pt x="1869" y="2836"/>
                      </a:cubicBezTo>
                      <a:cubicBezTo>
                        <a:pt x="1502" y="3202"/>
                        <a:pt x="1201" y="3636"/>
                        <a:pt x="968" y="4136"/>
                      </a:cubicBezTo>
                      <a:cubicBezTo>
                        <a:pt x="768" y="4603"/>
                        <a:pt x="601" y="5070"/>
                        <a:pt x="468" y="5537"/>
                      </a:cubicBezTo>
                      <a:cubicBezTo>
                        <a:pt x="167" y="6405"/>
                        <a:pt x="1" y="7305"/>
                        <a:pt x="1" y="8206"/>
                      </a:cubicBezTo>
                      <a:cubicBezTo>
                        <a:pt x="1" y="8773"/>
                        <a:pt x="201" y="9307"/>
                        <a:pt x="67" y="9874"/>
                      </a:cubicBezTo>
                      <a:cubicBezTo>
                        <a:pt x="67" y="9941"/>
                        <a:pt x="134" y="10041"/>
                        <a:pt x="167" y="10107"/>
                      </a:cubicBezTo>
                      <a:cubicBezTo>
                        <a:pt x="267" y="10274"/>
                        <a:pt x="334" y="10441"/>
                        <a:pt x="334" y="10608"/>
                      </a:cubicBezTo>
                      <a:cubicBezTo>
                        <a:pt x="334" y="11475"/>
                        <a:pt x="768" y="12209"/>
                        <a:pt x="1101" y="12943"/>
                      </a:cubicBezTo>
                      <a:cubicBezTo>
                        <a:pt x="1535" y="13943"/>
                        <a:pt x="2369" y="14711"/>
                        <a:pt x="3170" y="15511"/>
                      </a:cubicBezTo>
                      <a:cubicBezTo>
                        <a:pt x="3503" y="15812"/>
                        <a:pt x="3937" y="15978"/>
                        <a:pt x="4170" y="16412"/>
                      </a:cubicBezTo>
                      <a:cubicBezTo>
                        <a:pt x="4337" y="16712"/>
                        <a:pt x="4571" y="16946"/>
                        <a:pt x="4871" y="17079"/>
                      </a:cubicBezTo>
                      <a:cubicBezTo>
                        <a:pt x="5104" y="17213"/>
                        <a:pt x="5271" y="17413"/>
                        <a:pt x="5371" y="17646"/>
                      </a:cubicBezTo>
                      <a:cubicBezTo>
                        <a:pt x="5505" y="18180"/>
                        <a:pt x="5605" y="18714"/>
                        <a:pt x="5605" y="19247"/>
                      </a:cubicBezTo>
                      <a:cubicBezTo>
                        <a:pt x="5404" y="19481"/>
                        <a:pt x="5871" y="19447"/>
                        <a:pt x="5805" y="19514"/>
                      </a:cubicBezTo>
                      <a:cubicBezTo>
                        <a:pt x="5571" y="19848"/>
                        <a:pt x="5838" y="20148"/>
                        <a:pt x="5838" y="20448"/>
                      </a:cubicBezTo>
                      <a:cubicBezTo>
                        <a:pt x="5771" y="21015"/>
                        <a:pt x="6038" y="21582"/>
                        <a:pt x="6472" y="21983"/>
                      </a:cubicBezTo>
                      <a:cubicBezTo>
                        <a:pt x="7373" y="22716"/>
                        <a:pt x="8507" y="22883"/>
                        <a:pt x="9607" y="22883"/>
                      </a:cubicBezTo>
                      <a:cubicBezTo>
                        <a:pt x="10308" y="22817"/>
                        <a:pt x="10975" y="22650"/>
                        <a:pt x="11609" y="22350"/>
                      </a:cubicBezTo>
                      <a:cubicBezTo>
                        <a:pt x="11742" y="22283"/>
                        <a:pt x="11842" y="22183"/>
                        <a:pt x="11942" y="22049"/>
                      </a:cubicBezTo>
                      <a:cubicBezTo>
                        <a:pt x="12176" y="21782"/>
                        <a:pt x="12443" y="21516"/>
                        <a:pt x="12710" y="21315"/>
                      </a:cubicBezTo>
                      <a:cubicBezTo>
                        <a:pt x="12977" y="21082"/>
                        <a:pt x="13310" y="20782"/>
                        <a:pt x="13310" y="20415"/>
                      </a:cubicBezTo>
                      <a:cubicBezTo>
                        <a:pt x="13277" y="19748"/>
                        <a:pt x="13210" y="19114"/>
                        <a:pt x="13110" y="18447"/>
                      </a:cubicBezTo>
                      <a:cubicBezTo>
                        <a:pt x="13077" y="18280"/>
                        <a:pt x="13210" y="18147"/>
                        <a:pt x="13043" y="17946"/>
                      </a:cubicBezTo>
                      <a:cubicBezTo>
                        <a:pt x="12843" y="17746"/>
                        <a:pt x="13110" y="17313"/>
                        <a:pt x="12743" y="17112"/>
                      </a:cubicBezTo>
                      <a:cubicBezTo>
                        <a:pt x="12943" y="16846"/>
                        <a:pt x="12776" y="16512"/>
                        <a:pt x="12710" y="16345"/>
                      </a:cubicBezTo>
                      <a:cubicBezTo>
                        <a:pt x="12476" y="16012"/>
                        <a:pt x="12543" y="15578"/>
                        <a:pt x="12876" y="15345"/>
                      </a:cubicBezTo>
                      <a:cubicBezTo>
                        <a:pt x="13343" y="14844"/>
                        <a:pt x="13677" y="14277"/>
                        <a:pt x="13911" y="13610"/>
                      </a:cubicBezTo>
                      <a:cubicBezTo>
                        <a:pt x="14344" y="12743"/>
                        <a:pt x="14678" y="11775"/>
                        <a:pt x="14878" y="10808"/>
                      </a:cubicBezTo>
                      <a:cubicBezTo>
                        <a:pt x="15078" y="9740"/>
                        <a:pt x="15412" y="8673"/>
                        <a:pt x="15345" y="7539"/>
                      </a:cubicBezTo>
                      <a:cubicBezTo>
                        <a:pt x="15345" y="6972"/>
                        <a:pt x="15245" y="6438"/>
                        <a:pt x="15211" y="5871"/>
                      </a:cubicBezTo>
                      <a:cubicBezTo>
                        <a:pt x="15111" y="5404"/>
                        <a:pt x="14911" y="4937"/>
                        <a:pt x="14644" y="4537"/>
                      </a:cubicBezTo>
                      <a:cubicBezTo>
                        <a:pt x="14444" y="4070"/>
                        <a:pt x="14277" y="3536"/>
                        <a:pt x="13810" y="3169"/>
                      </a:cubicBezTo>
                      <a:cubicBezTo>
                        <a:pt x="13343" y="2836"/>
                        <a:pt x="13143" y="2202"/>
                        <a:pt x="12676" y="1768"/>
                      </a:cubicBezTo>
                      <a:cubicBezTo>
                        <a:pt x="12343" y="1501"/>
                        <a:pt x="11976" y="1201"/>
                        <a:pt x="11642" y="934"/>
                      </a:cubicBezTo>
                      <a:cubicBezTo>
                        <a:pt x="10742" y="200"/>
                        <a:pt x="9641" y="100"/>
                        <a:pt x="8607" y="34"/>
                      </a:cubicBezTo>
                      <a:cubicBezTo>
                        <a:pt x="8373" y="11"/>
                        <a:pt x="8140" y="0"/>
                        <a:pt x="79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3"/>
                <p:cNvSpPr/>
                <p:nvPr/>
              </p:nvSpPr>
              <p:spPr>
                <a:xfrm>
                  <a:off x="5258938" y="1574713"/>
                  <a:ext cx="26319" cy="93454"/>
                </a:xfrm>
                <a:custGeom>
                  <a:rect b="b" l="l" r="r" t="t"/>
                  <a:pathLst>
                    <a:path extrusionOk="0" h="4506" w="1269">
                      <a:moveTo>
                        <a:pt x="268" y="1"/>
                      </a:moveTo>
                      <a:cubicBezTo>
                        <a:pt x="168" y="134"/>
                        <a:pt x="1" y="234"/>
                        <a:pt x="34" y="368"/>
                      </a:cubicBezTo>
                      <a:cubicBezTo>
                        <a:pt x="101" y="535"/>
                        <a:pt x="34" y="668"/>
                        <a:pt x="34" y="835"/>
                      </a:cubicBezTo>
                      <a:cubicBezTo>
                        <a:pt x="134" y="1435"/>
                        <a:pt x="168" y="2069"/>
                        <a:pt x="201" y="2636"/>
                      </a:cubicBezTo>
                      <a:cubicBezTo>
                        <a:pt x="201" y="3237"/>
                        <a:pt x="368" y="3870"/>
                        <a:pt x="701" y="4404"/>
                      </a:cubicBezTo>
                      <a:cubicBezTo>
                        <a:pt x="745" y="4469"/>
                        <a:pt x="843" y="4506"/>
                        <a:pt x="908" y="4506"/>
                      </a:cubicBezTo>
                      <a:cubicBezTo>
                        <a:pt x="943" y="4506"/>
                        <a:pt x="968" y="4494"/>
                        <a:pt x="968" y="4471"/>
                      </a:cubicBezTo>
                      <a:cubicBezTo>
                        <a:pt x="1002" y="4237"/>
                        <a:pt x="1269" y="4104"/>
                        <a:pt x="1202" y="3804"/>
                      </a:cubicBezTo>
                      <a:cubicBezTo>
                        <a:pt x="935" y="2703"/>
                        <a:pt x="968" y="1535"/>
                        <a:pt x="701" y="401"/>
                      </a:cubicBezTo>
                      <a:cubicBezTo>
                        <a:pt x="635" y="134"/>
                        <a:pt x="301" y="234"/>
                        <a:pt x="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3"/>
                <p:cNvSpPr/>
                <p:nvPr/>
              </p:nvSpPr>
              <p:spPr>
                <a:xfrm>
                  <a:off x="5131662" y="2014007"/>
                  <a:ext cx="47059" cy="83976"/>
                </a:xfrm>
                <a:custGeom>
                  <a:rect b="b" l="l" r="r" t="t"/>
                  <a:pathLst>
                    <a:path extrusionOk="0" h="4049" w="2269">
                      <a:moveTo>
                        <a:pt x="1802" y="1"/>
                      </a:moveTo>
                      <a:cubicBezTo>
                        <a:pt x="1401" y="168"/>
                        <a:pt x="1101" y="535"/>
                        <a:pt x="934" y="968"/>
                      </a:cubicBezTo>
                      <a:cubicBezTo>
                        <a:pt x="734" y="1368"/>
                        <a:pt x="567" y="1769"/>
                        <a:pt x="401" y="2202"/>
                      </a:cubicBezTo>
                      <a:cubicBezTo>
                        <a:pt x="267" y="2636"/>
                        <a:pt x="167" y="3070"/>
                        <a:pt x="67" y="3537"/>
                      </a:cubicBezTo>
                      <a:cubicBezTo>
                        <a:pt x="0" y="3737"/>
                        <a:pt x="100" y="3937"/>
                        <a:pt x="267" y="4037"/>
                      </a:cubicBezTo>
                      <a:cubicBezTo>
                        <a:pt x="287" y="4045"/>
                        <a:pt x="308" y="4049"/>
                        <a:pt x="328" y="4049"/>
                      </a:cubicBezTo>
                      <a:cubicBezTo>
                        <a:pt x="472" y="4049"/>
                        <a:pt x="601" y="3858"/>
                        <a:pt x="601" y="3770"/>
                      </a:cubicBezTo>
                      <a:cubicBezTo>
                        <a:pt x="701" y="3470"/>
                        <a:pt x="968" y="3270"/>
                        <a:pt x="1034" y="2936"/>
                      </a:cubicBezTo>
                      <a:cubicBezTo>
                        <a:pt x="1101" y="2569"/>
                        <a:pt x="1234" y="2236"/>
                        <a:pt x="1435" y="1936"/>
                      </a:cubicBezTo>
                      <a:cubicBezTo>
                        <a:pt x="1802" y="1302"/>
                        <a:pt x="2269" y="735"/>
                        <a:pt x="1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3"/>
                <p:cNvSpPr/>
                <p:nvPr/>
              </p:nvSpPr>
              <p:spPr>
                <a:xfrm>
                  <a:off x="5449882" y="1981489"/>
                  <a:ext cx="56060" cy="72403"/>
                </a:xfrm>
                <a:custGeom>
                  <a:rect b="b" l="l" r="r" t="t"/>
                  <a:pathLst>
                    <a:path extrusionOk="0" h="3491" w="2703">
                      <a:moveTo>
                        <a:pt x="601" y="1"/>
                      </a:moveTo>
                      <a:cubicBezTo>
                        <a:pt x="434" y="1"/>
                        <a:pt x="301" y="34"/>
                        <a:pt x="201" y="168"/>
                      </a:cubicBezTo>
                      <a:cubicBezTo>
                        <a:pt x="1" y="368"/>
                        <a:pt x="201" y="501"/>
                        <a:pt x="267" y="701"/>
                      </a:cubicBezTo>
                      <a:cubicBezTo>
                        <a:pt x="701" y="1769"/>
                        <a:pt x="1568" y="2503"/>
                        <a:pt x="2235" y="3403"/>
                      </a:cubicBezTo>
                      <a:cubicBezTo>
                        <a:pt x="2278" y="3467"/>
                        <a:pt x="2323" y="3490"/>
                        <a:pt x="2367" y="3490"/>
                      </a:cubicBezTo>
                      <a:cubicBezTo>
                        <a:pt x="2461" y="3490"/>
                        <a:pt x="2546" y="3382"/>
                        <a:pt x="2569" y="3337"/>
                      </a:cubicBezTo>
                      <a:cubicBezTo>
                        <a:pt x="2702" y="3137"/>
                        <a:pt x="2436" y="2903"/>
                        <a:pt x="2536" y="2703"/>
                      </a:cubicBezTo>
                      <a:cubicBezTo>
                        <a:pt x="2269" y="2603"/>
                        <a:pt x="2269" y="2303"/>
                        <a:pt x="2169" y="2103"/>
                      </a:cubicBezTo>
                      <a:cubicBezTo>
                        <a:pt x="2069" y="1902"/>
                        <a:pt x="1969" y="1669"/>
                        <a:pt x="1835" y="1502"/>
                      </a:cubicBezTo>
                      <a:cubicBezTo>
                        <a:pt x="1735" y="1269"/>
                        <a:pt x="1402" y="1169"/>
                        <a:pt x="1301" y="835"/>
                      </a:cubicBezTo>
                      <a:cubicBezTo>
                        <a:pt x="1268" y="635"/>
                        <a:pt x="1168" y="435"/>
                        <a:pt x="1035" y="268"/>
                      </a:cubicBezTo>
                      <a:cubicBezTo>
                        <a:pt x="968" y="368"/>
                        <a:pt x="1035" y="501"/>
                        <a:pt x="868" y="568"/>
                      </a:cubicBezTo>
                      <a:cubicBezTo>
                        <a:pt x="834" y="335"/>
                        <a:pt x="834" y="101"/>
                        <a:pt x="6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3"/>
                <p:cNvSpPr/>
                <p:nvPr/>
              </p:nvSpPr>
              <p:spPr>
                <a:xfrm>
                  <a:off x="5193237" y="1624797"/>
                  <a:ext cx="44985" cy="60644"/>
                </a:xfrm>
                <a:custGeom>
                  <a:rect b="b" l="l" r="r" t="t"/>
                  <a:pathLst>
                    <a:path extrusionOk="0" h="2924" w="2169">
                      <a:moveTo>
                        <a:pt x="366" y="1"/>
                      </a:moveTo>
                      <a:cubicBezTo>
                        <a:pt x="330" y="1"/>
                        <a:pt x="287" y="16"/>
                        <a:pt x="234" y="54"/>
                      </a:cubicBezTo>
                      <a:cubicBezTo>
                        <a:pt x="0" y="188"/>
                        <a:pt x="167" y="388"/>
                        <a:pt x="200" y="621"/>
                      </a:cubicBezTo>
                      <a:cubicBezTo>
                        <a:pt x="367" y="1222"/>
                        <a:pt x="667" y="1789"/>
                        <a:pt x="1034" y="2323"/>
                      </a:cubicBezTo>
                      <a:cubicBezTo>
                        <a:pt x="1201" y="2590"/>
                        <a:pt x="1401" y="2890"/>
                        <a:pt x="1668" y="2923"/>
                      </a:cubicBezTo>
                      <a:cubicBezTo>
                        <a:pt x="2102" y="2923"/>
                        <a:pt x="2168" y="2790"/>
                        <a:pt x="2035" y="2523"/>
                      </a:cubicBezTo>
                      <a:cubicBezTo>
                        <a:pt x="1901" y="2289"/>
                        <a:pt x="1768" y="1922"/>
                        <a:pt x="1668" y="1722"/>
                      </a:cubicBezTo>
                      <a:cubicBezTo>
                        <a:pt x="1568" y="1522"/>
                        <a:pt x="1368" y="1522"/>
                        <a:pt x="1301" y="1355"/>
                      </a:cubicBezTo>
                      <a:cubicBezTo>
                        <a:pt x="1168" y="955"/>
                        <a:pt x="934" y="588"/>
                        <a:pt x="634" y="255"/>
                      </a:cubicBezTo>
                      <a:cubicBezTo>
                        <a:pt x="531" y="177"/>
                        <a:pt x="488" y="1"/>
                        <a:pt x="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3"/>
                <p:cNvSpPr/>
                <p:nvPr/>
              </p:nvSpPr>
              <p:spPr>
                <a:xfrm>
                  <a:off x="5317049" y="1602399"/>
                  <a:ext cx="23561" cy="67115"/>
                </a:xfrm>
                <a:custGeom>
                  <a:rect b="b" l="l" r="r" t="t"/>
                  <a:pathLst>
                    <a:path extrusionOk="0" h="3236" w="1136">
                      <a:moveTo>
                        <a:pt x="802" y="0"/>
                      </a:moveTo>
                      <a:cubicBezTo>
                        <a:pt x="535" y="34"/>
                        <a:pt x="435" y="234"/>
                        <a:pt x="368" y="401"/>
                      </a:cubicBezTo>
                      <a:cubicBezTo>
                        <a:pt x="168" y="1101"/>
                        <a:pt x="34" y="1802"/>
                        <a:pt x="1" y="2535"/>
                      </a:cubicBezTo>
                      <a:cubicBezTo>
                        <a:pt x="34" y="2669"/>
                        <a:pt x="68" y="2802"/>
                        <a:pt x="134" y="2936"/>
                      </a:cubicBezTo>
                      <a:cubicBezTo>
                        <a:pt x="168" y="3036"/>
                        <a:pt x="134" y="3236"/>
                        <a:pt x="301" y="3236"/>
                      </a:cubicBezTo>
                      <a:cubicBezTo>
                        <a:pt x="435" y="3236"/>
                        <a:pt x="435" y="3102"/>
                        <a:pt x="501" y="3002"/>
                      </a:cubicBezTo>
                      <a:cubicBezTo>
                        <a:pt x="768" y="2736"/>
                        <a:pt x="735" y="2335"/>
                        <a:pt x="835" y="2035"/>
                      </a:cubicBezTo>
                      <a:cubicBezTo>
                        <a:pt x="1035" y="1468"/>
                        <a:pt x="1135" y="868"/>
                        <a:pt x="1102" y="267"/>
                      </a:cubicBezTo>
                      <a:cubicBezTo>
                        <a:pt x="1102" y="0"/>
                        <a:pt x="1068" y="0"/>
                        <a:pt x="8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3"/>
                <p:cNvSpPr/>
                <p:nvPr/>
              </p:nvSpPr>
              <p:spPr>
                <a:xfrm>
                  <a:off x="5480327" y="1950359"/>
                  <a:ext cx="58819" cy="36710"/>
                </a:xfrm>
                <a:custGeom>
                  <a:rect b="b" l="l" r="r" t="t"/>
                  <a:pathLst>
                    <a:path extrusionOk="0" h="1770" w="2836">
                      <a:moveTo>
                        <a:pt x="401" y="1"/>
                      </a:moveTo>
                      <a:cubicBezTo>
                        <a:pt x="234" y="1"/>
                        <a:pt x="67" y="101"/>
                        <a:pt x="34" y="268"/>
                      </a:cubicBezTo>
                      <a:cubicBezTo>
                        <a:pt x="0" y="468"/>
                        <a:pt x="100" y="701"/>
                        <a:pt x="267" y="768"/>
                      </a:cubicBezTo>
                      <a:cubicBezTo>
                        <a:pt x="434" y="868"/>
                        <a:pt x="634" y="968"/>
                        <a:pt x="801" y="1035"/>
                      </a:cubicBezTo>
                      <a:cubicBezTo>
                        <a:pt x="1268" y="1302"/>
                        <a:pt x="1768" y="1535"/>
                        <a:pt x="2269" y="1735"/>
                      </a:cubicBezTo>
                      <a:cubicBezTo>
                        <a:pt x="2345" y="1758"/>
                        <a:pt x="2413" y="1769"/>
                        <a:pt x="2472" y="1769"/>
                      </a:cubicBezTo>
                      <a:cubicBezTo>
                        <a:pt x="2672" y="1769"/>
                        <a:pt x="2777" y="1649"/>
                        <a:pt x="2802" y="1469"/>
                      </a:cubicBezTo>
                      <a:cubicBezTo>
                        <a:pt x="2836" y="1235"/>
                        <a:pt x="2602" y="1068"/>
                        <a:pt x="2369" y="1002"/>
                      </a:cubicBezTo>
                      <a:cubicBezTo>
                        <a:pt x="2102" y="902"/>
                        <a:pt x="1868" y="768"/>
                        <a:pt x="1635" y="601"/>
                      </a:cubicBezTo>
                      <a:cubicBezTo>
                        <a:pt x="1234" y="368"/>
                        <a:pt x="801" y="201"/>
                        <a:pt x="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3"/>
                <p:cNvSpPr/>
                <p:nvPr/>
              </p:nvSpPr>
              <p:spPr>
                <a:xfrm>
                  <a:off x="5476180" y="1906579"/>
                  <a:ext cx="58134" cy="19081"/>
                </a:xfrm>
                <a:custGeom>
                  <a:rect b="b" l="l" r="r" t="t"/>
                  <a:pathLst>
                    <a:path extrusionOk="0" h="920" w="2803">
                      <a:moveTo>
                        <a:pt x="1383" y="1"/>
                      </a:moveTo>
                      <a:cubicBezTo>
                        <a:pt x="1075" y="1"/>
                        <a:pt x="768" y="35"/>
                        <a:pt x="467" y="110"/>
                      </a:cubicBezTo>
                      <a:cubicBezTo>
                        <a:pt x="300" y="110"/>
                        <a:pt x="0" y="211"/>
                        <a:pt x="67" y="311"/>
                      </a:cubicBezTo>
                      <a:cubicBezTo>
                        <a:pt x="200" y="511"/>
                        <a:pt x="134" y="911"/>
                        <a:pt x="567" y="911"/>
                      </a:cubicBezTo>
                      <a:cubicBezTo>
                        <a:pt x="650" y="917"/>
                        <a:pt x="734" y="920"/>
                        <a:pt x="818" y="920"/>
                      </a:cubicBezTo>
                      <a:cubicBezTo>
                        <a:pt x="1210" y="920"/>
                        <a:pt x="1617" y="860"/>
                        <a:pt x="2002" y="778"/>
                      </a:cubicBezTo>
                      <a:cubicBezTo>
                        <a:pt x="2062" y="823"/>
                        <a:pt x="2115" y="841"/>
                        <a:pt x="2161" y="841"/>
                      </a:cubicBezTo>
                      <a:cubicBezTo>
                        <a:pt x="2319" y="841"/>
                        <a:pt x="2414" y="637"/>
                        <a:pt x="2569" y="611"/>
                      </a:cubicBezTo>
                      <a:cubicBezTo>
                        <a:pt x="2735" y="611"/>
                        <a:pt x="2802" y="444"/>
                        <a:pt x="2802" y="311"/>
                      </a:cubicBezTo>
                      <a:cubicBezTo>
                        <a:pt x="2769" y="144"/>
                        <a:pt x="2602" y="177"/>
                        <a:pt x="2502" y="144"/>
                      </a:cubicBezTo>
                      <a:cubicBezTo>
                        <a:pt x="2135" y="52"/>
                        <a:pt x="1759" y="1"/>
                        <a:pt x="13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3"/>
                <p:cNvSpPr/>
                <p:nvPr/>
              </p:nvSpPr>
              <p:spPr>
                <a:xfrm>
                  <a:off x="5096385" y="1989929"/>
                  <a:ext cx="48449" cy="42953"/>
                </a:xfrm>
                <a:custGeom>
                  <a:rect b="b" l="l" r="r" t="t"/>
                  <a:pathLst>
                    <a:path extrusionOk="0" h="2071" w="2336">
                      <a:moveTo>
                        <a:pt x="1686" y="1"/>
                      </a:moveTo>
                      <a:cubicBezTo>
                        <a:pt x="1612" y="1"/>
                        <a:pt x="1540" y="36"/>
                        <a:pt x="1501" y="94"/>
                      </a:cubicBezTo>
                      <a:cubicBezTo>
                        <a:pt x="1034" y="595"/>
                        <a:pt x="467" y="1028"/>
                        <a:pt x="133" y="1629"/>
                      </a:cubicBezTo>
                      <a:cubicBezTo>
                        <a:pt x="0" y="1862"/>
                        <a:pt x="300" y="1829"/>
                        <a:pt x="267" y="1996"/>
                      </a:cubicBezTo>
                      <a:cubicBezTo>
                        <a:pt x="267" y="2046"/>
                        <a:pt x="309" y="2071"/>
                        <a:pt x="359" y="2071"/>
                      </a:cubicBezTo>
                      <a:cubicBezTo>
                        <a:pt x="409" y="2071"/>
                        <a:pt x="467" y="2046"/>
                        <a:pt x="500" y="1996"/>
                      </a:cubicBezTo>
                      <a:cubicBezTo>
                        <a:pt x="701" y="1662"/>
                        <a:pt x="1134" y="1629"/>
                        <a:pt x="1401" y="1295"/>
                      </a:cubicBezTo>
                      <a:cubicBezTo>
                        <a:pt x="1568" y="1062"/>
                        <a:pt x="1701" y="628"/>
                        <a:pt x="2168" y="595"/>
                      </a:cubicBezTo>
                      <a:cubicBezTo>
                        <a:pt x="2235" y="595"/>
                        <a:pt x="2335" y="261"/>
                        <a:pt x="2302" y="94"/>
                      </a:cubicBezTo>
                      <a:cubicBezTo>
                        <a:pt x="2290" y="26"/>
                        <a:pt x="2259" y="4"/>
                        <a:pt x="2219" y="4"/>
                      </a:cubicBezTo>
                      <a:cubicBezTo>
                        <a:pt x="2152" y="4"/>
                        <a:pt x="2060" y="65"/>
                        <a:pt x="1994" y="65"/>
                      </a:cubicBezTo>
                      <a:cubicBezTo>
                        <a:pt x="1985" y="65"/>
                        <a:pt x="1976" y="64"/>
                        <a:pt x="1968" y="61"/>
                      </a:cubicBezTo>
                      <a:lnTo>
                        <a:pt x="1835" y="61"/>
                      </a:lnTo>
                      <a:cubicBezTo>
                        <a:pt x="1793" y="19"/>
                        <a:pt x="1739" y="1"/>
                        <a:pt x="16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537" name="Google Shape;1537;p43"/>
          <p:cNvGrpSpPr/>
          <p:nvPr/>
        </p:nvGrpSpPr>
        <p:grpSpPr>
          <a:xfrm>
            <a:off x="970372" y="1147472"/>
            <a:ext cx="2948700" cy="750000"/>
            <a:chOff x="762020" y="1147472"/>
            <a:chExt cx="2948700" cy="750000"/>
          </a:xfrm>
        </p:grpSpPr>
        <p:sp>
          <p:nvSpPr>
            <p:cNvPr id="1538" name="Google Shape;1538;p43"/>
            <p:cNvSpPr/>
            <p:nvPr/>
          </p:nvSpPr>
          <p:spPr>
            <a:xfrm>
              <a:off x="762020" y="1147472"/>
              <a:ext cx="2948700" cy="75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3"/>
            <p:cNvSpPr/>
            <p:nvPr/>
          </p:nvSpPr>
          <p:spPr>
            <a:xfrm>
              <a:off x="983900" y="1348925"/>
              <a:ext cx="347100" cy="347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3"/>
            <p:cNvSpPr txBox="1"/>
            <p:nvPr/>
          </p:nvSpPr>
          <p:spPr>
            <a:xfrm>
              <a:off x="1476375" y="1304522"/>
              <a:ext cx="21036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It </a:t>
              </a:r>
              <a:r>
                <a:rPr lang="en">
                  <a:solidFill>
                    <a:schemeClr val="dk2"/>
                  </a:solidFill>
                  <a:latin typeface="Baloo 2"/>
                  <a:ea typeface="Baloo 2"/>
                  <a:cs typeface="Baloo 2"/>
                  <a:sym typeface="Baloo 2"/>
                </a:rPr>
                <a:t>is the smallest </a:t>
              </a:r>
              <a:r>
                <a:rPr lang="en">
                  <a:solidFill>
                    <a:schemeClr val="dk2"/>
                  </a:solidFill>
                  <a:latin typeface="Baloo 2"/>
                  <a:ea typeface="Baloo 2"/>
                  <a:cs typeface="Baloo 2"/>
                  <a:sym typeface="Baloo 2"/>
                </a:rPr>
                <a:t>planet </a:t>
              </a:r>
              <a:r>
                <a:rPr lang="en">
                  <a:solidFill>
                    <a:schemeClr val="dk2"/>
                  </a:solidFill>
                  <a:latin typeface="Baloo 2"/>
                  <a:ea typeface="Baloo 2"/>
                  <a:cs typeface="Baloo 2"/>
                  <a:sym typeface="Baloo 2"/>
                </a:rPr>
                <a:t>in the Solar System</a:t>
              </a:r>
              <a:endParaRPr>
                <a:solidFill>
                  <a:schemeClr val="dk2"/>
                </a:solidFill>
                <a:latin typeface="Baloo 2"/>
                <a:ea typeface="Baloo 2"/>
                <a:cs typeface="Baloo 2"/>
                <a:sym typeface="Baloo 2"/>
              </a:endParaRPr>
            </a:p>
          </p:txBody>
        </p:sp>
        <p:sp>
          <p:nvSpPr>
            <p:cNvPr id="1541" name="Google Shape;1541;p43"/>
            <p:cNvSpPr/>
            <p:nvPr/>
          </p:nvSpPr>
          <p:spPr>
            <a:xfrm>
              <a:off x="806923" y="1279926"/>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2" name="Google Shape;1542;p43"/>
            <p:cNvGrpSpPr/>
            <p:nvPr/>
          </p:nvGrpSpPr>
          <p:grpSpPr>
            <a:xfrm>
              <a:off x="943274" y="1321948"/>
              <a:ext cx="380090" cy="401047"/>
              <a:chOff x="6360102" y="1650825"/>
              <a:chExt cx="490503" cy="517547"/>
            </a:xfrm>
          </p:grpSpPr>
          <p:sp>
            <p:nvSpPr>
              <p:cNvPr id="1543" name="Google Shape;1543;p43"/>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3"/>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3"/>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3"/>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3"/>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3"/>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3"/>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3"/>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3"/>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3"/>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53" name="Google Shape;1553;p43"/>
          <p:cNvGrpSpPr/>
          <p:nvPr/>
        </p:nvGrpSpPr>
        <p:grpSpPr>
          <a:xfrm>
            <a:off x="970372" y="3738112"/>
            <a:ext cx="2948700" cy="750000"/>
            <a:chOff x="762020" y="3738112"/>
            <a:chExt cx="2948700" cy="750000"/>
          </a:xfrm>
        </p:grpSpPr>
        <p:sp>
          <p:nvSpPr>
            <p:cNvPr id="1554" name="Google Shape;1554;p43"/>
            <p:cNvSpPr/>
            <p:nvPr/>
          </p:nvSpPr>
          <p:spPr>
            <a:xfrm>
              <a:off x="762020" y="3738112"/>
              <a:ext cx="2948700" cy="75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3"/>
            <p:cNvSpPr txBox="1"/>
            <p:nvPr/>
          </p:nvSpPr>
          <p:spPr>
            <a:xfrm>
              <a:off x="1476375" y="3895162"/>
              <a:ext cx="21054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Despite being red, Mars is actually a cold place</a:t>
              </a:r>
              <a:endParaRPr>
                <a:solidFill>
                  <a:schemeClr val="dk2"/>
                </a:solidFill>
                <a:latin typeface="Baloo 2"/>
                <a:ea typeface="Baloo 2"/>
                <a:cs typeface="Baloo 2"/>
                <a:sym typeface="Baloo 2"/>
              </a:endParaRPr>
            </a:p>
          </p:txBody>
        </p:sp>
        <p:grpSp>
          <p:nvGrpSpPr>
            <p:cNvPr id="1556" name="Google Shape;1556;p43"/>
            <p:cNvGrpSpPr/>
            <p:nvPr/>
          </p:nvGrpSpPr>
          <p:grpSpPr>
            <a:xfrm>
              <a:off x="776027" y="3868434"/>
              <a:ext cx="701063" cy="489356"/>
              <a:chOff x="776027" y="3844288"/>
              <a:chExt cx="701063" cy="489356"/>
            </a:xfrm>
          </p:grpSpPr>
          <p:sp>
            <p:nvSpPr>
              <p:cNvPr id="1557" name="Google Shape;1557;p43"/>
              <p:cNvSpPr/>
              <p:nvPr/>
            </p:nvSpPr>
            <p:spPr>
              <a:xfrm>
                <a:off x="776027" y="384428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8" name="Google Shape;1558;p43"/>
              <p:cNvGrpSpPr/>
              <p:nvPr/>
            </p:nvGrpSpPr>
            <p:grpSpPr>
              <a:xfrm>
                <a:off x="973455" y="3844306"/>
                <a:ext cx="316291" cy="471769"/>
                <a:chOff x="2645707" y="1574932"/>
                <a:chExt cx="408170" cy="575609"/>
              </a:xfrm>
            </p:grpSpPr>
            <p:sp>
              <p:nvSpPr>
                <p:cNvPr id="1559" name="Google Shape;1559;p43"/>
                <p:cNvSpPr/>
                <p:nvPr/>
              </p:nvSpPr>
              <p:spPr>
                <a:xfrm>
                  <a:off x="2645707" y="1765400"/>
                  <a:ext cx="282977" cy="385142"/>
                </a:xfrm>
                <a:custGeom>
                  <a:rect b="b" l="l" r="r" t="t"/>
                  <a:pathLst>
                    <a:path extrusionOk="0" h="18570" w="13644">
                      <a:moveTo>
                        <a:pt x="7670" y="866"/>
                      </a:moveTo>
                      <a:cubicBezTo>
                        <a:pt x="7711" y="866"/>
                        <a:pt x="7765" y="891"/>
                        <a:pt x="7839" y="957"/>
                      </a:cubicBezTo>
                      <a:cubicBezTo>
                        <a:pt x="8073" y="1057"/>
                        <a:pt x="8340" y="1090"/>
                        <a:pt x="8573" y="1090"/>
                      </a:cubicBezTo>
                      <a:cubicBezTo>
                        <a:pt x="9140" y="1124"/>
                        <a:pt x="9574" y="1591"/>
                        <a:pt x="9607" y="2158"/>
                      </a:cubicBezTo>
                      <a:cubicBezTo>
                        <a:pt x="9607" y="2358"/>
                        <a:pt x="9674" y="2558"/>
                        <a:pt x="9774" y="2758"/>
                      </a:cubicBezTo>
                      <a:cubicBezTo>
                        <a:pt x="9974" y="3058"/>
                        <a:pt x="9607" y="2925"/>
                        <a:pt x="9640" y="3058"/>
                      </a:cubicBezTo>
                      <a:cubicBezTo>
                        <a:pt x="8807" y="3192"/>
                        <a:pt x="7973" y="3359"/>
                        <a:pt x="7172" y="3559"/>
                      </a:cubicBezTo>
                      <a:cubicBezTo>
                        <a:pt x="7132" y="3575"/>
                        <a:pt x="7097" y="3583"/>
                        <a:pt x="7069" y="3583"/>
                      </a:cubicBezTo>
                      <a:cubicBezTo>
                        <a:pt x="6981" y="3583"/>
                        <a:pt x="6955" y="3502"/>
                        <a:pt x="7005" y="3325"/>
                      </a:cubicBezTo>
                      <a:cubicBezTo>
                        <a:pt x="7172" y="2725"/>
                        <a:pt x="6939" y="2124"/>
                        <a:pt x="6905" y="1524"/>
                      </a:cubicBezTo>
                      <a:cubicBezTo>
                        <a:pt x="6905" y="1457"/>
                        <a:pt x="6838" y="1391"/>
                        <a:pt x="6872" y="1357"/>
                      </a:cubicBezTo>
                      <a:cubicBezTo>
                        <a:pt x="7005" y="1124"/>
                        <a:pt x="7272" y="1157"/>
                        <a:pt x="7439" y="1124"/>
                      </a:cubicBezTo>
                      <a:cubicBezTo>
                        <a:pt x="7539" y="1099"/>
                        <a:pt x="7545" y="866"/>
                        <a:pt x="7670" y="866"/>
                      </a:cubicBezTo>
                      <a:close/>
                      <a:moveTo>
                        <a:pt x="5471" y="1682"/>
                      </a:moveTo>
                      <a:cubicBezTo>
                        <a:pt x="5654" y="1682"/>
                        <a:pt x="5838" y="1707"/>
                        <a:pt x="6005" y="1757"/>
                      </a:cubicBezTo>
                      <a:cubicBezTo>
                        <a:pt x="6171" y="1858"/>
                        <a:pt x="6205" y="1891"/>
                        <a:pt x="6138" y="2124"/>
                      </a:cubicBezTo>
                      <a:cubicBezTo>
                        <a:pt x="6371" y="2558"/>
                        <a:pt x="6138" y="3125"/>
                        <a:pt x="6371" y="3625"/>
                      </a:cubicBezTo>
                      <a:cubicBezTo>
                        <a:pt x="6438" y="3792"/>
                        <a:pt x="6371" y="3826"/>
                        <a:pt x="6271" y="3926"/>
                      </a:cubicBezTo>
                      <a:cubicBezTo>
                        <a:pt x="5771" y="4326"/>
                        <a:pt x="5571" y="4993"/>
                        <a:pt x="5738" y="5594"/>
                      </a:cubicBezTo>
                      <a:cubicBezTo>
                        <a:pt x="5771" y="5694"/>
                        <a:pt x="5804" y="5794"/>
                        <a:pt x="5904" y="5827"/>
                      </a:cubicBezTo>
                      <a:cubicBezTo>
                        <a:pt x="6238" y="5960"/>
                        <a:pt x="5904" y="6327"/>
                        <a:pt x="6171" y="6461"/>
                      </a:cubicBezTo>
                      <a:cubicBezTo>
                        <a:pt x="6138" y="6494"/>
                        <a:pt x="6105" y="6528"/>
                        <a:pt x="6105" y="6528"/>
                      </a:cubicBezTo>
                      <a:cubicBezTo>
                        <a:pt x="5904" y="6528"/>
                        <a:pt x="5738" y="6661"/>
                        <a:pt x="5671" y="6828"/>
                      </a:cubicBezTo>
                      <a:cubicBezTo>
                        <a:pt x="5571" y="7161"/>
                        <a:pt x="5171" y="6961"/>
                        <a:pt x="5004" y="7228"/>
                      </a:cubicBezTo>
                      <a:cubicBezTo>
                        <a:pt x="4998" y="7245"/>
                        <a:pt x="4988" y="7252"/>
                        <a:pt x="4974" y="7252"/>
                      </a:cubicBezTo>
                      <a:cubicBezTo>
                        <a:pt x="4908" y="7252"/>
                        <a:pt x="4770" y="7078"/>
                        <a:pt x="4770" y="6995"/>
                      </a:cubicBezTo>
                      <a:cubicBezTo>
                        <a:pt x="4637" y="6294"/>
                        <a:pt x="4370" y="5660"/>
                        <a:pt x="4237" y="5060"/>
                      </a:cubicBezTo>
                      <a:cubicBezTo>
                        <a:pt x="4070" y="4459"/>
                        <a:pt x="3670" y="3859"/>
                        <a:pt x="3770" y="3192"/>
                      </a:cubicBezTo>
                      <a:cubicBezTo>
                        <a:pt x="3836" y="2525"/>
                        <a:pt x="4303" y="1958"/>
                        <a:pt x="4937" y="1757"/>
                      </a:cubicBezTo>
                      <a:cubicBezTo>
                        <a:pt x="5104" y="1707"/>
                        <a:pt x="5287" y="1682"/>
                        <a:pt x="5471" y="1682"/>
                      </a:cubicBezTo>
                      <a:close/>
                      <a:moveTo>
                        <a:pt x="2536" y="3263"/>
                      </a:moveTo>
                      <a:cubicBezTo>
                        <a:pt x="2614" y="3263"/>
                        <a:pt x="2692" y="3273"/>
                        <a:pt x="2769" y="3292"/>
                      </a:cubicBezTo>
                      <a:cubicBezTo>
                        <a:pt x="3036" y="3459"/>
                        <a:pt x="3169" y="3726"/>
                        <a:pt x="3203" y="3992"/>
                      </a:cubicBezTo>
                      <a:cubicBezTo>
                        <a:pt x="3303" y="4660"/>
                        <a:pt x="3503" y="5260"/>
                        <a:pt x="3836" y="5860"/>
                      </a:cubicBezTo>
                      <a:cubicBezTo>
                        <a:pt x="4270" y="6528"/>
                        <a:pt x="4103" y="7828"/>
                        <a:pt x="3536" y="8429"/>
                      </a:cubicBezTo>
                      <a:cubicBezTo>
                        <a:pt x="3443" y="8522"/>
                        <a:pt x="3287" y="8567"/>
                        <a:pt x="3126" y="8567"/>
                      </a:cubicBezTo>
                      <a:cubicBezTo>
                        <a:pt x="2883" y="8567"/>
                        <a:pt x="2629" y="8463"/>
                        <a:pt x="2569" y="8262"/>
                      </a:cubicBezTo>
                      <a:cubicBezTo>
                        <a:pt x="2435" y="7662"/>
                        <a:pt x="1935" y="7261"/>
                        <a:pt x="1735" y="6694"/>
                      </a:cubicBezTo>
                      <a:cubicBezTo>
                        <a:pt x="1701" y="6594"/>
                        <a:pt x="1635" y="6494"/>
                        <a:pt x="1601" y="6394"/>
                      </a:cubicBezTo>
                      <a:cubicBezTo>
                        <a:pt x="1573" y="6250"/>
                        <a:pt x="1444" y="6081"/>
                        <a:pt x="1323" y="6081"/>
                      </a:cubicBezTo>
                      <a:cubicBezTo>
                        <a:pt x="1305" y="6081"/>
                        <a:pt x="1286" y="6085"/>
                        <a:pt x="1268" y="6094"/>
                      </a:cubicBezTo>
                      <a:cubicBezTo>
                        <a:pt x="1101" y="6194"/>
                        <a:pt x="1001" y="6394"/>
                        <a:pt x="1068" y="6594"/>
                      </a:cubicBezTo>
                      <a:cubicBezTo>
                        <a:pt x="1168" y="6928"/>
                        <a:pt x="1301" y="7261"/>
                        <a:pt x="1468" y="7562"/>
                      </a:cubicBezTo>
                      <a:cubicBezTo>
                        <a:pt x="1735" y="8062"/>
                        <a:pt x="2002" y="8562"/>
                        <a:pt x="2302" y="9063"/>
                      </a:cubicBezTo>
                      <a:cubicBezTo>
                        <a:pt x="2512" y="9342"/>
                        <a:pt x="2831" y="9485"/>
                        <a:pt x="3146" y="9485"/>
                      </a:cubicBezTo>
                      <a:cubicBezTo>
                        <a:pt x="3431" y="9485"/>
                        <a:pt x="3713" y="9368"/>
                        <a:pt x="3903" y="9129"/>
                      </a:cubicBezTo>
                      <a:cubicBezTo>
                        <a:pt x="4170" y="8829"/>
                        <a:pt x="4403" y="8529"/>
                        <a:pt x="4604" y="8195"/>
                      </a:cubicBezTo>
                      <a:cubicBezTo>
                        <a:pt x="4654" y="8045"/>
                        <a:pt x="4797" y="7970"/>
                        <a:pt x="4937" y="7970"/>
                      </a:cubicBezTo>
                      <a:cubicBezTo>
                        <a:pt x="4983" y="7970"/>
                        <a:pt x="5029" y="7979"/>
                        <a:pt x="5071" y="7995"/>
                      </a:cubicBezTo>
                      <a:cubicBezTo>
                        <a:pt x="5148" y="8021"/>
                        <a:pt x="5222" y="8032"/>
                        <a:pt x="5293" y="8032"/>
                      </a:cubicBezTo>
                      <a:cubicBezTo>
                        <a:pt x="5683" y="8032"/>
                        <a:pt x="5989" y="7687"/>
                        <a:pt x="6271" y="7462"/>
                      </a:cubicBezTo>
                      <a:cubicBezTo>
                        <a:pt x="6472" y="7295"/>
                        <a:pt x="6538" y="6961"/>
                        <a:pt x="6772" y="6794"/>
                      </a:cubicBezTo>
                      <a:cubicBezTo>
                        <a:pt x="6827" y="6746"/>
                        <a:pt x="6880" y="6728"/>
                        <a:pt x="6934" y="6728"/>
                      </a:cubicBezTo>
                      <a:cubicBezTo>
                        <a:pt x="7107" y="6728"/>
                        <a:pt x="7280" y="6919"/>
                        <a:pt x="7503" y="6919"/>
                      </a:cubicBezTo>
                      <a:cubicBezTo>
                        <a:pt x="7546" y="6919"/>
                        <a:pt x="7592" y="6912"/>
                        <a:pt x="7639" y="6894"/>
                      </a:cubicBezTo>
                      <a:lnTo>
                        <a:pt x="7639" y="6894"/>
                      </a:lnTo>
                      <a:cubicBezTo>
                        <a:pt x="7339" y="7295"/>
                        <a:pt x="6905" y="7462"/>
                        <a:pt x="6672" y="7828"/>
                      </a:cubicBezTo>
                      <a:cubicBezTo>
                        <a:pt x="6620" y="7957"/>
                        <a:pt x="6589" y="8106"/>
                        <a:pt x="6424" y="8106"/>
                      </a:cubicBezTo>
                      <a:cubicBezTo>
                        <a:pt x="6375" y="8106"/>
                        <a:pt x="6314" y="8093"/>
                        <a:pt x="6238" y="8062"/>
                      </a:cubicBezTo>
                      <a:cubicBezTo>
                        <a:pt x="6232" y="8061"/>
                        <a:pt x="6227" y="8060"/>
                        <a:pt x="6222" y="8060"/>
                      </a:cubicBezTo>
                      <a:cubicBezTo>
                        <a:pt x="6107" y="8060"/>
                        <a:pt x="6134" y="8401"/>
                        <a:pt x="6038" y="8529"/>
                      </a:cubicBezTo>
                      <a:cubicBezTo>
                        <a:pt x="5971" y="8662"/>
                        <a:pt x="6071" y="8829"/>
                        <a:pt x="5971" y="8863"/>
                      </a:cubicBezTo>
                      <a:cubicBezTo>
                        <a:pt x="5604" y="8996"/>
                        <a:pt x="5504" y="9330"/>
                        <a:pt x="5337" y="9630"/>
                      </a:cubicBezTo>
                      <a:cubicBezTo>
                        <a:pt x="5204" y="9830"/>
                        <a:pt x="5071" y="9997"/>
                        <a:pt x="4937" y="10163"/>
                      </a:cubicBezTo>
                      <a:cubicBezTo>
                        <a:pt x="4670" y="10564"/>
                        <a:pt x="4503" y="11031"/>
                        <a:pt x="4470" y="11531"/>
                      </a:cubicBezTo>
                      <a:cubicBezTo>
                        <a:pt x="4470" y="11631"/>
                        <a:pt x="4303" y="11798"/>
                        <a:pt x="4570" y="11831"/>
                      </a:cubicBezTo>
                      <a:cubicBezTo>
                        <a:pt x="4682" y="11850"/>
                        <a:pt x="4814" y="11900"/>
                        <a:pt x="4920" y="11900"/>
                      </a:cubicBezTo>
                      <a:cubicBezTo>
                        <a:pt x="5005" y="11900"/>
                        <a:pt x="5074" y="11868"/>
                        <a:pt x="5104" y="11765"/>
                      </a:cubicBezTo>
                      <a:cubicBezTo>
                        <a:pt x="5304" y="11298"/>
                        <a:pt x="5671" y="10897"/>
                        <a:pt x="5738" y="10397"/>
                      </a:cubicBezTo>
                      <a:cubicBezTo>
                        <a:pt x="5738" y="10364"/>
                        <a:pt x="5704" y="10330"/>
                        <a:pt x="5704" y="10330"/>
                      </a:cubicBezTo>
                      <a:cubicBezTo>
                        <a:pt x="6405" y="9863"/>
                        <a:pt x="6672" y="8996"/>
                        <a:pt x="7339" y="8496"/>
                      </a:cubicBezTo>
                      <a:cubicBezTo>
                        <a:pt x="7939" y="8095"/>
                        <a:pt x="8340" y="7462"/>
                        <a:pt x="9040" y="7161"/>
                      </a:cubicBezTo>
                      <a:cubicBezTo>
                        <a:pt x="9340" y="6928"/>
                        <a:pt x="9674" y="6761"/>
                        <a:pt x="10041" y="6594"/>
                      </a:cubicBezTo>
                      <a:cubicBezTo>
                        <a:pt x="10241" y="6528"/>
                        <a:pt x="10341" y="6327"/>
                        <a:pt x="10274" y="6127"/>
                      </a:cubicBezTo>
                      <a:cubicBezTo>
                        <a:pt x="10241" y="5860"/>
                        <a:pt x="10041" y="5694"/>
                        <a:pt x="9774" y="5694"/>
                      </a:cubicBezTo>
                      <a:cubicBezTo>
                        <a:pt x="9574" y="5727"/>
                        <a:pt x="9240" y="5694"/>
                        <a:pt x="9140" y="5994"/>
                      </a:cubicBezTo>
                      <a:cubicBezTo>
                        <a:pt x="9140" y="6061"/>
                        <a:pt x="9073" y="6094"/>
                        <a:pt x="9007" y="6094"/>
                      </a:cubicBezTo>
                      <a:cubicBezTo>
                        <a:pt x="8872" y="6151"/>
                        <a:pt x="8661" y="6181"/>
                        <a:pt x="8419" y="6181"/>
                      </a:cubicBezTo>
                      <a:cubicBezTo>
                        <a:pt x="7819" y="6181"/>
                        <a:pt x="7033" y="5998"/>
                        <a:pt x="6772" y="5594"/>
                      </a:cubicBezTo>
                      <a:cubicBezTo>
                        <a:pt x="6605" y="5393"/>
                        <a:pt x="6505" y="5160"/>
                        <a:pt x="6505" y="4893"/>
                      </a:cubicBezTo>
                      <a:cubicBezTo>
                        <a:pt x="6538" y="4426"/>
                        <a:pt x="6939" y="4393"/>
                        <a:pt x="7272" y="4326"/>
                      </a:cubicBezTo>
                      <a:cubicBezTo>
                        <a:pt x="8406" y="4059"/>
                        <a:pt x="9540" y="3826"/>
                        <a:pt x="10675" y="3592"/>
                      </a:cubicBezTo>
                      <a:cubicBezTo>
                        <a:pt x="11008" y="3559"/>
                        <a:pt x="11342" y="3525"/>
                        <a:pt x="11675" y="3425"/>
                      </a:cubicBezTo>
                      <a:cubicBezTo>
                        <a:pt x="11681" y="3421"/>
                        <a:pt x="11688" y="3420"/>
                        <a:pt x="11695" y="3420"/>
                      </a:cubicBezTo>
                      <a:cubicBezTo>
                        <a:pt x="11809" y="3420"/>
                        <a:pt x="12076" y="3904"/>
                        <a:pt x="12076" y="4092"/>
                      </a:cubicBezTo>
                      <a:cubicBezTo>
                        <a:pt x="12076" y="4593"/>
                        <a:pt x="12176" y="5127"/>
                        <a:pt x="12342" y="5627"/>
                      </a:cubicBezTo>
                      <a:cubicBezTo>
                        <a:pt x="12409" y="5860"/>
                        <a:pt x="12409" y="6094"/>
                        <a:pt x="12476" y="6361"/>
                      </a:cubicBezTo>
                      <a:cubicBezTo>
                        <a:pt x="12643" y="6828"/>
                        <a:pt x="12543" y="7361"/>
                        <a:pt x="12676" y="7862"/>
                      </a:cubicBezTo>
                      <a:cubicBezTo>
                        <a:pt x="12809" y="8229"/>
                        <a:pt x="12676" y="8662"/>
                        <a:pt x="12376" y="8896"/>
                      </a:cubicBezTo>
                      <a:cubicBezTo>
                        <a:pt x="11975" y="9163"/>
                        <a:pt x="11609" y="9496"/>
                        <a:pt x="11308" y="9897"/>
                      </a:cubicBezTo>
                      <a:cubicBezTo>
                        <a:pt x="11142" y="10197"/>
                        <a:pt x="10908" y="10430"/>
                        <a:pt x="10608" y="10630"/>
                      </a:cubicBezTo>
                      <a:lnTo>
                        <a:pt x="10208" y="11364"/>
                      </a:lnTo>
                      <a:cubicBezTo>
                        <a:pt x="10107" y="11531"/>
                        <a:pt x="9874" y="11498"/>
                        <a:pt x="9774" y="11698"/>
                      </a:cubicBezTo>
                      <a:cubicBezTo>
                        <a:pt x="9407" y="12332"/>
                        <a:pt x="9073" y="12999"/>
                        <a:pt x="8807" y="13699"/>
                      </a:cubicBezTo>
                      <a:cubicBezTo>
                        <a:pt x="8606" y="14467"/>
                        <a:pt x="8473" y="15267"/>
                        <a:pt x="8373" y="16068"/>
                      </a:cubicBezTo>
                      <a:cubicBezTo>
                        <a:pt x="8308" y="16558"/>
                        <a:pt x="8338" y="17048"/>
                        <a:pt x="8465" y="17538"/>
                      </a:cubicBezTo>
                      <a:lnTo>
                        <a:pt x="8465" y="17538"/>
                      </a:lnTo>
                      <a:cubicBezTo>
                        <a:pt x="8283" y="17600"/>
                        <a:pt x="8102" y="17709"/>
                        <a:pt x="7912" y="17709"/>
                      </a:cubicBezTo>
                      <a:cubicBezTo>
                        <a:pt x="7792" y="17709"/>
                        <a:pt x="7668" y="17664"/>
                        <a:pt x="7539" y="17535"/>
                      </a:cubicBezTo>
                      <a:lnTo>
                        <a:pt x="7439" y="17535"/>
                      </a:lnTo>
                      <a:cubicBezTo>
                        <a:pt x="7230" y="17661"/>
                        <a:pt x="7015" y="17693"/>
                        <a:pt x="6800" y="17693"/>
                      </a:cubicBezTo>
                      <a:cubicBezTo>
                        <a:pt x="6570" y="17693"/>
                        <a:pt x="6339" y="17656"/>
                        <a:pt x="6112" y="17656"/>
                      </a:cubicBezTo>
                      <a:cubicBezTo>
                        <a:pt x="6042" y="17656"/>
                        <a:pt x="5973" y="17660"/>
                        <a:pt x="5904" y="17669"/>
                      </a:cubicBezTo>
                      <a:cubicBezTo>
                        <a:pt x="5778" y="17690"/>
                        <a:pt x="5648" y="17701"/>
                        <a:pt x="5516" y="17701"/>
                      </a:cubicBezTo>
                      <a:cubicBezTo>
                        <a:pt x="5233" y="17701"/>
                        <a:pt x="4944" y="17649"/>
                        <a:pt x="4670" y="17535"/>
                      </a:cubicBezTo>
                      <a:cubicBezTo>
                        <a:pt x="4614" y="17517"/>
                        <a:pt x="4495" y="17446"/>
                        <a:pt x="4383" y="17446"/>
                      </a:cubicBezTo>
                      <a:cubicBezTo>
                        <a:pt x="4296" y="17446"/>
                        <a:pt x="4214" y="17489"/>
                        <a:pt x="4170" y="17636"/>
                      </a:cubicBezTo>
                      <a:cubicBezTo>
                        <a:pt x="4170" y="17669"/>
                        <a:pt x="4070" y="17669"/>
                        <a:pt x="4070" y="17669"/>
                      </a:cubicBezTo>
                      <a:cubicBezTo>
                        <a:pt x="3703" y="17269"/>
                        <a:pt x="3169" y="17535"/>
                        <a:pt x="2769" y="17302"/>
                      </a:cubicBezTo>
                      <a:cubicBezTo>
                        <a:pt x="2569" y="17135"/>
                        <a:pt x="2469" y="16935"/>
                        <a:pt x="2469" y="16668"/>
                      </a:cubicBezTo>
                      <a:cubicBezTo>
                        <a:pt x="2402" y="16401"/>
                        <a:pt x="2435" y="16101"/>
                        <a:pt x="2535" y="15834"/>
                      </a:cubicBezTo>
                      <a:cubicBezTo>
                        <a:pt x="2836" y="15267"/>
                        <a:pt x="2602" y="14667"/>
                        <a:pt x="2736" y="14100"/>
                      </a:cubicBezTo>
                      <a:cubicBezTo>
                        <a:pt x="2769" y="13933"/>
                        <a:pt x="2469" y="13666"/>
                        <a:pt x="2369" y="13433"/>
                      </a:cubicBezTo>
                      <a:cubicBezTo>
                        <a:pt x="2168" y="12999"/>
                        <a:pt x="2002" y="12565"/>
                        <a:pt x="1868" y="12132"/>
                      </a:cubicBezTo>
                      <a:cubicBezTo>
                        <a:pt x="1635" y="11464"/>
                        <a:pt x="1468" y="10797"/>
                        <a:pt x="1301" y="10097"/>
                      </a:cubicBezTo>
                      <a:cubicBezTo>
                        <a:pt x="1101" y="9330"/>
                        <a:pt x="1034" y="8562"/>
                        <a:pt x="1068" y="7762"/>
                      </a:cubicBezTo>
                      <a:cubicBezTo>
                        <a:pt x="1101" y="7695"/>
                        <a:pt x="1101" y="7595"/>
                        <a:pt x="1034" y="7495"/>
                      </a:cubicBezTo>
                      <a:cubicBezTo>
                        <a:pt x="534" y="6761"/>
                        <a:pt x="801" y="5960"/>
                        <a:pt x="1001" y="5193"/>
                      </a:cubicBezTo>
                      <a:cubicBezTo>
                        <a:pt x="1134" y="4693"/>
                        <a:pt x="1368" y="4193"/>
                        <a:pt x="1701" y="3726"/>
                      </a:cubicBezTo>
                      <a:cubicBezTo>
                        <a:pt x="1890" y="3429"/>
                        <a:pt x="2209" y="3263"/>
                        <a:pt x="2536" y="3263"/>
                      </a:cubicBezTo>
                      <a:close/>
                      <a:moveTo>
                        <a:pt x="8374" y="0"/>
                      </a:moveTo>
                      <a:cubicBezTo>
                        <a:pt x="8199" y="0"/>
                        <a:pt x="8010" y="101"/>
                        <a:pt x="7772" y="101"/>
                      </a:cubicBezTo>
                      <a:cubicBezTo>
                        <a:pt x="7730" y="101"/>
                        <a:pt x="7685" y="97"/>
                        <a:pt x="7639" y="90"/>
                      </a:cubicBezTo>
                      <a:cubicBezTo>
                        <a:pt x="7604" y="84"/>
                        <a:pt x="7569" y="81"/>
                        <a:pt x="7533" y="81"/>
                      </a:cubicBezTo>
                      <a:cubicBezTo>
                        <a:pt x="7158" y="81"/>
                        <a:pt x="6740" y="386"/>
                        <a:pt x="6405" y="690"/>
                      </a:cubicBezTo>
                      <a:cubicBezTo>
                        <a:pt x="6356" y="788"/>
                        <a:pt x="6253" y="850"/>
                        <a:pt x="6137" y="850"/>
                      </a:cubicBezTo>
                      <a:cubicBezTo>
                        <a:pt x="6094" y="850"/>
                        <a:pt x="6049" y="841"/>
                        <a:pt x="6005" y="823"/>
                      </a:cubicBezTo>
                      <a:cubicBezTo>
                        <a:pt x="5840" y="782"/>
                        <a:pt x="5675" y="754"/>
                        <a:pt x="5510" y="754"/>
                      </a:cubicBezTo>
                      <a:cubicBezTo>
                        <a:pt x="5408" y="754"/>
                        <a:pt x="5306" y="765"/>
                        <a:pt x="5204" y="790"/>
                      </a:cubicBezTo>
                      <a:cubicBezTo>
                        <a:pt x="4303" y="1024"/>
                        <a:pt x="3503" y="1457"/>
                        <a:pt x="3236" y="2458"/>
                      </a:cubicBezTo>
                      <a:cubicBezTo>
                        <a:pt x="3214" y="2547"/>
                        <a:pt x="3162" y="2591"/>
                        <a:pt x="3100" y="2591"/>
                      </a:cubicBezTo>
                      <a:cubicBezTo>
                        <a:pt x="3069" y="2591"/>
                        <a:pt x="3036" y="2580"/>
                        <a:pt x="3002" y="2558"/>
                      </a:cubicBezTo>
                      <a:cubicBezTo>
                        <a:pt x="2829" y="2416"/>
                        <a:pt x="2626" y="2349"/>
                        <a:pt x="2421" y="2349"/>
                      </a:cubicBezTo>
                      <a:cubicBezTo>
                        <a:pt x="2193" y="2349"/>
                        <a:pt x="1962" y="2433"/>
                        <a:pt x="1768" y="2591"/>
                      </a:cubicBezTo>
                      <a:cubicBezTo>
                        <a:pt x="1568" y="2758"/>
                        <a:pt x="1234" y="2725"/>
                        <a:pt x="1101" y="2958"/>
                      </a:cubicBezTo>
                      <a:cubicBezTo>
                        <a:pt x="834" y="3492"/>
                        <a:pt x="534" y="4026"/>
                        <a:pt x="300" y="4593"/>
                      </a:cubicBezTo>
                      <a:cubicBezTo>
                        <a:pt x="134" y="4960"/>
                        <a:pt x="334" y="5427"/>
                        <a:pt x="0" y="5727"/>
                      </a:cubicBezTo>
                      <a:cubicBezTo>
                        <a:pt x="0" y="6161"/>
                        <a:pt x="0" y="6594"/>
                        <a:pt x="0" y="7028"/>
                      </a:cubicBezTo>
                      <a:cubicBezTo>
                        <a:pt x="134" y="7328"/>
                        <a:pt x="200" y="7628"/>
                        <a:pt x="234" y="7962"/>
                      </a:cubicBezTo>
                      <a:cubicBezTo>
                        <a:pt x="267" y="8496"/>
                        <a:pt x="334" y="9029"/>
                        <a:pt x="434" y="9563"/>
                      </a:cubicBezTo>
                      <a:cubicBezTo>
                        <a:pt x="534" y="10364"/>
                        <a:pt x="734" y="11164"/>
                        <a:pt x="968" y="11931"/>
                      </a:cubicBezTo>
                      <a:cubicBezTo>
                        <a:pt x="1168" y="12565"/>
                        <a:pt x="1401" y="13232"/>
                        <a:pt x="1701" y="13833"/>
                      </a:cubicBezTo>
                      <a:cubicBezTo>
                        <a:pt x="1835" y="14066"/>
                        <a:pt x="1902" y="14300"/>
                        <a:pt x="1902" y="14533"/>
                      </a:cubicBezTo>
                      <a:cubicBezTo>
                        <a:pt x="1835" y="15334"/>
                        <a:pt x="1635" y="16101"/>
                        <a:pt x="1635" y="16902"/>
                      </a:cubicBezTo>
                      <a:cubicBezTo>
                        <a:pt x="1601" y="17302"/>
                        <a:pt x="1768" y="17669"/>
                        <a:pt x="2068" y="17936"/>
                      </a:cubicBezTo>
                      <a:cubicBezTo>
                        <a:pt x="2469" y="18136"/>
                        <a:pt x="2902" y="18269"/>
                        <a:pt x="3336" y="18336"/>
                      </a:cubicBezTo>
                      <a:cubicBezTo>
                        <a:pt x="3936" y="18436"/>
                        <a:pt x="4570" y="18469"/>
                        <a:pt x="5171" y="18536"/>
                      </a:cubicBezTo>
                      <a:cubicBezTo>
                        <a:pt x="5471" y="18558"/>
                        <a:pt x="5771" y="18570"/>
                        <a:pt x="6071" y="18570"/>
                      </a:cubicBezTo>
                      <a:cubicBezTo>
                        <a:pt x="6672" y="18570"/>
                        <a:pt x="7272" y="18525"/>
                        <a:pt x="7873" y="18436"/>
                      </a:cubicBezTo>
                      <a:cubicBezTo>
                        <a:pt x="8462" y="18371"/>
                        <a:pt x="8634" y="18144"/>
                        <a:pt x="8481" y="17567"/>
                      </a:cubicBezTo>
                      <a:lnTo>
                        <a:pt x="8481" y="17567"/>
                      </a:lnTo>
                      <a:cubicBezTo>
                        <a:pt x="8493" y="17565"/>
                        <a:pt x="8504" y="17564"/>
                        <a:pt x="8514" y="17564"/>
                      </a:cubicBezTo>
                      <a:cubicBezTo>
                        <a:pt x="8621" y="17564"/>
                        <a:pt x="8680" y="17676"/>
                        <a:pt x="8740" y="17736"/>
                      </a:cubicBezTo>
                      <a:cubicBezTo>
                        <a:pt x="8807" y="17836"/>
                        <a:pt x="8907" y="17902"/>
                        <a:pt x="9040" y="17936"/>
                      </a:cubicBezTo>
                      <a:cubicBezTo>
                        <a:pt x="9140" y="17902"/>
                        <a:pt x="9173" y="17736"/>
                        <a:pt x="9207" y="17636"/>
                      </a:cubicBezTo>
                      <a:cubicBezTo>
                        <a:pt x="9240" y="17369"/>
                        <a:pt x="9240" y="17135"/>
                        <a:pt x="9240" y="16868"/>
                      </a:cubicBezTo>
                      <a:cubicBezTo>
                        <a:pt x="9207" y="16134"/>
                        <a:pt x="9274" y="15367"/>
                        <a:pt x="9474" y="14633"/>
                      </a:cubicBezTo>
                      <a:cubicBezTo>
                        <a:pt x="9607" y="14133"/>
                        <a:pt x="9807" y="13599"/>
                        <a:pt x="10007" y="13132"/>
                      </a:cubicBezTo>
                      <a:cubicBezTo>
                        <a:pt x="10308" y="12465"/>
                        <a:pt x="10741" y="11831"/>
                        <a:pt x="11275" y="11331"/>
                      </a:cubicBezTo>
                      <a:cubicBezTo>
                        <a:pt x="11809" y="10731"/>
                        <a:pt x="12376" y="10163"/>
                        <a:pt x="13010" y="9630"/>
                      </a:cubicBezTo>
                      <a:cubicBezTo>
                        <a:pt x="13276" y="9396"/>
                        <a:pt x="13477" y="9063"/>
                        <a:pt x="13610" y="8729"/>
                      </a:cubicBezTo>
                      <a:cubicBezTo>
                        <a:pt x="13643" y="8429"/>
                        <a:pt x="13610" y="8129"/>
                        <a:pt x="13510" y="7828"/>
                      </a:cubicBezTo>
                      <a:cubicBezTo>
                        <a:pt x="13343" y="6995"/>
                        <a:pt x="13276" y="6161"/>
                        <a:pt x="13110" y="5327"/>
                      </a:cubicBezTo>
                      <a:cubicBezTo>
                        <a:pt x="12943" y="4593"/>
                        <a:pt x="12876" y="3859"/>
                        <a:pt x="12709" y="3125"/>
                      </a:cubicBezTo>
                      <a:cubicBezTo>
                        <a:pt x="12635" y="2680"/>
                        <a:pt x="12506" y="2492"/>
                        <a:pt x="12227" y="2492"/>
                      </a:cubicBezTo>
                      <a:cubicBezTo>
                        <a:pt x="12130" y="2492"/>
                        <a:pt x="12014" y="2515"/>
                        <a:pt x="11875" y="2558"/>
                      </a:cubicBezTo>
                      <a:cubicBezTo>
                        <a:pt x="11442" y="2625"/>
                        <a:pt x="11041" y="2725"/>
                        <a:pt x="10608" y="2825"/>
                      </a:cubicBezTo>
                      <a:cubicBezTo>
                        <a:pt x="10576" y="2846"/>
                        <a:pt x="10538" y="2857"/>
                        <a:pt x="10501" y="2857"/>
                      </a:cubicBezTo>
                      <a:cubicBezTo>
                        <a:pt x="10422" y="2857"/>
                        <a:pt x="10352" y="2805"/>
                        <a:pt x="10374" y="2691"/>
                      </a:cubicBezTo>
                      <a:cubicBezTo>
                        <a:pt x="10541" y="2024"/>
                        <a:pt x="10208" y="1524"/>
                        <a:pt x="10007" y="957"/>
                      </a:cubicBezTo>
                      <a:cubicBezTo>
                        <a:pt x="9941" y="757"/>
                        <a:pt x="9807" y="557"/>
                        <a:pt x="9640" y="457"/>
                      </a:cubicBezTo>
                      <a:cubicBezTo>
                        <a:pt x="9307" y="290"/>
                        <a:pt x="8873" y="223"/>
                        <a:pt x="8573" y="56"/>
                      </a:cubicBezTo>
                      <a:cubicBezTo>
                        <a:pt x="8507" y="15"/>
                        <a:pt x="8442" y="0"/>
                        <a:pt x="8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3"/>
                <p:cNvSpPr/>
                <p:nvPr/>
              </p:nvSpPr>
              <p:spPr>
                <a:xfrm>
                  <a:off x="2676131" y="1574932"/>
                  <a:ext cx="205098" cy="179899"/>
                </a:xfrm>
                <a:custGeom>
                  <a:rect b="b" l="l" r="r" t="t"/>
                  <a:pathLst>
                    <a:path extrusionOk="0" h="8674" w="9889">
                      <a:moveTo>
                        <a:pt x="6005" y="0"/>
                      </a:moveTo>
                      <a:cubicBezTo>
                        <a:pt x="5472" y="167"/>
                        <a:pt x="3503" y="4504"/>
                        <a:pt x="3670" y="5371"/>
                      </a:cubicBezTo>
                      <a:cubicBezTo>
                        <a:pt x="3170" y="4971"/>
                        <a:pt x="2736" y="4604"/>
                        <a:pt x="2303" y="4203"/>
                      </a:cubicBezTo>
                      <a:cubicBezTo>
                        <a:pt x="1702" y="3603"/>
                        <a:pt x="1068" y="2969"/>
                        <a:pt x="401" y="2435"/>
                      </a:cubicBezTo>
                      <a:cubicBezTo>
                        <a:pt x="355" y="2412"/>
                        <a:pt x="293" y="2373"/>
                        <a:pt x="237" y="2373"/>
                      </a:cubicBezTo>
                      <a:cubicBezTo>
                        <a:pt x="212" y="2373"/>
                        <a:pt x="188" y="2381"/>
                        <a:pt x="168" y="2402"/>
                      </a:cubicBezTo>
                      <a:cubicBezTo>
                        <a:pt x="101" y="2469"/>
                        <a:pt x="1" y="2602"/>
                        <a:pt x="1" y="2602"/>
                      </a:cubicBezTo>
                      <a:cubicBezTo>
                        <a:pt x="301" y="2969"/>
                        <a:pt x="168" y="3403"/>
                        <a:pt x="234" y="3803"/>
                      </a:cubicBezTo>
                      <a:cubicBezTo>
                        <a:pt x="435" y="4570"/>
                        <a:pt x="635" y="5337"/>
                        <a:pt x="768" y="6138"/>
                      </a:cubicBezTo>
                      <a:cubicBezTo>
                        <a:pt x="768" y="6572"/>
                        <a:pt x="935" y="7005"/>
                        <a:pt x="1202" y="7339"/>
                      </a:cubicBezTo>
                      <a:cubicBezTo>
                        <a:pt x="1335" y="7506"/>
                        <a:pt x="1302" y="7806"/>
                        <a:pt x="1302" y="8073"/>
                      </a:cubicBezTo>
                      <a:cubicBezTo>
                        <a:pt x="1302" y="8406"/>
                        <a:pt x="1369" y="8673"/>
                        <a:pt x="1769" y="8673"/>
                      </a:cubicBezTo>
                      <a:cubicBezTo>
                        <a:pt x="2002" y="8673"/>
                        <a:pt x="2303" y="8673"/>
                        <a:pt x="2102" y="8306"/>
                      </a:cubicBezTo>
                      <a:cubicBezTo>
                        <a:pt x="2036" y="8139"/>
                        <a:pt x="2236" y="8039"/>
                        <a:pt x="2169" y="7806"/>
                      </a:cubicBezTo>
                      <a:cubicBezTo>
                        <a:pt x="2002" y="7472"/>
                        <a:pt x="1869" y="7072"/>
                        <a:pt x="1802" y="6705"/>
                      </a:cubicBezTo>
                      <a:cubicBezTo>
                        <a:pt x="1769" y="6271"/>
                        <a:pt x="1669" y="5838"/>
                        <a:pt x="1502" y="5438"/>
                      </a:cubicBezTo>
                      <a:cubicBezTo>
                        <a:pt x="1269" y="5071"/>
                        <a:pt x="1102" y="4637"/>
                        <a:pt x="1035" y="4203"/>
                      </a:cubicBezTo>
                      <a:cubicBezTo>
                        <a:pt x="1002" y="4070"/>
                        <a:pt x="935" y="4003"/>
                        <a:pt x="1068" y="3936"/>
                      </a:cubicBezTo>
                      <a:cubicBezTo>
                        <a:pt x="1098" y="3921"/>
                        <a:pt x="1123" y="3915"/>
                        <a:pt x="1145" y="3915"/>
                      </a:cubicBezTo>
                      <a:cubicBezTo>
                        <a:pt x="1219" y="3915"/>
                        <a:pt x="1250" y="3992"/>
                        <a:pt x="1302" y="4070"/>
                      </a:cubicBezTo>
                      <a:cubicBezTo>
                        <a:pt x="1936" y="4737"/>
                        <a:pt x="2569" y="5404"/>
                        <a:pt x="3203" y="6071"/>
                      </a:cubicBezTo>
                      <a:cubicBezTo>
                        <a:pt x="3403" y="6205"/>
                        <a:pt x="3670" y="6305"/>
                        <a:pt x="3937" y="6338"/>
                      </a:cubicBezTo>
                      <a:cubicBezTo>
                        <a:pt x="3955" y="6343"/>
                        <a:pt x="3974" y="6345"/>
                        <a:pt x="3994" y="6345"/>
                      </a:cubicBezTo>
                      <a:cubicBezTo>
                        <a:pt x="4120" y="6345"/>
                        <a:pt x="4266" y="6258"/>
                        <a:pt x="4237" y="6171"/>
                      </a:cubicBezTo>
                      <a:cubicBezTo>
                        <a:pt x="4171" y="5771"/>
                        <a:pt x="4538" y="5538"/>
                        <a:pt x="4538" y="5171"/>
                      </a:cubicBezTo>
                      <a:cubicBezTo>
                        <a:pt x="4604" y="4770"/>
                        <a:pt x="4738" y="4370"/>
                        <a:pt x="4971" y="4037"/>
                      </a:cubicBezTo>
                      <a:cubicBezTo>
                        <a:pt x="5171" y="3603"/>
                        <a:pt x="5038" y="3036"/>
                        <a:pt x="5505" y="2702"/>
                      </a:cubicBezTo>
                      <a:cubicBezTo>
                        <a:pt x="5505" y="2702"/>
                        <a:pt x="5505" y="2636"/>
                        <a:pt x="5472" y="2636"/>
                      </a:cubicBezTo>
                      <a:cubicBezTo>
                        <a:pt x="5271" y="2502"/>
                        <a:pt x="5405" y="2435"/>
                        <a:pt x="5505" y="2335"/>
                      </a:cubicBezTo>
                      <a:cubicBezTo>
                        <a:pt x="5672" y="2169"/>
                        <a:pt x="5772" y="1902"/>
                        <a:pt x="5705" y="1668"/>
                      </a:cubicBezTo>
                      <a:cubicBezTo>
                        <a:pt x="5672" y="1568"/>
                        <a:pt x="5705" y="1468"/>
                        <a:pt x="5805" y="1468"/>
                      </a:cubicBezTo>
                      <a:cubicBezTo>
                        <a:pt x="5816" y="1464"/>
                        <a:pt x="5826" y="1463"/>
                        <a:pt x="5835" y="1463"/>
                      </a:cubicBezTo>
                      <a:cubicBezTo>
                        <a:pt x="5912" y="1463"/>
                        <a:pt x="5942" y="1575"/>
                        <a:pt x="5972" y="1635"/>
                      </a:cubicBezTo>
                      <a:cubicBezTo>
                        <a:pt x="6005" y="1835"/>
                        <a:pt x="6005" y="2035"/>
                        <a:pt x="6005" y="2235"/>
                      </a:cubicBezTo>
                      <a:cubicBezTo>
                        <a:pt x="6105" y="2636"/>
                        <a:pt x="6172" y="3036"/>
                        <a:pt x="6205" y="3469"/>
                      </a:cubicBezTo>
                      <a:cubicBezTo>
                        <a:pt x="6205" y="3870"/>
                        <a:pt x="6272" y="4270"/>
                        <a:pt x="6372" y="4637"/>
                      </a:cubicBezTo>
                      <a:cubicBezTo>
                        <a:pt x="6406" y="5204"/>
                        <a:pt x="6606" y="5738"/>
                        <a:pt x="7039" y="6138"/>
                      </a:cubicBezTo>
                      <a:cubicBezTo>
                        <a:pt x="7167" y="6250"/>
                        <a:pt x="7249" y="6293"/>
                        <a:pt x="7310" y="6293"/>
                      </a:cubicBezTo>
                      <a:cubicBezTo>
                        <a:pt x="7377" y="6293"/>
                        <a:pt x="7421" y="6241"/>
                        <a:pt x="7473" y="6171"/>
                      </a:cubicBezTo>
                      <a:cubicBezTo>
                        <a:pt x="8274" y="5037"/>
                        <a:pt x="9041" y="3903"/>
                        <a:pt x="9808" y="2802"/>
                      </a:cubicBezTo>
                      <a:cubicBezTo>
                        <a:pt x="9808" y="2736"/>
                        <a:pt x="9841" y="2669"/>
                        <a:pt x="9875" y="2636"/>
                      </a:cubicBezTo>
                      <a:cubicBezTo>
                        <a:pt x="9888" y="2419"/>
                        <a:pt x="9847" y="2350"/>
                        <a:pt x="9786" y="2350"/>
                      </a:cubicBezTo>
                      <a:cubicBezTo>
                        <a:pt x="9697" y="2350"/>
                        <a:pt x="9567" y="2496"/>
                        <a:pt x="9508" y="2535"/>
                      </a:cubicBezTo>
                      <a:cubicBezTo>
                        <a:pt x="8741" y="3169"/>
                        <a:pt x="8073" y="3970"/>
                        <a:pt x="7606" y="4870"/>
                      </a:cubicBezTo>
                      <a:cubicBezTo>
                        <a:pt x="7540" y="5004"/>
                        <a:pt x="7473" y="5137"/>
                        <a:pt x="7273" y="5137"/>
                      </a:cubicBezTo>
                      <a:cubicBezTo>
                        <a:pt x="7073" y="4270"/>
                        <a:pt x="6939" y="3436"/>
                        <a:pt x="6739" y="2569"/>
                      </a:cubicBezTo>
                      <a:cubicBezTo>
                        <a:pt x="6539" y="1702"/>
                        <a:pt x="6272" y="834"/>
                        <a:pt x="6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3"/>
                <p:cNvSpPr/>
                <p:nvPr/>
              </p:nvSpPr>
              <p:spPr>
                <a:xfrm>
                  <a:off x="2942483" y="1770688"/>
                  <a:ext cx="97561" cy="87336"/>
                </a:xfrm>
                <a:custGeom>
                  <a:rect b="b" l="l" r="r" t="t"/>
                  <a:pathLst>
                    <a:path extrusionOk="0" h="4211" w="4704">
                      <a:moveTo>
                        <a:pt x="4645" y="0"/>
                      </a:moveTo>
                      <a:cubicBezTo>
                        <a:pt x="3782" y="0"/>
                        <a:pt x="3321" y="710"/>
                        <a:pt x="2669" y="1069"/>
                      </a:cubicBezTo>
                      <a:cubicBezTo>
                        <a:pt x="2169" y="1369"/>
                        <a:pt x="2035" y="2070"/>
                        <a:pt x="1335" y="2170"/>
                      </a:cubicBezTo>
                      <a:cubicBezTo>
                        <a:pt x="1301" y="2170"/>
                        <a:pt x="1268" y="2236"/>
                        <a:pt x="1235" y="2303"/>
                      </a:cubicBezTo>
                      <a:cubicBezTo>
                        <a:pt x="1035" y="2703"/>
                        <a:pt x="768" y="3070"/>
                        <a:pt x="401" y="3370"/>
                      </a:cubicBezTo>
                      <a:cubicBezTo>
                        <a:pt x="267" y="3537"/>
                        <a:pt x="0" y="3637"/>
                        <a:pt x="101" y="3938"/>
                      </a:cubicBezTo>
                      <a:cubicBezTo>
                        <a:pt x="134" y="4038"/>
                        <a:pt x="67" y="4204"/>
                        <a:pt x="301" y="4204"/>
                      </a:cubicBezTo>
                      <a:cubicBezTo>
                        <a:pt x="330" y="4209"/>
                        <a:pt x="360" y="4211"/>
                        <a:pt x="390" y="4211"/>
                      </a:cubicBezTo>
                      <a:cubicBezTo>
                        <a:pt x="592" y="4211"/>
                        <a:pt x="789" y="4112"/>
                        <a:pt x="934" y="3938"/>
                      </a:cubicBezTo>
                      <a:cubicBezTo>
                        <a:pt x="1468" y="3337"/>
                        <a:pt x="2069" y="2737"/>
                        <a:pt x="2669" y="2170"/>
                      </a:cubicBezTo>
                      <a:cubicBezTo>
                        <a:pt x="3370" y="1502"/>
                        <a:pt x="4203" y="935"/>
                        <a:pt x="4704" y="1"/>
                      </a:cubicBezTo>
                      <a:cubicBezTo>
                        <a:pt x="4684" y="1"/>
                        <a:pt x="4664" y="0"/>
                        <a:pt x="4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3"/>
                <p:cNvSpPr/>
                <p:nvPr/>
              </p:nvSpPr>
              <p:spPr>
                <a:xfrm>
                  <a:off x="2963927" y="1847568"/>
                  <a:ext cx="89949" cy="48905"/>
                </a:xfrm>
                <a:custGeom>
                  <a:rect b="b" l="l" r="r" t="t"/>
                  <a:pathLst>
                    <a:path extrusionOk="0" h="2358" w="4337">
                      <a:moveTo>
                        <a:pt x="4106" y="0"/>
                      </a:moveTo>
                      <a:cubicBezTo>
                        <a:pt x="4032" y="0"/>
                        <a:pt x="3942" y="24"/>
                        <a:pt x="3837" y="64"/>
                      </a:cubicBezTo>
                      <a:cubicBezTo>
                        <a:pt x="3336" y="264"/>
                        <a:pt x="2869" y="564"/>
                        <a:pt x="2369" y="764"/>
                      </a:cubicBezTo>
                      <a:cubicBezTo>
                        <a:pt x="1668" y="998"/>
                        <a:pt x="1035" y="1365"/>
                        <a:pt x="334" y="1598"/>
                      </a:cubicBezTo>
                      <a:cubicBezTo>
                        <a:pt x="234" y="1632"/>
                        <a:pt x="1" y="1898"/>
                        <a:pt x="101" y="1998"/>
                      </a:cubicBezTo>
                      <a:cubicBezTo>
                        <a:pt x="286" y="2104"/>
                        <a:pt x="429" y="2357"/>
                        <a:pt x="680" y="2357"/>
                      </a:cubicBezTo>
                      <a:cubicBezTo>
                        <a:pt x="746" y="2357"/>
                        <a:pt x="818" y="2340"/>
                        <a:pt x="901" y="2299"/>
                      </a:cubicBezTo>
                      <a:cubicBezTo>
                        <a:pt x="1201" y="2099"/>
                        <a:pt x="1502" y="1932"/>
                        <a:pt x="1835" y="1832"/>
                      </a:cubicBezTo>
                      <a:cubicBezTo>
                        <a:pt x="2602" y="1665"/>
                        <a:pt x="3169" y="1131"/>
                        <a:pt x="3903" y="898"/>
                      </a:cubicBezTo>
                      <a:cubicBezTo>
                        <a:pt x="4170" y="764"/>
                        <a:pt x="4337" y="497"/>
                        <a:pt x="4337" y="197"/>
                      </a:cubicBezTo>
                      <a:cubicBezTo>
                        <a:pt x="4297" y="56"/>
                        <a:pt x="4220" y="0"/>
                        <a:pt x="4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3"/>
                <p:cNvSpPr/>
                <p:nvPr/>
              </p:nvSpPr>
              <p:spPr>
                <a:xfrm>
                  <a:off x="2964612" y="1918060"/>
                  <a:ext cx="74747" cy="38763"/>
                </a:xfrm>
                <a:custGeom>
                  <a:rect b="b" l="l" r="r" t="t"/>
                  <a:pathLst>
                    <a:path extrusionOk="0" h="1869" w="3604">
                      <a:moveTo>
                        <a:pt x="535" y="0"/>
                      </a:moveTo>
                      <a:cubicBezTo>
                        <a:pt x="334" y="0"/>
                        <a:pt x="101" y="67"/>
                        <a:pt x="101" y="301"/>
                      </a:cubicBezTo>
                      <a:cubicBezTo>
                        <a:pt x="101" y="434"/>
                        <a:pt x="1" y="601"/>
                        <a:pt x="268" y="734"/>
                      </a:cubicBezTo>
                      <a:cubicBezTo>
                        <a:pt x="1335" y="1201"/>
                        <a:pt x="2336" y="1802"/>
                        <a:pt x="3603" y="1868"/>
                      </a:cubicBezTo>
                      <a:cubicBezTo>
                        <a:pt x="3503" y="1568"/>
                        <a:pt x="3303" y="1301"/>
                        <a:pt x="3036" y="1135"/>
                      </a:cubicBezTo>
                      <a:cubicBezTo>
                        <a:pt x="2336" y="734"/>
                        <a:pt x="1602" y="434"/>
                        <a:pt x="868" y="67"/>
                      </a:cubicBezTo>
                      <a:cubicBezTo>
                        <a:pt x="768" y="34"/>
                        <a:pt x="635" y="0"/>
                        <a:pt x="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564" name="Google Shape;1564;p43"/>
          <p:cNvGrpSpPr/>
          <p:nvPr/>
        </p:nvGrpSpPr>
        <p:grpSpPr>
          <a:xfrm>
            <a:off x="970372" y="2874564"/>
            <a:ext cx="2948700" cy="750000"/>
            <a:chOff x="762020" y="2874564"/>
            <a:chExt cx="2948700" cy="750000"/>
          </a:xfrm>
        </p:grpSpPr>
        <p:sp>
          <p:nvSpPr>
            <p:cNvPr id="1565" name="Google Shape;1565;p43"/>
            <p:cNvSpPr/>
            <p:nvPr/>
          </p:nvSpPr>
          <p:spPr>
            <a:xfrm>
              <a:off x="762020" y="2874564"/>
              <a:ext cx="2948700" cy="75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3"/>
            <p:cNvSpPr/>
            <p:nvPr/>
          </p:nvSpPr>
          <p:spPr>
            <a:xfrm>
              <a:off x="983900" y="3076018"/>
              <a:ext cx="347100" cy="34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3"/>
            <p:cNvSpPr txBox="1"/>
            <p:nvPr/>
          </p:nvSpPr>
          <p:spPr>
            <a:xfrm>
              <a:off x="1476375" y="3031614"/>
              <a:ext cx="21054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grpSp>
          <p:nvGrpSpPr>
            <p:cNvPr id="1568" name="Google Shape;1568;p43"/>
            <p:cNvGrpSpPr/>
            <p:nvPr/>
          </p:nvGrpSpPr>
          <p:grpSpPr>
            <a:xfrm>
              <a:off x="806918" y="3004887"/>
              <a:ext cx="701063" cy="489356"/>
              <a:chOff x="6151723" y="1481014"/>
              <a:chExt cx="701063" cy="489356"/>
            </a:xfrm>
          </p:grpSpPr>
          <p:sp>
            <p:nvSpPr>
              <p:cNvPr id="1569" name="Google Shape;1569;p43"/>
              <p:cNvSpPr/>
              <p:nvPr/>
            </p:nvSpPr>
            <p:spPr>
              <a:xfrm>
                <a:off x="6151723" y="148101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0" name="Google Shape;1570;p43"/>
              <p:cNvGrpSpPr/>
              <p:nvPr/>
            </p:nvGrpSpPr>
            <p:grpSpPr>
              <a:xfrm>
                <a:off x="6289319" y="1531429"/>
                <a:ext cx="425871" cy="388541"/>
                <a:chOff x="1611532" y="3778174"/>
                <a:chExt cx="807950" cy="737130"/>
              </a:xfrm>
            </p:grpSpPr>
            <p:sp>
              <p:nvSpPr>
                <p:cNvPr id="1571" name="Google Shape;1571;p43"/>
                <p:cNvSpPr/>
                <p:nvPr/>
              </p:nvSpPr>
              <p:spPr>
                <a:xfrm>
                  <a:off x="1806983" y="3972776"/>
                  <a:ext cx="388033" cy="450443"/>
                </a:xfrm>
                <a:custGeom>
                  <a:rect b="b" l="l" r="r" t="t"/>
                  <a:pathLst>
                    <a:path extrusionOk="0" h="10826" w="9335">
                      <a:moveTo>
                        <a:pt x="4775" y="132"/>
                      </a:moveTo>
                      <a:cubicBezTo>
                        <a:pt x="5256" y="132"/>
                        <a:pt x="5747" y="206"/>
                        <a:pt x="6230" y="359"/>
                      </a:cubicBezTo>
                      <a:cubicBezTo>
                        <a:pt x="8338" y="1027"/>
                        <a:pt x="9297" y="3834"/>
                        <a:pt x="8528" y="5750"/>
                      </a:cubicBezTo>
                      <a:cubicBezTo>
                        <a:pt x="8213" y="6536"/>
                        <a:pt x="7581" y="7154"/>
                        <a:pt x="6925" y="7663"/>
                      </a:cubicBezTo>
                      <a:cubicBezTo>
                        <a:pt x="6706" y="7832"/>
                        <a:pt x="6061" y="8018"/>
                        <a:pt x="6061" y="8330"/>
                      </a:cubicBezTo>
                      <a:lnTo>
                        <a:pt x="6061" y="10665"/>
                      </a:lnTo>
                      <a:lnTo>
                        <a:pt x="3738" y="10665"/>
                      </a:lnTo>
                      <a:lnTo>
                        <a:pt x="3738" y="8442"/>
                      </a:lnTo>
                      <a:cubicBezTo>
                        <a:pt x="3732" y="8429"/>
                        <a:pt x="3720" y="8418"/>
                        <a:pt x="3704" y="8417"/>
                      </a:cubicBezTo>
                      <a:cubicBezTo>
                        <a:pt x="1933" y="7841"/>
                        <a:pt x="830" y="6125"/>
                        <a:pt x="674" y="4332"/>
                      </a:cubicBezTo>
                      <a:cubicBezTo>
                        <a:pt x="452" y="1777"/>
                        <a:pt x="2495" y="132"/>
                        <a:pt x="4775" y="132"/>
                      </a:cubicBezTo>
                      <a:close/>
                      <a:moveTo>
                        <a:pt x="4861" y="0"/>
                      </a:moveTo>
                      <a:cubicBezTo>
                        <a:pt x="4625" y="0"/>
                        <a:pt x="4387" y="17"/>
                        <a:pt x="4148" y="51"/>
                      </a:cubicBezTo>
                      <a:cubicBezTo>
                        <a:pt x="2956" y="222"/>
                        <a:pt x="1831" y="674"/>
                        <a:pt x="1051" y="1623"/>
                      </a:cubicBezTo>
                      <a:cubicBezTo>
                        <a:pt x="0" y="2900"/>
                        <a:pt x="137" y="4931"/>
                        <a:pt x="823" y="6331"/>
                      </a:cubicBezTo>
                      <a:cubicBezTo>
                        <a:pt x="1297" y="7302"/>
                        <a:pt x="2196" y="8043"/>
                        <a:pt x="3171" y="8474"/>
                      </a:cubicBezTo>
                      <a:cubicBezTo>
                        <a:pt x="3656" y="8688"/>
                        <a:pt x="3376" y="10217"/>
                        <a:pt x="3376" y="10794"/>
                      </a:cubicBezTo>
                      <a:cubicBezTo>
                        <a:pt x="3376" y="10816"/>
                        <a:pt x="3410" y="10826"/>
                        <a:pt x="3456" y="10826"/>
                      </a:cubicBezTo>
                      <a:cubicBezTo>
                        <a:pt x="3466" y="10826"/>
                        <a:pt x="3477" y="10825"/>
                        <a:pt x="3488" y="10824"/>
                      </a:cubicBezTo>
                      <a:lnTo>
                        <a:pt x="6165" y="10824"/>
                      </a:lnTo>
                      <a:cubicBezTo>
                        <a:pt x="6230" y="10824"/>
                        <a:pt x="6424" y="10785"/>
                        <a:pt x="6424" y="10696"/>
                      </a:cubicBezTo>
                      <a:lnTo>
                        <a:pt x="6424" y="8324"/>
                      </a:lnTo>
                      <a:cubicBezTo>
                        <a:pt x="6424" y="8024"/>
                        <a:pt x="7191" y="7696"/>
                        <a:pt x="7443" y="7500"/>
                      </a:cubicBezTo>
                      <a:cubicBezTo>
                        <a:pt x="8647" y="6569"/>
                        <a:pt x="9335" y="5176"/>
                        <a:pt x="9156" y="3654"/>
                      </a:cubicBezTo>
                      <a:cubicBezTo>
                        <a:pt x="8886" y="1362"/>
                        <a:pt x="6979" y="0"/>
                        <a:pt x="486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3"/>
                <p:cNvSpPr/>
                <p:nvPr/>
              </p:nvSpPr>
              <p:spPr>
                <a:xfrm>
                  <a:off x="1940125" y="4415987"/>
                  <a:ext cx="146068" cy="99317"/>
                </a:xfrm>
                <a:custGeom>
                  <a:rect b="b" l="l" r="r" t="t"/>
                  <a:pathLst>
                    <a:path extrusionOk="0" h="2387" w="3514">
                      <a:moveTo>
                        <a:pt x="2908" y="186"/>
                      </a:moveTo>
                      <a:cubicBezTo>
                        <a:pt x="2916" y="187"/>
                        <a:pt x="2918" y="187"/>
                        <a:pt x="2917" y="187"/>
                      </a:cubicBezTo>
                      <a:cubicBezTo>
                        <a:pt x="2916" y="187"/>
                        <a:pt x="2913" y="187"/>
                        <a:pt x="2908" y="186"/>
                      </a:cubicBezTo>
                      <a:close/>
                      <a:moveTo>
                        <a:pt x="2787" y="183"/>
                      </a:moveTo>
                      <a:cubicBezTo>
                        <a:pt x="2822" y="183"/>
                        <a:pt x="2849" y="184"/>
                        <a:pt x="2869" y="184"/>
                      </a:cubicBezTo>
                      <a:lnTo>
                        <a:pt x="2869" y="184"/>
                      </a:lnTo>
                      <a:cubicBezTo>
                        <a:pt x="2921" y="398"/>
                        <a:pt x="2951" y="618"/>
                        <a:pt x="2959" y="839"/>
                      </a:cubicBezTo>
                      <a:cubicBezTo>
                        <a:pt x="2977" y="1239"/>
                        <a:pt x="2899" y="1650"/>
                        <a:pt x="2629" y="1956"/>
                      </a:cubicBezTo>
                      <a:cubicBezTo>
                        <a:pt x="2458" y="2152"/>
                        <a:pt x="2217" y="2232"/>
                        <a:pt x="1964" y="2232"/>
                      </a:cubicBezTo>
                      <a:cubicBezTo>
                        <a:pt x="1557" y="2232"/>
                        <a:pt x="1120" y="2025"/>
                        <a:pt x="885" y="1755"/>
                      </a:cubicBezTo>
                      <a:cubicBezTo>
                        <a:pt x="538" y="1358"/>
                        <a:pt x="464" y="705"/>
                        <a:pt x="519" y="183"/>
                      </a:cubicBezTo>
                      <a:close/>
                      <a:moveTo>
                        <a:pt x="430" y="1"/>
                      </a:moveTo>
                      <a:cubicBezTo>
                        <a:pt x="327" y="1"/>
                        <a:pt x="183" y="53"/>
                        <a:pt x="173" y="119"/>
                      </a:cubicBezTo>
                      <a:cubicBezTo>
                        <a:pt x="0" y="1309"/>
                        <a:pt x="549" y="2386"/>
                        <a:pt x="1828" y="2386"/>
                      </a:cubicBezTo>
                      <a:cubicBezTo>
                        <a:pt x="1851" y="2386"/>
                        <a:pt x="1875" y="2386"/>
                        <a:pt x="1899" y="2385"/>
                      </a:cubicBezTo>
                      <a:cubicBezTo>
                        <a:pt x="3186" y="2346"/>
                        <a:pt x="3514" y="1108"/>
                        <a:pt x="3221" y="44"/>
                      </a:cubicBezTo>
                      <a:cubicBezTo>
                        <a:pt x="3209" y="3"/>
                        <a:pt x="3146" y="1"/>
                        <a:pt x="3114" y="1"/>
                      </a:cubicBezTo>
                      <a:lnTo>
                        <a:pt x="445" y="1"/>
                      </a:lnTo>
                      <a:cubicBezTo>
                        <a:pt x="440" y="1"/>
                        <a:pt x="435" y="1"/>
                        <a:pt x="43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3"/>
                <p:cNvSpPr/>
                <p:nvPr/>
              </p:nvSpPr>
              <p:spPr>
                <a:xfrm>
                  <a:off x="1945487" y="4169042"/>
                  <a:ext cx="112773" cy="254388"/>
                </a:xfrm>
                <a:custGeom>
                  <a:rect b="b" l="l" r="r" t="t"/>
                  <a:pathLst>
                    <a:path extrusionOk="0" h="6114" w="2713">
                      <a:moveTo>
                        <a:pt x="2615" y="1"/>
                      </a:moveTo>
                      <a:cubicBezTo>
                        <a:pt x="2513" y="1"/>
                        <a:pt x="2359" y="49"/>
                        <a:pt x="2347" y="111"/>
                      </a:cubicBezTo>
                      <a:cubicBezTo>
                        <a:pt x="2031" y="1806"/>
                        <a:pt x="1714" y="3501"/>
                        <a:pt x="1398" y="5196"/>
                      </a:cubicBezTo>
                      <a:lnTo>
                        <a:pt x="1398" y="5196"/>
                      </a:lnTo>
                      <a:cubicBezTo>
                        <a:pt x="1059" y="3859"/>
                        <a:pt x="720" y="2521"/>
                        <a:pt x="380" y="1183"/>
                      </a:cubicBezTo>
                      <a:cubicBezTo>
                        <a:pt x="374" y="1157"/>
                        <a:pt x="339" y="1146"/>
                        <a:pt x="293" y="1146"/>
                      </a:cubicBezTo>
                      <a:cubicBezTo>
                        <a:pt x="181" y="1146"/>
                        <a:pt x="1" y="1213"/>
                        <a:pt x="18" y="1280"/>
                      </a:cubicBezTo>
                      <a:lnTo>
                        <a:pt x="20" y="1280"/>
                      </a:lnTo>
                      <a:cubicBezTo>
                        <a:pt x="424" y="2879"/>
                        <a:pt x="830" y="4478"/>
                        <a:pt x="1236" y="6076"/>
                      </a:cubicBezTo>
                      <a:cubicBezTo>
                        <a:pt x="1242" y="6103"/>
                        <a:pt x="1276" y="6114"/>
                        <a:pt x="1320" y="6114"/>
                      </a:cubicBezTo>
                      <a:cubicBezTo>
                        <a:pt x="1423" y="6114"/>
                        <a:pt x="1585" y="6053"/>
                        <a:pt x="1596" y="5998"/>
                      </a:cubicBezTo>
                      <a:cubicBezTo>
                        <a:pt x="1966" y="4016"/>
                        <a:pt x="2335" y="2032"/>
                        <a:pt x="2706" y="50"/>
                      </a:cubicBezTo>
                      <a:cubicBezTo>
                        <a:pt x="2713" y="15"/>
                        <a:pt x="2672" y="1"/>
                        <a:pt x="261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3"/>
                <p:cNvSpPr/>
                <p:nvPr/>
              </p:nvSpPr>
              <p:spPr>
                <a:xfrm>
                  <a:off x="1916722" y="4206656"/>
                  <a:ext cx="171923" cy="57210"/>
                </a:xfrm>
                <a:custGeom>
                  <a:rect b="b" l="l" r="r" t="t"/>
                  <a:pathLst>
                    <a:path extrusionOk="0" h="1375" w="4136">
                      <a:moveTo>
                        <a:pt x="4019" y="0"/>
                      </a:moveTo>
                      <a:cubicBezTo>
                        <a:pt x="3992" y="0"/>
                        <a:pt x="3959" y="6"/>
                        <a:pt x="3919" y="18"/>
                      </a:cubicBezTo>
                      <a:lnTo>
                        <a:pt x="179" y="1218"/>
                      </a:lnTo>
                      <a:cubicBezTo>
                        <a:pt x="9" y="1272"/>
                        <a:pt x="0" y="1375"/>
                        <a:pt x="118" y="1375"/>
                      </a:cubicBezTo>
                      <a:cubicBezTo>
                        <a:pt x="144" y="1375"/>
                        <a:pt x="177" y="1369"/>
                        <a:pt x="216" y="1357"/>
                      </a:cubicBezTo>
                      <a:lnTo>
                        <a:pt x="3957" y="158"/>
                      </a:lnTo>
                      <a:cubicBezTo>
                        <a:pt x="4125" y="102"/>
                        <a:pt x="4135" y="0"/>
                        <a:pt x="40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3"/>
                <p:cNvSpPr/>
                <p:nvPr/>
              </p:nvSpPr>
              <p:spPr>
                <a:xfrm>
                  <a:off x="2004679" y="3778174"/>
                  <a:ext cx="15214" cy="159814"/>
                </a:xfrm>
                <a:custGeom>
                  <a:rect b="b" l="l" r="r" t="t"/>
                  <a:pathLst>
                    <a:path extrusionOk="0" h="3841" w="366">
                      <a:moveTo>
                        <a:pt x="226" y="1"/>
                      </a:moveTo>
                      <a:cubicBezTo>
                        <a:pt x="123" y="1"/>
                        <a:pt x="1" y="58"/>
                        <a:pt x="1" y="140"/>
                      </a:cubicBezTo>
                      <a:lnTo>
                        <a:pt x="1" y="3736"/>
                      </a:lnTo>
                      <a:cubicBezTo>
                        <a:pt x="1" y="3810"/>
                        <a:pt x="66" y="3840"/>
                        <a:pt x="140" y="3840"/>
                      </a:cubicBezTo>
                      <a:cubicBezTo>
                        <a:pt x="243" y="3840"/>
                        <a:pt x="366" y="3783"/>
                        <a:pt x="366" y="3700"/>
                      </a:cubicBezTo>
                      <a:lnTo>
                        <a:pt x="366" y="104"/>
                      </a:lnTo>
                      <a:cubicBezTo>
                        <a:pt x="366" y="31"/>
                        <a:pt x="301" y="1"/>
                        <a:pt x="22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3"/>
                <p:cNvSpPr/>
                <p:nvPr/>
              </p:nvSpPr>
              <p:spPr>
                <a:xfrm>
                  <a:off x="1793474" y="3827522"/>
                  <a:ext cx="87458" cy="120995"/>
                </a:xfrm>
                <a:custGeom>
                  <a:rect b="b" l="l" r="r" t="t"/>
                  <a:pathLst>
                    <a:path extrusionOk="0" h="2908" w="2104">
                      <a:moveTo>
                        <a:pt x="282" y="0"/>
                      </a:moveTo>
                      <a:cubicBezTo>
                        <a:pt x="156" y="0"/>
                        <a:pt x="1" y="102"/>
                        <a:pt x="71" y="214"/>
                      </a:cubicBezTo>
                      <a:lnTo>
                        <a:pt x="1700" y="2852"/>
                      </a:lnTo>
                      <a:cubicBezTo>
                        <a:pt x="1725" y="2891"/>
                        <a:pt x="1771" y="2907"/>
                        <a:pt x="1822" y="2907"/>
                      </a:cubicBezTo>
                      <a:cubicBezTo>
                        <a:pt x="1948" y="2907"/>
                        <a:pt x="2104" y="2806"/>
                        <a:pt x="2034" y="2693"/>
                      </a:cubicBezTo>
                      <a:lnTo>
                        <a:pt x="403" y="56"/>
                      </a:lnTo>
                      <a:cubicBezTo>
                        <a:pt x="379" y="17"/>
                        <a:pt x="333" y="0"/>
                        <a:pt x="28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3"/>
                <p:cNvSpPr/>
                <p:nvPr/>
              </p:nvSpPr>
              <p:spPr>
                <a:xfrm>
                  <a:off x="1647862" y="3927756"/>
                  <a:ext cx="149477" cy="84255"/>
                </a:xfrm>
                <a:custGeom>
                  <a:rect b="b" l="l" r="r" t="t"/>
                  <a:pathLst>
                    <a:path extrusionOk="0" h="2025" w="3596">
                      <a:moveTo>
                        <a:pt x="342" y="0"/>
                      </a:moveTo>
                      <a:cubicBezTo>
                        <a:pt x="193" y="0"/>
                        <a:pt x="0" y="144"/>
                        <a:pt x="147" y="231"/>
                      </a:cubicBezTo>
                      <a:lnTo>
                        <a:pt x="147" y="229"/>
                      </a:lnTo>
                      <a:lnTo>
                        <a:pt x="3170" y="2004"/>
                      </a:lnTo>
                      <a:cubicBezTo>
                        <a:pt x="3193" y="2018"/>
                        <a:pt x="3222" y="2024"/>
                        <a:pt x="3252" y="2024"/>
                      </a:cubicBezTo>
                      <a:cubicBezTo>
                        <a:pt x="3401" y="2024"/>
                        <a:pt x="3595" y="1879"/>
                        <a:pt x="3448" y="1794"/>
                      </a:cubicBezTo>
                      <a:lnTo>
                        <a:pt x="426" y="20"/>
                      </a:lnTo>
                      <a:cubicBezTo>
                        <a:pt x="402" y="6"/>
                        <a:pt x="373" y="0"/>
                        <a:pt x="34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3"/>
                <p:cNvSpPr/>
                <p:nvPr/>
              </p:nvSpPr>
              <p:spPr>
                <a:xfrm>
                  <a:off x="1611532" y="4087199"/>
                  <a:ext cx="170302" cy="26712"/>
                </a:xfrm>
                <a:custGeom>
                  <a:rect b="b" l="l" r="r" t="t"/>
                  <a:pathLst>
                    <a:path extrusionOk="0" h="642" w="4097">
                      <a:moveTo>
                        <a:pt x="402" y="1"/>
                      </a:moveTo>
                      <a:cubicBezTo>
                        <a:pt x="302" y="1"/>
                        <a:pt x="0" y="136"/>
                        <a:pt x="182" y="160"/>
                      </a:cubicBezTo>
                      <a:lnTo>
                        <a:pt x="3683" y="641"/>
                      </a:lnTo>
                      <a:cubicBezTo>
                        <a:pt x="3687" y="641"/>
                        <a:pt x="3690" y="641"/>
                        <a:pt x="3695" y="641"/>
                      </a:cubicBezTo>
                      <a:cubicBezTo>
                        <a:pt x="3795" y="641"/>
                        <a:pt x="4097" y="506"/>
                        <a:pt x="3915" y="480"/>
                      </a:cubicBezTo>
                      <a:lnTo>
                        <a:pt x="414" y="1"/>
                      </a:lnTo>
                      <a:cubicBezTo>
                        <a:pt x="410" y="1"/>
                        <a:pt x="406" y="1"/>
                        <a:pt x="40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3"/>
                <p:cNvSpPr/>
                <p:nvPr/>
              </p:nvSpPr>
              <p:spPr>
                <a:xfrm>
                  <a:off x="2151954" y="3827189"/>
                  <a:ext cx="87042" cy="121660"/>
                </a:xfrm>
                <a:custGeom>
                  <a:rect b="b" l="l" r="r" t="t"/>
                  <a:pathLst>
                    <a:path extrusionOk="0" h="2924" w="2094">
                      <a:moveTo>
                        <a:pt x="1875" y="1"/>
                      </a:moveTo>
                      <a:cubicBezTo>
                        <a:pt x="1810" y="1"/>
                        <a:pt x="1743" y="26"/>
                        <a:pt x="1708" y="83"/>
                      </a:cubicBezTo>
                      <a:lnTo>
                        <a:pt x="79" y="2721"/>
                      </a:lnTo>
                      <a:cubicBezTo>
                        <a:pt x="0" y="2847"/>
                        <a:pt x="106" y="2923"/>
                        <a:pt x="218" y="2923"/>
                      </a:cubicBezTo>
                      <a:cubicBezTo>
                        <a:pt x="283" y="2923"/>
                        <a:pt x="350" y="2898"/>
                        <a:pt x="385" y="2842"/>
                      </a:cubicBezTo>
                      <a:lnTo>
                        <a:pt x="2016" y="204"/>
                      </a:lnTo>
                      <a:cubicBezTo>
                        <a:pt x="2093" y="77"/>
                        <a:pt x="1988" y="1"/>
                        <a:pt x="18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3"/>
                <p:cNvSpPr/>
                <p:nvPr/>
              </p:nvSpPr>
              <p:spPr>
                <a:xfrm>
                  <a:off x="2235879" y="3928755"/>
                  <a:ext cx="148479" cy="82175"/>
                </a:xfrm>
                <a:custGeom>
                  <a:rect b="b" l="l" r="r" t="t"/>
                  <a:pathLst>
                    <a:path extrusionOk="0" h="1975" w="3572">
                      <a:moveTo>
                        <a:pt x="3306" y="0"/>
                      </a:moveTo>
                      <a:cubicBezTo>
                        <a:pt x="3260" y="0"/>
                        <a:pt x="3214" y="9"/>
                        <a:pt x="3180" y="30"/>
                      </a:cubicBezTo>
                      <a:lnTo>
                        <a:pt x="157" y="1804"/>
                      </a:lnTo>
                      <a:cubicBezTo>
                        <a:pt x="0" y="1897"/>
                        <a:pt x="132" y="1975"/>
                        <a:pt x="266" y="1975"/>
                      </a:cubicBezTo>
                      <a:cubicBezTo>
                        <a:pt x="312" y="1975"/>
                        <a:pt x="357" y="1966"/>
                        <a:pt x="392" y="1945"/>
                      </a:cubicBezTo>
                      <a:cubicBezTo>
                        <a:pt x="1399" y="1353"/>
                        <a:pt x="2406" y="763"/>
                        <a:pt x="3413" y="170"/>
                      </a:cubicBezTo>
                      <a:cubicBezTo>
                        <a:pt x="3571" y="78"/>
                        <a:pt x="3439" y="0"/>
                        <a:pt x="33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3"/>
                <p:cNvSpPr/>
                <p:nvPr/>
              </p:nvSpPr>
              <p:spPr>
                <a:xfrm>
                  <a:off x="2252506" y="4086491"/>
                  <a:ext cx="166977" cy="28168"/>
                </a:xfrm>
                <a:custGeom>
                  <a:rect b="b" l="l" r="r" t="t"/>
                  <a:pathLst>
                    <a:path extrusionOk="0" h="677" w="4017">
                      <a:moveTo>
                        <a:pt x="3840" y="1"/>
                      </a:moveTo>
                      <a:cubicBezTo>
                        <a:pt x="3824" y="1"/>
                        <a:pt x="3807" y="2"/>
                        <a:pt x="3787" y="5"/>
                      </a:cubicBezTo>
                      <a:lnTo>
                        <a:pt x="3787" y="3"/>
                      </a:lnTo>
                      <a:lnTo>
                        <a:pt x="284" y="483"/>
                      </a:lnTo>
                      <a:cubicBezTo>
                        <a:pt x="127" y="504"/>
                        <a:pt x="1" y="676"/>
                        <a:pt x="180" y="676"/>
                      </a:cubicBezTo>
                      <a:cubicBezTo>
                        <a:pt x="195" y="676"/>
                        <a:pt x="212" y="675"/>
                        <a:pt x="231" y="673"/>
                      </a:cubicBezTo>
                      <a:lnTo>
                        <a:pt x="3734" y="193"/>
                      </a:lnTo>
                      <a:cubicBezTo>
                        <a:pt x="3890" y="172"/>
                        <a:pt x="4016" y="1"/>
                        <a:pt x="384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44"/>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sp>
        <p:nvSpPr>
          <p:cNvPr id="1587" name="Google Shape;1587;p44"/>
          <p:cNvSpPr/>
          <p:nvPr/>
        </p:nvSpPr>
        <p:spPr>
          <a:xfrm>
            <a:off x="2901825" y="2483400"/>
            <a:ext cx="3321000" cy="780600"/>
          </a:xfrm>
          <a:prstGeom prst="round2DiagRect">
            <a:avLst>
              <a:gd fmla="val 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4"/>
          <p:cNvSpPr txBox="1"/>
          <p:nvPr/>
        </p:nvSpPr>
        <p:spPr>
          <a:xfrm>
            <a:off x="2901824" y="2706875"/>
            <a:ext cx="3321000" cy="33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Solar System</a:t>
            </a:r>
            <a:endParaRPr b="1" sz="1800">
              <a:solidFill>
                <a:srgbClr val="FFFFFF"/>
              </a:solidFill>
              <a:latin typeface="Handlee"/>
              <a:ea typeface="Handlee"/>
              <a:cs typeface="Handlee"/>
              <a:sym typeface="Handlee"/>
            </a:endParaRPr>
          </a:p>
        </p:txBody>
      </p:sp>
      <p:cxnSp>
        <p:nvCxnSpPr>
          <p:cNvPr id="1589" name="Google Shape;1589;p44"/>
          <p:cNvCxnSpPr/>
          <p:nvPr/>
        </p:nvCxnSpPr>
        <p:spPr>
          <a:xfrm rot="10800000">
            <a:off x="1631924" y="2876675"/>
            <a:ext cx="1269900" cy="0"/>
          </a:xfrm>
          <a:prstGeom prst="straightConnector1">
            <a:avLst/>
          </a:prstGeom>
          <a:noFill/>
          <a:ln cap="flat" cmpd="sng" w="9525">
            <a:solidFill>
              <a:schemeClr val="dk2"/>
            </a:solidFill>
            <a:prstDash val="solid"/>
            <a:round/>
            <a:headEnd len="med" w="med" type="none"/>
            <a:tailEnd len="med" w="med" type="none"/>
          </a:ln>
        </p:spPr>
      </p:cxnSp>
      <p:cxnSp>
        <p:nvCxnSpPr>
          <p:cNvPr id="1590" name="Google Shape;1590;p44"/>
          <p:cNvCxnSpPr>
            <a:stCxn id="1588" idx="3"/>
          </p:cNvCxnSpPr>
          <p:nvPr/>
        </p:nvCxnSpPr>
        <p:spPr>
          <a:xfrm>
            <a:off x="6222824" y="2876675"/>
            <a:ext cx="1247700" cy="0"/>
          </a:xfrm>
          <a:prstGeom prst="straightConnector1">
            <a:avLst/>
          </a:prstGeom>
          <a:noFill/>
          <a:ln cap="flat" cmpd="sng" w="9525">
            <a:solidFill>
              <a:schemeClr val="dk2"/>
            </a:solidFill>
            <a:prstDash val="solid"/>
            <a:round/>
            <a:headEnd len="med" w="med" type="none"/>
            <a:tailEnd len="med" w="med" type="none"/>
          </a:ln>
        </p:spPr>
      </p:cxnSp>
      <p:grpSp>
        <p:nvGrpSpPr>
          <p:cNvPr id="1591" name="Google Shape;1591;p44"/>
          <p:cNvGrpSpPr/>
          <p:nvPr/>
        </p:nvGrpSpPr>
        <p:grpSpPr>
          <a:xfrm>
            <a:off x="511125" y="3640050"/>
            <a:ext cx="3874800" cy="572700"/>
            <a:chOff x="555750" y="3640050"/>
            <a:chExt cx="3874800" cy="572700"/>
          </a:xfrm>
        </p:grpSpPr>
        <p:sp>
          <p:nvSpPr>
            <p:cNvPr id="1592" name="Google Shape;1592;p44"/>
            <p:cNvSpPr txBox="1"/>
            <p:nvPr/>
          </p:nvSpPr>
          <p:spPr>
            <a:xfrm>
              <a:off x="2491950" y="3640050"/>
              <a:ext cx="19386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It’s the closest planet to the Sun</a:t>
              </a:r>
              <a:endParaRPr>
                <a:solidFill>
                  <a:schemeClr val="dk2"/>
                </a:solidFill>
                <a:latin typeface="Baloo 2"/>
                <a:ea typeface="Baloo 2"/>
                <a:cs typeface="Baloo 2"/>
                <a:sym typeface="Baloo 2"/>
              </a:endParaRPr>
            </a:p>
          </p:txBody>
        </p:sp>
        <p:sp>
          <p:nvSpPr>
            <p:cNvPr id="1593" name="Google Shape;1593;p44"/>
            <p:cNvSpPr txBox="1"/>
            <p:nvPr/>
          </p:nvSpPr>
          <p:spPr>
            <a:xfrm>
              <a:off x="555750" y="3640050"/>
              <a:ext cx="1936200" cy="57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Mercury</a:t>
              </a:r>
              <a:endParaRPr b="1" sz="1800">
                <a:solidFill>
                  <a:srgbClr val="FFFFFF"/>
                </a:solidFill>
                <a:latin typeface="Handlee"/>
                <a:ea typeface="Handlee"/>
                <a:cs typeface="Handlee"/>
                <a:sym typeface="Handlee"/>
              </a:endParaRPr>
            </a:p>
          </p:txBody>
        </p:sp>
      </p:grpSp>
      <p:cxnSp>
        <p:nvCxnSpPr>
          <p:cNvPr id="1594" name="Google Shape;1594;p44"/>
          <p:cNvCxnSpPr>
            <a:stCxn id="1587" idx="1"/>
            <a:endCxn id="1593" idx="0"/>
          </p:cNvCxnSpPr>
          <p:nvPr/>
        </p:nvCxnSpPr>
        <p:spPr>
          <a:xfrm rot="5400000">
            <a:off x="2832675" y="1910550"/>
            <a:ext cx="376200" cy="3083100"/>
          </a:xfrm>
          <a:prstGeom prst="bentConnector3">
            <a:avLst>
              <a:gd fmla="val 49984" name="adj1"/>
            </a:avLst>
          </a:prstGeom>
          <a:noFill/>
          <a:ln cap="flat" cmpd="sng" w="9525">
            <a:solidFill>
              <a:schemeClr val="dk2"/>
            </a:solidFill>
            <a:prstDash val="solid"/>
            <a:round/>
            <a:headEnd len="med" w="med" type="none"/>
            <a:tailEnd len="med" w="med" type="none"/>
          </a:ln>
        </p:spPr>
      </p:cxnSp>
      <p:grpSp>
        <p:nvGrpSpPr>
          <p:cNvPr id="1595" name="Google Shape;1595;p44"/>
          <p:cNvGrpSpPr/>
          <p:nvPr/>
        </p:nvGrpSpPr>
        <p:grpSpPr>
          <a:xfrm>
            <a:off x="4738607" y="3640050"/>
            <a:ext cx="3874544" cy="572700"/>
            <a:chOff x="4718350" y="3640050"/>
            <a:chExt cx="3869900" cy="572700"/>
          </a:xfrm>
        </p:grpSpPr>
        <p:sp>
          <p:nvSpPr>
            <p:cNvPr id="1596" name="Google Shape;1596;p44"/>
            <p:cNvSpPr txBox="1"/>
            <p:nvPr/>
          </p:nvSpPr>
          <p:spPr>
            <a:xfrm>
              <a:off x="4718350" y="3640050"/>
              <a:ext cx="19362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lang="en">
                  <a:solidFill>
                    <a:schemeClr val="dk2"/>
                  </a:solidFill>
                  <a:latin typeface="Baloo 2"/>
                  <a:ea typeface="Baloo 2"/>
                  <a:cs typeface="Baloo 2"/>
                  <a:sym typeface="Baloo 2"/>
                </a:rPr>
                <a:t>Earth is the planet where we all live on</a:t>
              </a:r>
              <a:endParaRPr>
                <a:solidFill>
                  <a:schemeClr val="dk2"/>
                </a:solidFill>
                <a:latin typeface="Baloo 2"/>
                <a:ea typeface="Baloo 2"/>
                <a:cs typeface="Baloo 2"/>
                <a:sym typeface="Baloo 2"/>
              </a:endParaRPr>
            </a:p>
          </p:txBody>
        </p:sp>
        <p:sp>
          <p:nvSpPr>
            <p:cNvPr id="1597" name="Google Shape;1597;p44"/>
            <p:cNvSpPr txBox="1"/>
            <p:nvPr/>
          </p:nvSpPr>
          <p:spPr>
            <a:xfrm>
              <a:off x="6652050" y="3640050"/>
              <a:ext cx="1936200" cy="572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Earth</a:t>
              </a:r>
              <a:endParaRPr b="1" sz="1800">
                <a:solidFill>
                  <a:srgbClr val="FFFFFF"/>
                </a:solidFill>
                <a:latin typeface="Handlee"/>
                <a:ea typeface="Handlee"/>
                <a:cs typeface="Handlee"/>
                <a:sym typeface="Handlee"/>
              </a:endParaRPr>
            </a:p>
          </p:txBody>
        </p:sp>
      </p:grpSp>
      <p:cxnSp>
        <p:nvCxnSpPr>
          <p:cNvPr id="1598" name="Google Shape;1598;p44"/>
          <p:cNvCxnSpPr>
            <a:stCxn id="1587" idx="1"/>
            <a:endCxn id="1597" idx="0"/>
          </p:cNvCxnSpPr>
          <p:nvPr/>
        </p:nvCxnSpPr>
        <p:spPr>
          <a:xfrm flipH="1" rot="-5400000">
            <a:off x="5915025" y="1911300"/>
            <a:ext cx="376200" cy="3081600"/>
          </a:xfrm>
          <a:prstGeom prst="bentConnector3">
            <a:avLst>
              <a:gd fmla="val 49984" name="adj1"/>
            </a:avLst>
          </a:prstGeom>
          <a:noFill/>
          <a:ln cap="flat" cmpd="sng" w="9525">
            <a:solidFill>
              <a:schemeClr val="dk2"/>
            </a:solidFill>
            <a:prstDash val="solid"/>
            <a:round/>
            <a:headEnd len="med" w="med" type="none"/>
            <a:tailEnd len="med" w="med" type="none"/>
          </a:ln>
        </p:spPr>
      </p:cxnSp>
      <p:grpSp>
        <p:nvGrpSpPr>
          <p:cNvPr id="1599" name="Google Shape;1599;p44"/>
          <p:cNvGrpSpPr/>
          <p:nvPr/>
        </p:nvGrpSpPr>
        <p:grpSpPr>
          <a:xfrm>
            <a:off x="511125" y="1535025"/>
            <a:ext cx="3874800" cy="572700"/>
            <a:chOff x="555750" y="1535025"/>
            <a:chExt cx="3874800" cy="572700"/>
          </a:xfrm>
        </p:grpSpPr>
        <p:sp>
          <p:nvSpPr>
            <p:cNvPr id="1600" name="Google Shape;1600;p44"/>
            <p:cNvSpPr txBox="1"/>
            <p:nvPr/>
          </p:nvSpPr>
          <p:spPr>
            <a:xfrm>
              <a:off x="2491950" y="1535025"/>
              <a:ext cx="19386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Despite being red, Mars is cold</a:t>
              </a:r>
              <a:endParaRPr>
                <a:solidFill>
                  <a:schemeClr val="dk2"/>
                </a:solidFill>
                <a:latin typeface="Baloo 2"/>
                <a:ea typeface="Baloo 2"/>
                <a:cs typeface="Baloo 2"/>
                <a:sym typeface="Baloo 2"/>
              </a:endParaRPr>
            </a:p>
          </p:txBody>
        </p:sp>
        <p:sp>
          <p:nvSpPr>
            <p:cNvPr id="1601" name="Google Shape;1601;p44"/>
            <p:cNvSpPr txBox="1"/>
            <p:nvPr/>
          </p:nvSpPr>
          <p:spPr>
            <a:xfrm>
              <a:off x="555750" y="1535025"/>
              <a:ext cx="19362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Mars</a:t>
              </a:r>
              <a:endParaRPr b="1" sz="1800">
                <a:solidFill>
                  <a:srgbClr val="FFFFFF"/>
                </a:solidFill>
                <a:latin typeface="Handlee"/>
                <a:ea typeface="Handlee"/>
                <a:cs typeface="Handlee"/>
                <a:sym typeface="Handlee"/>
              </a:endParaRPr>
            </a:p>
          </p:txBody>
        </p:sp>
      </p:grpSp>
      <p:grpSp>
        <p:nvGrpSpPr>
          <p:cNvPr id="1602" name="Google Shape;1602;p44"/>
          <p:cNvGrpSpPr/>
          <p:nvPr/>
        </p:nvGrpSpPr>
        <p:grpSpPr>
          <a:xfrm>
            <a:off x="4738913" y="1535025"/>
            <a:ext cx="3874793" cy="572700"/>
            <a:chOff x="4748400" y="1535025"/>
            <a:chExt cx="3839850" cy="572700"/>
          </a:xfrm>
        </p:grpSpPr>
        <p:sp>
          <p:nvSpPr>
            <p:cNvPr id="1603" name="Google Shape;1603;p44"/>
            <p:cNvSpPr txBox="1"/>
            <p:nvPr/>
          </p:nvSpPr>
          <p:spPr>
            <a:xfrm>
              <a:off x="4748400" y="1535025"/>
              <a:ext cx="19062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r">
                <a:spcBef>
                  <a:spcPts val="0"/>
                </a:spcBef>
                <a:spcAft>
                  <a:spcPts val="0"/>
                </a:spcAft>
                <a:buNone/>
              </a:pPr>
              <a:r>
                <a:rPr lang="en">
                  <a:solidFill>
                    <a:schemeClr val="dk2"/>
                  </a:solidFill>
                  <a:latin typeface="Baloo 2"/>
                  <a:ea typeface="Baloo 2"/>
                  <a:cs typeface="Baloo 2"/>
                  <a:sym typeface="Baloo 2"/>
                </a:rPr>
                <a:t>Venus is second planet from the Sun</a:t>
              </a:r>
              <a:endParaRPr>
                <a:solidFill>
                  <a:schemeClr val="dk2"/>
                </a:solidFill>
                <a:latin typeface="Baloo 2"/>
                <a:ea typeface="Baloo 2"/>
                <a:cs typeface="Baloo 2"/>
                <a:sym typeface="Baloo 2"/>
              </a:endParaRPr>
            </a:p>
          </p:txBody>
        </p:sp>
        <p:sp>
          <p:nvSpPr>
            <p:cNvPr id="1604" name="Google Shape;1604;p44"/>
            <p:cNvSpPr txBox="1"/>
            <p:nvPr/>
          </p:nvSpPr>
          <p:spPr>
            <a:xfrm>
              <a:off x="6652050" y="1535025"/>
              <a:ext cx="19362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Venus</a:t>
              </a:r>
              <a:endParaRPr b="1" sz="1800">
                <a:solidFill>
                  <a:srgbClr val="FFFFFF"/>
                </a:solidFill>
                <a:latin typeface="Handlee"/>
                <a:ea typeface="Handlee"/>
                <a:cs typeface="Handlee"/>
                <a:sym typeface="Handlee"/>
              </a:endParaRPr>
            </a:p>
          </p:txBody>
        </p:sp>
      </p:grpSp>
      <p:cxnSp>
        <p:nvCxnSpPr>
          <p:cNvPr id="1605" name="Google Shape;1605;p44"/>
          <p:cNvCxnSpPr>
            <a:stCxn id="1587" idx="3"/>
            <a:endCxn id="1601" idx="2"/>
          </p:cNvCxnSpPr>
          <p:nvPr/>
        </p:nvCxnSpPr>
        <p:spPr>
          <a:xfrm flipH="1" rot="5400000">
            <a:off x="2832975" y="754050"/>
            <a:ext cx="375600" cy="30831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606" name="Google Shape;1606;p44"/>
          <p:cNvCxnSpPr>
            <a:stCxn id="1587" idx="3"/>
            <a:endCxn id="1604" idx="2"/>
          </p:cNvCxnSpPr>
          <p:nvPr/>
        </p:nvCxnSpPr>
        <p:spPr>
          <a:xfrm rot="-5400000">
            <a:off x="5911725" y="758400"/>
            <a:ext cx="375600" cy="3074400"/>
          </a:xfrm>
          <a:prstGeom prst="bentConnector3">
            <a:avLst>
              <a:gd fmla="val 50014" name="adj1"/>
            </a:avLst>
          </a:prstGeom>
          <a:noFill/>
          <a:ln cap="flat" cmpd="sng" w="9525">
            <a:solidFill>
              <a:schemeClr val="dk2"/>
            </a:solidFill>
            <a:prstDash val="solid"/>
            <a:round/>
            <a:headEnd len="med" w="med" type="none"/>
            <a:tailEnd len="med" w="med" type="none"/>
          </a:ln>
        </p:spPr>
      </p:cxnSp>
      <p:grpSp>
        <p:nvGrpSpPr>
          <p:cNvPr id="1607" name="Google Shape;1607;p44"/>
          <p:cNvGrpSpPr/>
          <p:nvPr/>
        </p:nvGrpSpPr>
        <p:grpSpPr>
          <a:xfrm>
            <a:off x="7224996" y="2604114"/>
            <a:ext cx="701063" cy="489356"/>
            <a:chOff x="7320369" y="3624864"/>
            <a:chExt cx="701063" cy="489356"/>
          </a:xfrm>
        </p:grpSpPr>
        <p:sp>
          <p:nvSpPr>
            <p:cNvPr id="1608" name="Google Shape;1608;p44"/>
            <p:cNvSpPr/>
            <p:nvPr/>
          </p:nvSpPr>
          <p:spPr>
            <a:xfrm>
              <a:off x="732036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9" name="Google Shape;1609;p44"/>
            <p:cNvGrpSpPr/>
            <p:nvPr/>
          </p:nvGrpSpPr>
          <p:grpSpPr>
            <a:xfrm>
              <a:off x="7515196" y="3715757"/>
              <a:ext cx="311407" cy="307570"/>
              <a:chOff x="2030618" y="2227559"/>
              <a:chExt cx="501138" cy="494963"/>
            </a:xfrm>
          </p:grpSpPr>
          <p:sp>
            <p:nvSpPr>
              <p:cNvPr id="1610" name="Google Shape;1610;p44"/>
              <p:cNvSpPr/>
              <p:nvPr/>
            </p:nvSpPr>
            <p:spPr>
              <a:xfrm>
                <a:off x="2030618" y="2227559"/>
                <a:ext cx="501138" cy="494963"/>
              </a:xfrm>
              <a:custGeom>
                <a:rect b="b" l="l" r="r" t="t"/>
                <a:pathLst>
                  <a:path extrusionOk="0" h="11896" w="12056">
                    <a:moveTo>
                      <a:pt x="6642" y="261"/>
                    </a:moveTo>
                    <a:lnTo>
                      <a:pt x="7288" y="373"/>
                    </a:lnTo>
                    <a:cubicBezTo>
                      <a:pt x="7474" y="405"/>
                      <a:pt x="7295" y="808"/>
                      <a:pt x="7250" y="1079"/>
                    </a:cubicBezTo>
                    <a:cubicBezTo>
                      <a:pt x="7241" y="1129"/>
                      <a:pt x="7282" y="1153"/>
                      <a:pt x="7323" y="1165"/>
                    </a:cubicBezTo>
                    <a:cubicBezTo>
                      <a:pt x="7810" y="1320"/>
                      <a:pt x="8275" y="1536"/>
                      <a:pt x="8708" y="1811"/>
                    </a:cubicBezTo>
                    <a:cubicBezTo>
                      <a:pt x="8733" y="1825"/>
                      <a:pt x="8765" y="1832"/>
                      <a:pt x="8800" y="1832"/>
                    </a:cubicBezTo>
                    <a:cubicBezTo>
                      <a:pt x="8874" y="1832"/>
                      <a:pt x="8959" y="1801"/>
                      <a:pt x="8998" y="1754"/>
                    </a:cubicBezTo>
                    <a:cubicBezTo>
                      <a:pt x="9115" y="1615"/>
                      <a:pt x="9231" y="1475"/>
                      <a:pt x="9348" y="1335"/>
                    </a:cubicBezTo>
                    <a:lnTo>
                      <a:pt x="9348" y="1335"/>
                    </a:lnTo>
                    <a:lnTo>
                      <a:pt x="9887" y="1786"/>
                    </a:lnTo>
                    <a:cubicBezTo>
                      <a:pt x="10065" y="1936"/>
                      <a:pt x="9734" y="2147"/>
                      <a:pt x="9540" y="2380"/>
                    </a:cubicBezTo>
                    <a:cubicBezTo>
                      <a:pt x="9514" y="2410"/>
                      <a:pt x="9485" y="2453"/>
                      <a:pt x="9520" y="2490"/>
                    </a:cubicBezTo>
                    <a:cubicBezTo>
                      <a:pt x="9867" y="2869"/>
                      <a:pt x="10164" y="3290"/>
                      <a:pt x="10406" y="3744"/>
                    </a:cubicBezTo>
                    <a:cubicBezTo>
                      <a:pt x="10431" y="3792"/>
                      <a:pt x="10477" y="3808"/>
                      <a:pt x="10527" y="3808"/>
                    </a:cubicBezTo>
                    <a:cubicBezTo>
                      <a:pt x="10573" y="3808"/>
                      <a:pt x="10623" y="3795"/>
                      <a:pt x="10662" y="3781"/>
                    </a:cubicBezTo>
                    <a:lnTo>
                      <a:pt x="11176" y="3591"/>
                    </a:lnTo>
                    <a:lnTo>
                      <a:pt x="11176" y="3591"/>
                    </a:lnTo>
                    <a:cubicBezTo>
                      <a:pt x="11268" y="3841"/>
                      <a:pt x="11360" y="4091"/>
                      <a:pt x="11451" y="4341"/>
                    </a:cubicBezTo>
                    <a:cubicBezTo>
                      <a:pt x="11466" y="4381"/>
                      <a:pt x="11484" y="4404"/>
                      <a:pt x="11501" y="4416"/>
                    </a:cubicBezTo>
                    <a:lnTo>
                      <a:pt x="11501" y="4416"/>
                    </a:lnTo>
                    <a:cubicBezTo>
                      <a:pt x="11482" y="4420"/>
                      <a:pt x="11459" y="4427"/>
                      <a:pt x="11428" y="4438"/>
                    </a:cubicBezTo>
                    <a:lnTo>
                      <a:pt x="10888" y="4635"/>
                    </a:lnTo>
                    <a:cubicBezTo>
                      <a:pt x="10838" y="4654"/>
                      <a:pt x="10768" y="4706"/>
                      <a:pt x="10781" y="4768"/>
                    </a:cubicBezTo>
                    <a:cubicBezTo>
                      <a:pt x="10891" y="5269"/>
                      <a:pt x="10939" y="5784"/>
                      <a:pt x="10922" y="6298"/>
                    </a:cubicBezTo>
                    <a:cubicBezTo>
                      <a:pt x="10919" y="6341"/>
                      <a:pt x="10951" y="6379"/>
                      <a:pt x="10995" y="6384"/>
                    </a:cubicBezTo>
                    <a:cubicBezTo>
                      <a:pt x="11112" y="6404"/>
                      <a:pt x="11500" y="6488"/>
                      <a:pt x="11633" y="6488"/>
                    </a:cubicBezTo>
                    <a:cubicBezTo>
                      <a:pt x="11660" y="6488"/>
                      <a:pt x="11676" y="6484"/>
                      <a:pt x="11678" y="6476"/>
                    </a:cubicBezTo>
                    <a:lnTo>
                      <a:pt x="11678" y="6476"/>
                    </a:lnTo>
                    <a:cubicBezTo>
                      <a:pt x="11627" y="6762"/>
                      <a:pt x="11578" y="7048"/>
                      <a:pt x="11529" y="7334"/>
                    </a:cubicBezTo>
                    <a:lnTo>
                      <a:pt x="11529" y="7334"/>
                    </a:lnTo>
                    <a:lnTo>
                      <a:pt x="11024" y="7247"/>
                    </a:lnTo>
                    <a:cubicBezTo>
                      <a:pt x="11006" y="7244"/>
                      <a:pt x="10986" y="7242"/>
                      <a:pt x="10966" y="7242"/>
                    </a:cubicBezTo>
                    <a:cubicBezTo>
                      <a:pt x="10872" y="7242"/>
                      <a:pt x="10763" y="7279"/>
                      <a:pt x="10733" y="7373"/>
                    </a:cubicBezTo>
                    <a:cubicBezTo>
                      <a:pt x="10577" y="7860"/>
                      <a:pt x="10361" y="8327"/>
                      <a:pt x="10088" y="8761"/>
                    </a:cubicBezTo>
                    <a:cubicBezTo>
                      <a:pt x="10073" y="8784"/>
                      <a:pt x="10065" y="8823"/>
                      <a:pt x="10091" y="8845"/>
                    </a:cubicBezTo>
                    <a:cubicBezTo>
                      <a:pt x="10177" y="8917"/>
                      <a:pt x="10543" y="9277"/>
                      <a:pt x="10652" y="9277"/>
                    </a:cubicBezTo>
                    <a:cubicBezTo>
                      <a:pt x="10662" y="9277"/>
                      <a:pt x="10670" y="9274"/>
                      <a:pt x="10675" y="9267"/>
                    </a:cubicBezTo>
                    <a:lnTo>
                      <a:pt x="10675" y="9267"/>
                    </a:lnTo>
                    <a:lnTo>
                      <a:pt x="10154" y="9891"/>
                    </a:lnTo>
                    <a:lnTo>
                      <a:pt x="10154" y="9891"/>
                    </a:lnTo>
                    <a:lnTo>
                      <a:pt x="9726" y="9532"/>
                    </a:lnTo>
                    <a:cubicBezTo>
                      <a:pt x="9693" y="9505"/>
                      <a:pt x="9651" y="9493"/>
                      <a:pt x="9608" y="9493"/>
                    </a:cubicBezTo>
                    <a:cubicBezTo>
                      <a:pt x="9536" y="9493"/>
                      <a:pt x="9460" y="9525"/>
                      <a:pt x="9411" y="9570"/>
                    </a:cubicBezTo>
                    <a:cubicBezTo>
                      <a:pt x="9048" y="9903"/>
                      <a:pt x="8642" y="10191"/>
                      <a:pt x="8206" y="10423"/>
                    </a:cubicBezTo>
                    <a:cubicBezTo>
                      <a:pt x="8165" y="10444"/>
                      <a:pt x="8077" y="10492"/>
                      <a:pt x="8100" y="10554"/>
                    </a:cubicBezTo>
                    <a:cubicBezTo>
                      <a:pt x="8170" y="10747"/>
                      <a:pt x="8241" y="11172"/>
                      <a:pt x="8396" y="11172"/>
                    </a:cubicBezTo>
                    <a:cubicBezTo>
                      <a:pt x="8406" y="11172"/>
                      <a:pt x="8417" y="11170"/>
                      <a:pt x="8428" y="11166"/>
                    </a:cubicBezTo>
                    <a:lnTo>
                      <a:pt x="8428" y="11166"/>
                    </a:lnTo>
                    <a:cubicBezTo>
                      <a:pt x="8174" y="11260"/>
                      <a:pt x="7918" y="11354"/>
                      <a:pt x="7663" y="11448"/>
                    </a:cubicBezTo>
                    <a:lnTo>
                      <a:pt x="7663" y="11448"/>
                    </a:lnTo>
                    <a:lnTo>
                      <a:pt x="7438" y="10835"/>
                    </a:lnTo>
                    <a:cubicBezTo>
                      <a:pt x="7419" y="10785"/>
                      <a:pt x="7369" y="10772"/>
                      <a:pt x="7318" y="10772"/>
                    </a:cubicBezTo>
                    <a:cubicBezTo>
                      <a:pt x="7286" y="10772"/>
                      <a:pt x="7254" y="10777"/>
                      <a:pt x="7229" y="10782"/>
                    </a:cubicBezTo>
                    <a:cubicBezTo>
                      <a:pt x="6855" y="10874"/>
                      <a:pt x="6471" y="10921"/>
                      <a:pt x="6087" y="10921"/>
                    </a:cubicBezTo>
                    <a:cubicBezTo>
                      <a:pt x="5980" y="10921"/>
                      <a:pt x="5874" y="10917"/>
                      <a:pt x="5767" y="10910"/>
                    </a:cubicBezTo>
                    <a:cubicBezTo>
                      <a:pt x="5766" y="10910"/>
                      <a:pt x="5764" y="10910"/>
                      <a:pt x="5762" y="10910"/>
                    </a:cubicBezTo>
                    <a:cubicBezTo>
                      <a:pt x="5681" y="10910"/>
                      <a:pt x="5534" y="10946"/>
                      <a:pt x="5518" y="11042"/>
                    </a:cubicBezTo>
                    <a:cubicBezTo>
                      <a:pt x="5484" y="11239"/>
                      <a:pt x="5449" y="11438"/>
                      <a:pt x="5414" y="11635"/>
                    </a:cubicBezTo>
                    <a:lnTo>
                      <a:pt x="5414" y="11635"/>
                    </a:lnTo>
                    <a:lnTo>
                      <a:pt x="4770" y="11522"/>
                    </a:lnTo>
                    <a:cubicBezTo>
                      <a:pt x="4583" y="11490"/>
                      <a:pt x="4760" y="11086"/>
                      <a:pt x="4807" y="10815"/>
                    </a:cubicBezTo>
                    <a:cubicBezTo>
                      <a:pt x="4816" y="10765"/>
                      <a:pt x="4774" y="10742"/>
                      <a:pt x="4735" y="10729"/>
                    </a:cubicBezTo>
                    <a:cubicBezTo>
                      <a:pt x="4247" y="10574"/>
                      <a:pt x="3782" y="10358"/>
                      <a:pt x="3349" y="10085"/>
                    </a:cubicBezTo>
                    <a:cubicBezTo>
                      <a:pt x="3325" y="10070"/>
                      <a:pt x="3292" y="10063"/>
                      <a:pt x="3258" y="10063"/>
                    </a:cubicBezTo>
                    <a:cubicBezTo>
                      <a:pt x="3183" y="10063"/>
                      <a:pt x="3098" y="10094"/>
                      <a:pt x="3060" y="10141"/>
                    </a:cubicBezTo>
                    <a:lnTo>
                      <a:pt x="2710" y="10560"/>
                    </a:lnTo>
                    <a:lnTo>
                      <a:pt x="2171" y="10109"/>
                    </a:lnTo>
                    <a:cubicBezTo>
                      <a:pt x="1991" y="9959"/>
                      <a:pt x="2324" y="9747"/>
                      <a:pt x="2518" y="9516"/>
                    </a:cubicBezTo>
                    <a:cubicBezTo>
                      <a:pt x="2543" y="9484"/>
                      <a:pt x="2572" y="9441"/>
                      <a:pt x="2537" y="9403"/>
                    </a:cubicBezTo>
                    <a:cubicBezTo>
                      <a:pt x="2191" y="9026"/>
                      <a:pt x="1892" y="8605"/>
                      <a:pt x="1651" y="8151"/>
                    </a:cubicBezTo>
                    <a:cubicBezTo>
                      <a:pt x="1626" y="8103"/>
                      <a:pt x="1579" y="8087"/>
                      <a:pt x="1529" y="8087"/>
                    </a:cubicBezTo>
                    <a:cubicBezTo>
                      <a:pt x="1483" y="8087"/>
                      <a:pt x="1434" y="8101"/>
                      <a:pt x="1396" y="8115"/>
                    </a:cubicBezTo>
                    <a:cubicBezTo>
                      <a:pt x="1224" y="8178"/>
                      <a:pt x="1052" y="8241"/>
                      <a:pt x="881" y="8304"/>
                    </a:cubicBezTo>
                    <a:lnTo>
                      <a:pt x="881" y="8304"/>
                    </a:lnTo>
                    <a:cubicBezTo>
                      <a:pt x="789" y="8054"/>
                      <a:pt x="697" y="7804"/>
                      <a:pt x="605" y="7554"/>
                    </a:cubicBezTo>
                    <a:cubicBezTo>
                      <a:pt x="591" y="7514"/>
                      <a:pt x="573" y="7492"/>
                      <a:pt x="556" y="7479"/>
                    </a:cubicBezTo>
                    <a:lnTo>
                      <a:pt x="556" y="7479"/>
                    </a:lnTo>
                    <a:cubicBezTo>
                      <a:pt x="574" y="7476"/>
                      <a:pt x="598" y="7469"/>
                      <a:pt x="629" y="7458"/>
                    </a:cubicBezTo>
                    <a:lnTo>
                      <a:pt x="1168" y="7261"/>
                    </a:lnTo>
                    <a:cubicBezTo>
                      <a:pt x="1218" y="7241"/>
                      <a:pt x="1288" y="7189"/>
                      <a:pt x="1274" y="7127"/>
                    </a:cubicBezTo>
                    <a:cubicBezTo>
                      <a:pt x="1167" y="6626"/>
                      <a:pt x="1120" y="6113"/>
                      <a:pt x="1137" y="5599"/>
                    </a:cubicBezTo>
                    <a:cubicBezTo>
                      <a:pt x="1140" y="5556"/>
                      <a:pt x="1106" y="5518"/>
                      <a:pt x="1064" y="5513"/>
                    </a:cubicBezTo>
                    <a:cubicBezTo>
                      <a:pt x="947" y="5493"/>
                      <a:pt x="558" y="5409"/>
                      <a:pt x="425" y="5409"/>
                    </a:cubicBezTo>
                    <a:cubicBezTo>
                      <a:pt x="398" y="5409"/>
                      <a:pt x="381" y="5413"/>
                      <a:pt x="379" y="5421"/>
                    </a:cubicBezTo>
                    <a:lnTo>
                      <a:pt x="530" y="4563"/>
                    </a:lnTo>
                    <a:lnTo>
                      <a:pt x="530" y="4563"/>
                    </a:lnTo>
                    <a:lnTo>
                      <a:pt x="1032" y="4651"/>
                    </a:lnTo>
                    <a:cubicBezTo>
                      <a:pt x="1050" y="4655"/>
                      <a:pt x="1069" y="4656"/>
                      <a:pt x="1088" y="4656"/>
                    </a:cubicBezTo>
                    <a:cubicBezTo>
                      <a:pt x="1183" y="4656"/>
                      <a:pt x="1293" y="4618"/>
                      <a:pt x="1323" y="4526"/>
                    </a:cubicBezTo>
                    <a:cubicBezTo>
                      <a:pt x="1479" y="4037"/>
                      <a:pt x="1695" y="3570"/>
                      <a:pt x="1968" y="3136"/>
                    </a:cubicBezTo>
                    <a:cubicBezTo>
                      <a:pt x="1982" y="3113"/>
                      <a:pt x="1989" y="3072"/>
                      <a:pt x="1965" y="3052"/>
                    </a:cubicBezTo>
                    <a:cubicBezTo>
                      <a:pt x="1879" y="2980"/>
                      <a:pt x="1515" y="2622"/>
                      <a:pt x="1404" y="2622"/>
                    </a:cubicBezTo>
                    <a:cubicBezTo>
                      <a:pt x="1394" y="2622"/>
                      <a:pt x="1386" y="2625"/>
                      <a:pt x="1381" y="2631"/>
                    </a:cubicBezTo>
                    <a:lnTo>
                      <a:pt x="1381" y="2631"/>
                    </a:lnTo>
                    <a:lnTo>
                      <a:pt x="1902" y="2006"/>
                    </a:lnTo>
                    <a:lnTo>
                      <a:pt x="1902" y="2006"/>
                    </a:lnTo>
                    <a:lnTo>
                      <a:pt x="2331" y="2363"/>
                    </a:lnTo>
                    <a:cubicBezTo>
                      <a:pt x="2365" y="2391"/>
                      <a:pt x="2407" y="2403"/>
                      <a:pt x="2450" y="2403"/>
                    </a:cubicBezTo>
                    <a:cubicBezTo>
                      <a:pt x="2522" y="2403"/>
                      <a:pt x="2597" y="2371"/>
                      <a:pt x="2646" y="2327"/>
                    </a:cubicBezTo>
                    <a:cubicBezTo>
                      <a:pt x="3010" y="1994"/>
                      <a:pt x="3416" y="1708"/>
                      <a:pt x="3852" y="1474"/>
                    </a:cubicBezTo>
                    <a:cubicBezTo>
                      <a:pt x="3893" y="1453"/>
                      <a:pt x="3981" y="1405"/>
                      <a:pt x="3958" y="1343"/>
                    </a:cubicBezTo>
                    <a:cubicBezTo>
                      <a:pt x="3887" y="1150"/>
                      <a:pt x="3816" y="725"/>
                      <a:pt x="3661" y="725"/>
                    </a:cubicBezTo>
                    <a:cubicBezTo>
                      <a:pt x="3650" y="725"/>
                      <a:pt x="3639" y="727"/>
                      <a:pt x="3628" y="731"/>
                    </a:cubicBezTo>
                    <a:lnTo>
                      <a:pt x="4395" y="450"/>
                    </a:lnTo>
                    <a:lnTo>
                      <a:pt x="4395" y="450"/>
                    </a:lnTo>
                    <a:cubicBezTo>
                      <a:pt x="4469" y="654"/>
                      <a:pt x="4544" y="860"/>
                      <a:pt x="4620" y="1064"/>
                    </a:cubicBezTo>
                    <a:cubicBezTo>
                      <a:pt x="4637" y="1114"/>
                      <a:pt x="4688" y="1127"/>
                      <a:pt x="4740" y="1127"/>
                    </a:cubicBezTo>
                    <a:cubicBezTo>
                      <a:pt x="4771" y="1127"/>
                      <a:pt x="4803" y="1122"/>
                      <a:pt x="4827" y="1117"/>
                    </a:cubicBezTo>
                    <a:cubicBezTo>
                      <a:pt x="5202" y="1023"/>
                      <a:pt x="5586" y="976"/>
                      <a:pt x="5971" y="976"/>
                    </a:cubicBezTo>
                    <a:cubicBezTo>
                      <a:pt x="6077" y="976"/>
                      <a:pt x="6184" y="980"/>
                      <a:pt x="6290" y="987"/>
                    </a:cubicBezTo>
                    <a:cubicBezTo>
                      <a:pt x="6292" y="987"/>
                      <a:pt x="6293" y="987"/>
                      <a:pt x="6295" y="987"/>
                    </a:cubicBezTo>
                    <a:cubicBezTo>
                      <a:pt x="6376" y="987"/>
                      <a:pt x="6522" y="951"/>
                      <a:pt x="6540" y="855"/>
                    </a:cubicBezTo>
                    <a:cubicBezTo>
                      <a:pt x="6574" y="656"/>
                      <a:pt x="6608" y="459"/>
                      <a:pt x="6642" y="261"/>
                    </a:cubicBezTo>
                    <a:close/>
                    <a:moveTo>
                      <a:pt x="6548" y="0"/>
                    </a:moveTo>
                    <a:cubicBezTo>
                      <a:pt x="6454" y="0"/>
                      <a:pt x="6325" y="35"/>
                      <a:pt x="6308" y="130"/>
                    </a:cubicBezTo>
                    <a:cubicBezTo>
                      <a:pt x="6272" y="338"/>
                      <a:pt x="6236" y="547"/>
                      <a:pt x="6200" y="756"/>
                    </a:cubicBezTo>
                    <a:lnTo>
                      <a:pt x="6200" y="756"/>
                    </a:lnTo>
                    <a:cubicBezTo>
                      <a:pt x="6149" y="756"/>
                      <a:pt x="6097" y="755"/>
                      <a:pt x="6046" y="755"/>
                    </a:cubicBezTo>
                    <a:cubicBezTo>
                      <a:pt x="5747" y="755"/>
                      <a:pt x="5448" y="771"/>
                      <a:pt x="5153" y="832"/>
                    </a:cubicBezTo>
                    <a:cubicBezTo>
                      <a:pt x="5122" y="839"/>
                      <a:pt x="5095" y="842"/>
                      <a:pt x="5070" y="842"/>
                    </a:cubicBezTo>
                    <a:cubicBezTo>
                      <a:pt x="4821" y="842"/>
                      <a:pt x="4824" y="533"/>
                      <a:pt x="4715" y="237"/>
                    </a:cubicBezTo>
                    <a:cubicBezTo>
                      <a:pt x="4697" y="188"/>
                      <a:pt x="4651" y="172"/>
                      <a:pt x="4600" y="172"/>
                    </a:cubicBezTo>
                    <a:cubicBezTo>
                      <a:pt x="4550" y="172"/>
                      <a:pt x="4495" y="188"/>
                      <a:pt x="4459" y="201"/>
                    </a:cubicBezTo>
                    <a:lnTo>
                      <a:pt x="3435" y="576"/>
                    </a:lnTo>
                    <a:cubicBezTo>
                      <a:pt x="3393" y="591"/>
                      <a:pt x="3307" y="651"/>
                      <a:pt x="3329" y="708"/>
                    </a:cubicBezTo>
                    <a:cubicBezTo>
                      <a:pt x="3423" y="964"/>
                      <a:pt x="3682" y="1314"/>
                      <a:pt x="3426" y="1452"/>
                    </a:cubicBezTo>
                    <a:cubicBezTo>
                      <a:pt x="3097" y="1627"/>
                      <a:pt x="2804" y="1853"/>
                      <a:pt x="2525" y="2096"/>
                    </a:cubicBezTo>
                    <a:lnTo>
                      <a:pt x="2525" y="2096"/>
                    </a:lnTo>
                    <a:lnTo>
                      <a:pt x="2071" y="1717"/>
                    </a:lnTo>
                    <a:cubicBezTo>
                      <a:pt x="2039" y="1690"/>
                      <a:pt x="1992" y="1678"/>
                      <a:pt x="1944" y="1678"/>
                    </a:cubicBezTo>
                    <a:cubicBezTo>
                      <a:pt x="1872" y="1678"/>
                      <a:pt x="1796" y="1705"/>
                      <a:pt x="1756" y="1753"/>
                    </a:cubicBezTo>
                    <a:cubicBezTo>
                      <a:pt x="1523" y="2032"/>
                      <a:pt x="1290" y="2312"/>
                      <a:pt x="1056" y="2590"/>
                    </a:cubicBezTo>
                    <a:cubicBezTo>
                      <a:pt x="1035" y="2618"/>
                      <a:pt x="997" y="2669"/>
                      <a:pt x="1037" y="2701"/>
                    </a:cubicBezTo>
                    <a:cubicBezTo>
                      <a:pt x="1220" y="2854"/>
                      <a:pt x="1403" y="3008"/>
                      <a:pt x="1586" y="3161"/>
                    </a:cubicBezTo>
                    <a:cubicBezTo>
                      <a:pt x="1586" y="3161"/>
                      <a:pt x="1585" y="3161"/>
                      <a:pt x="1584" y="3161"/>
                    </a:cubicBezTo>
                    <a:cubicBezTo>
                      <a:pt x="1536" y="3161"/>
                      <a:pt x="1174" y="4021"/>
                      <a:pt x="1023" y="4398"/>
                    </a:cubicBezTo>
                    <a:lnTo>
                      <a:pt x="1023" y="4398"/>
                    </a:lnTo>
                    <a:lnTo>
                      <a:pt x="487" y="4305"/>
                    </a:lnTo>
                    <a:cubicBezTo>
                      <a:pt x="471" y="4302"/>
                      <a:pt x="453" y="4300"/>
                      <a:pt x="433" y="4300"/>
                    </a:cubicBezTo>
                    <a:cubicBezTo>
                      <a:pt x="339" y="4300"/>
                      <a:pt x="212" y="4335"/>
                      <a:pt x="196" y="4430"/>
                    </a:cubicBezTo>
                    <a:lnTo>
                      <a:pt x="8" y="5506"/>
                    </a:lnTo>
                    <a:cubicBezTo>
                      <a:pt x="1" y="5549"/>
                      <a:pt x="40" y="5584"/>
                      <a:pt x="81" y="5590"/>
                    </a:cubicBezTo>
                    <a:cubicBezTo>
                      <a:pt x="572" y="5677"/>
                      <a:pt x="737" y="5557"/>
                      <a:pt x="763" y="6064"/>
                    </a:cubicBezTo>
                    <a:cubicBezTo>
                      <a:pt x="776" y="6329"/>
                      <a:pt x="988" y="7102"/>
                      <a:pt x="831" y="7159"/>
                    </a:cubicBezTo>
                    <a:lnTo>
                      <a:pt x="292" y="7358"/>
                    </a:lnTo>
                    <a:cubicBezTo>
                      <a:pt x="248" y="7373"/>
                      <a:pt x="163" y="7432"/>
                      <a:pt x="184" y="7489"/>
                    </a:cubicBezTo>
                    <a:cubicBezTo>
                      <a:pt x="310" y="7832"/>
                      <a:pt x="435" y="8172"/>
                      <a:pt x="560" y="8515"/>
                    </a:cubicBezTo>
                    <a:cubicBezTo>
                      <a:pt x="578" y="8563"/>
                      <a:pt x="624" y="8578"/>
                      <a:pt x="674" y="8578"/>
                    </a:cubicBezTo>
                    <a:cubicBezTo>
                      <a:pt x="725" y="8578"/>
                      <a:pt x="781" y="8562"/>
                      <a:pt x="816" y="8549"/>
                    </a:cubicBezTo>
                    <a:lnTo>
                      <a:pt x="1346" y="8355"/>
                    </a:lnTo>
                    <a:lnTo>
                      <a:pt x="1346" y="8355"/>
                    </a:lnTo>
                    <a:cubicBezTo>
                      <a:pt x="1534" y="8693"/>
                      <a:pt x="1750" y="9016"/>
                      <a:pt x="1991" y="9319"/>
                    </a:cubicBezTo>
                    <a:cubicBezTo>
                      <a:pt x="2241" y="9631"/>
                      <a:pt x="1989" y="9720"/>
                      <a:pt x="1724" y="10035"/>
                    </a:cubicBezTo>
                    <a:cubicBezTo>
                      <a:pt x="1703" y="10062"/>
                      <a:pt x="1665" y="10114"/>
                      <a:pt x="1704" y="10147"/>
                    </a:cubicBezTo>
                    <a:lnTo>
                      <a:pt x="2542" y="10847"/>
                    </a:lnTo>
                    <a:cubicBezTo>
                      <a:pt x="2574" y="10874"/>
                      <a:pt x="2620" y="10886"/>
                      <a:pt x="2668" y="10886"/>
                    </a:cubicBezTo>
                    <a:cubicBezTo>
                      <a:pt x="2740" y="10886"/>
                      <a:pt x="2816" y="10858"/>
                      <a:pt x="2857" y="10810"/>
                    </a:cubicBezTo>
                    <a:cubicBezTo>
                      <a:pt x="2980" y="10663"/>
                      <a:pt x="3102" y="10517"/>
                      <a:pt x="3225" y="10370"/>
                    </a:cubicBezTo>
                    <a:cubicBezTo>
                      <a:pt x="3267" y="10296"/>
                      <a:pt x="3298" y="10259"/>
                      <a:pt x="3316" y="10259"/>
                    </a:cubicBezTo>
                    <a:cubicBezTo>
                      <a:pt x="3339" y="10259"/>
                      <a:pt x="3342" y="10317"/>
                      <a:pt x="3326" y="10435"/>
                    </a:cubicBezTo>
                    <a:cubicBezTo>
                      <a:pt x="3507" y="10539"/>
                      <a:pt x="3693" y="10633"/>
                      <a:pt x="3884" y="10715"/>
                    </a:cubicBezTo>
                    <a:cubicBezTo>
                      <a:pt x="4079" y="10806"/>
                      <a:pt x="4450" y="10818"/>
                      <a:pt x="4409" y="11053"/>
                    </a:cubicBezTo>
                    <a:cubicBezTo>
                      <a:pt x="4376" y="11242"/>
                      <a:pt x="4342" y="11430"/>
                      <a:pt x="4309" y="11619"/>
                    </a:cubicBezTo>
                    <a:cubicBezTo>
                      <a:pt x="4302" y="11664"/>
                      <a:pt x="4341" y="11698"/>
                      <a:pt x="4383" y="11705"/>
                    </a:cubicBezTo>
                    <a:lnTo>
                      <a:pt x="5457" y="11892"/>
                    </a:lnTo>
                    <a:cubicBezTo>
                      <a:pt x="5472" y="11894"/>
                      <a:pt x="5490" y="11896"/>
                      <a:pt x="5509" y="11896"/>
                    </a:cubicBezTo>
                    <a:cubicBezTo>
                      <a:pt x="5603" y="11896"/>
                      <a:pt x="5731" y="11862"/>
                      <a:pt x="5748" y="11766"/>
                    </a:cubicBezTo>
                    <a:cubicBezTo>
                      <a:pt x="5785" y="11557"/>
                      <a:pt x="5821" y="11348"/>
                      <a:pt x="5858" y="11138"/>
                    </a:cubicBezTo>
                    <a:lnTo>
                      <a:pt x="5858" y="11138"/>
                    </a:lnTo>
                    <a:cubicBezTo>
                      <a:pt x="5910" y="11139"/>
                      <a:pt x="5963" y="11139"/>
                      <a:pt x="6016" y="11139"/>
                    </a:cubicBezTo>
                    <a:cubicBezTo>
                      <a:pt x="6314" y="11139"/>
                      <a:pt x="6610" y="11124"/>
                      <a:pt x="6905" y="11063"/>
                    </a:cubicBezTo>
                    <a:cubicBezTo>
                      <a:pt x="6934" y="11057"/>
                      <a:pt x="6961" y="11054"/>
                      <a:pt x="6985" y="11054"/>
                    </a:cubicBezTo>
                    <a:cubicBezTo>
                      <a:pt x="7235" y="11054"/>
                      <a:pt x="7233" y="11363"/>
                      <a:pt x="7342" y="11658"/>
                    </a:cubicBezTo>
                    <a:cubicBezTo>
                      <a:pt x="7361" y="11708"/>
                      <a:pt x="7407" y="11723"/>
                      <a:pt x="7458" y="11723"/>
                    </a:cubicBezTo>
                    <a:cubicBezTo>
                      <a:pt x="7509" y="11723"/>
                      <a:pt x="7564" y="11708"/>
                      <a:pt x="7598" y="11695"/>
                    </a:cubicBezTo>
                    <a:lnTo>
                      <a:pt x="8622" y="11319"/>
                    </a:lnTo>
                    <a:cubicBezTo>
                      <a:pt x="8664" y="11302"/>
                      <a:pt x="8749" y="11245"/>
                      <a:pt x="8728" y="11186"/>
                    </a:cubicBezTo>
                    <a:cubicBezTo>
                      <a:pt x="8634" y="10931"/>
                      <a:pt x="8375" y="10580"/>
                      <a:pt x="8631" y="10444"/>
                    </a:cubicBezTo>
                    <a:cubicBezTo>
                      <a:pt x="8960" y="10269"/>
                      <a:pt x="9254" y="10041"/>
                      <a:pt x="9533" y="9798"/>
                    </a:cubicBezTo>
                    <a:lnTo>
                      <a:pt x="9533" y="9798"/>
                    </a:lnTo>
                    <a:cubicBezTo>
                      <a:pt x="9684" y="9925"/>
                      <a:pt x="9835" y="10052"/>
                      <a:pt x="9986" y="10179"/>
                    </a:cubicBezTo>
                    <a:cubicBezTo>
                      <a:pt x="10019" y="10206"/>
                      <a:pt x="10065" y="10219"/>
                      <a:pt x="10113" y="10219"/>
                    </a:cubicBezTo>
                    <a:cubicBezTo>
                      <a:pt x="10184" y="10219"/>
                      <a:pt x="10261" y="10191"/>
                      <a:pt x="10301" y="10142"/>
                    </a:cubicBezTo>
                    <a:lnTo>
                      <a:pt x="11001" y="9304"/>
                    </a:lnTo>
                    <a:cubicBezTo>
                      <a:pt x="11022" y="9278"/>
                      <a:pt x="11060" y="9226"/>
                      <a:pt x="11021" y="9193"/>
                    </a:cubicBezTo>
                    <a:lnTo>
                      <a:pt x="10470" y="8733"/>
                    </a:lnTo>
                    <a:lnTo>
                      <a:pt x="10470" y="8733"/>
                    </a:lnTo>
                    <a:cubicBezTo>
                      <a:pt x="10470" y="8733"/>
                      <a:pt x="10471" y="8733"/>
                      <a:pt x="10472" y="8733"/>
                    </a:cubicBezTo>
                    <a:cubicBezTo>
                      <a:pt x="10521" y="8733"/>
                      <a:pt x="10883" y="7874"/>
                      <a:pt x="11033" y="7497"/>
                    </a:cubicBezTo>
                    <a:lnTo>
                      <a:pt x="11033" y="7497"/>
                    </a:lnTo>
                    <a:lnTo>
                      <a:pt x="11556" y="7588"/>
                    </a:lnTo>
                    <a:lnTo>
                      <a:pt x="11556" y="7588"/>
                    </a:lnTo>
                    <a:cubicBezTo>
                      <a:pt x="11574" y="7594"/>
                      <a:pt x="11595" y="7596"/>
                      <a:pt x="11617" y="7596"/>
                    </a:cubicBezTo>
                    <a:cubicBezTo>
                      <a:pt x="11718" y="7596"/>
                      <a:pt x="11848" y="7543"/>
                      <a:pt x="11861" y="7464"/>
                    </a:cubicBezTo>
                    <a:cubicBezTo>
                      <a:pt x="11923" y="7106"/>
                      <a:pt x="11985" y="6747"/>
                      <a:pt x="12047" y="6390"/>
                    </a:cubicBezTo>
                    <a:cubicBezTo>
                      <a:pt x="12055" y="6344"/>
                      <a:pt x="12016" y="6311"/>
                      <a:pt x="11975" y="6304"/>
                    </a:cubicBezTo>
                    <a:cubicBezTo>
                      <a:pt x="11484" y="6219"/>
                      <a:pt x="11321" y="6337"/>
                      <a:pt x="11295" y="5830"/>
                    </a:cubicBezTo>
                    <a:cubicBezTo>
                      <a:pt x="11281" y="5565"/>
                      <a:pt x="11069" y="4792"/>
                      <a:pt x="11225" y="4735"/>
                    </a:cubicBezTo>
                    <a:lnTo>
                      <a:pt x="11766" y="4538"/>
                    </a:lnTo>
                    <a:cubicBezTo>
                      <a:pt x="11808" y="4521"/>
                      <a:pt x="11893" y="4464"/>
                      <a:pt x="11872" y="4405"/>
                    </a:cubicBezTo>
                    <a:cubicBezTo>
                      <a:pt x="11748" y="4064"/>
                      <a:pt x="11622" y="3722"/>
                      <a:pt x="11498" y="3381"/>
                    </a:cubicBezTo>
                    <a:cubicBezTo>
                      <a:pt x="11480" y="3332"/>
                      <a:pt x="11433" y="3316"/>
                      <a:pt x="11382" y="3316"/>
                    </a:cubicBezTo>
                    <a:cubicBezTo>
                      <a:pt x="11332" y="3316"/>
                      <a:pt x="11277" y="3332"/>
                      <a:pt x="11242" y="3345"/>
                    </a:cubicBezTo>
                    <a:cubicBezTo>
                      <a:pt x="11064" y="3409"/>
                      <a:pt x="10886" y="3474"/>
                      <a:pt x="10709" y="3539"/>
                    </a:cubicBezTo>
                    <a:lnTo>
                      <a:pt x="10709" y="3539"/>
                    </a:lnTo>
                    <a:cubicBezTo>
                      <a:pt x="10522" y="3200"/>
                      <a:pt x="10306" y="2879"/>
                      <a:pt x="10065" y="2577"/>
                    </a:cubicBezTo>
                    <a:cubicBezTo>
                      <a:pt x="9815" y="2265"/>
                      <a:pt x="10068" y="2175"/>
                      <a:pt x="10332" y="1859"/>
                    </a:cubicBezTo>
                    <a:cubicBezTo>
                      <a:pt x="10354" y="1833"/>
                      <a:pt x="10391" y="1780"/>
                      <a:pt x="10351" y="1748"/>
                    </a:cubicBezTo>
                    <a:lnTo>
                      <a:pt x="9516" y="1049"/>
                    </a:lnTo>
                    <a:cubicBezTo>
                      <a:pt x="9483" y="1022"/>
                      <a:pt x="9436" y="1010"/>
                      <a:pt x="9388" y="1010"/>
                    </a:cubicBezTo>
                    <a:cubicBezTo>
                      <a:pt x="9316" y="1010"/>
                      <a:pt x="9240" y="1037"/>
                      <a:pt x="9201" y="1085"/>
                    </a:cubicBezTo>
                    <a:lnTo>
                      <a:pt x="8833" y="1526"/>
                    </a:lnTo>
                    <a:cubicBezTo>
                      <a:pt x="8790" y="1600"/>
                      <a:pt x="8759" y="1637"/>
                      <a:pt x="8741" y="1637"/>
                    </a:cubicBezTo>
                    <a:cubicBezTo>
                      <a:pt x="8718" y="1637"/>
                      <a:pt x="8715" y="1578"/>
                      <a:pt x="8731" y="1461"/>
                    </a:cubicBezTo>
                    <a:cubicBezTo>
                      <a:pt x="8551" y="1356"/>
                      <a:pt x="8365" y="1262"/>
                      <a:pt x="8174" y="1181"/>
                    </a:cubicBezTo>
                    <a:cubicBezTo>
                      <a:pt x="7978" y="1090"/>
                      <a:pt x="7607" y="1076"/>
                      <a:pt x="7648" y="843"/>
                    </a:cubicBezTo>
                    <a:cubicBezTo>
                      <a:pt x="7680" y="654"/>
                      <a:pt x="7713" y="466"/>
                      <a:pt x="7747" y="276"/>
                    </a:cubicBezTo>
                    <a:cubicBezTo>
                      <a:pt x="7754" y="233"/>
                      <a:pt x="7715" y="198"/>
                      <a:pt x="7673" y="192"/>
                    </a:cubicBezTo>
                    <a:lnTo>
                      <a:pt x="6599" y="4"/>
                    </a:lnTo>
                    <a:cubicBezTo>
                      <a:pt x="6584" y="1"/>
                      <a:pt x="6567" y="0"/>
                      <a:pt x="654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4"/>
              <p:cNvSpPr/>
              <p:nvPr/>
            </p:nvSpPr>
            <p:spPr>
              <a:xfrm>
                <a:off x="2187743" y="2395074"/>
                <a:ext cx="186929" cy="159024"/>
              </a:xfrm>
              <a:custGeom>
                <a:rect b="b" l="l" r="r" t="t"/>
                <a:pathLst>
                  <a:path extrusionOk="0" h="3822" w="4497">
                    <a:moveTo>
                      <a:pt x="2269" y="238"/>
                    </a:moveTo>
                    <a:cubicBezTo>
                      <a:pt x="2277" y="238"/>
                      <a:pt x="2285" y="238"/>
                      <a:pt x="2293" y="238"/>
                    </a:cubicBezTo>
                    <a:cubicBezTo>
                      <a:pt x="4356" y="258"/>
                      <a:pt x="4322" y="3598"/>
                      <a:pt x="2253" y="3598"/>
                    </a:cubicBezTo>
                    <a:cubicBezTo>
                      <a:pt x="2183" y="3598"/>
                      <a:pt x="2110" y="3594"/>
                      <a:pt x="2036" y="3586"/>
                    </a:cubicBezTo>
                    <a:lnTo>
                      <a:pt x="2036" y="3586"/>
                    </a:lnTo>
                    <a:cubicBezTo>
                      <a:pt x="182" y="3146"/>
                      <a:pt x="185" y="238"/>
                      <a:pt x="2269" y="238"/>
                    </a:cubicBezTo>
                    <a:close/>
                    <a:moveTo>
                      <a:pt x="2289" y="1"/>
                    </a:moveTo>
                    <a:cubicBezTo>
                      <a:pt x="1498" y="1"/>
                      <a:pt x="659" y="518"/>
                      <a:pt x="400" y="1260"/>
                    </a:cubicBezTo>
                    <a:cubicBezTo>
                      <a:pt x="1" y="2415"/>
                      <a:pt x="652" y="3528"/>
                      <a:pt x="1830" y="3801"/>
                    </a:cubicBezTo>
                    <a:cubicBezTo>
                      <a:pt x="1839" y="3803"/>
                      <a:pt x="1849" y="3804"/>
                      <a:pt x="1859" y="3804"/>
                    </a:cubicBezTo>
                    <a:lnTo>
                      <a:pt x="1859" y="3804"/>
                    </a:lnTo>
                    <a:cubicBezTo>
                      <a:pt x="1863" y="3805"/>
                      <a:pt x="1867" y="3805"/>
                      <a:pt x="1871" y="3806"/>
                    </a:cubicBezTo>
                    <a:cubicBezTo>
                      <a:pt x="1961" y="3816"/>
                      <a:pt x="2052" y="3822"/>
                      <a:pt x="2144" y="3822"/>
                    </a:cubicBezTo>
                    <a:cubicBezTo>
                      <a:pt x="2961" y="3822"/>
                      <a:pt x="3812" y="3399"/>
                      <a:pt x="4095" y="2583"/>
                    </a:cubicBezTo>
                    <a:cubicBezTo>
                      <a:pt x="4497" y="1428"/>
                      <a:pt x="3844" y="313"/>
                      <a:pt x="2666" y="42"/>
                    </a:cubicBezTo>
                    <a:cubicBezTo>
                      <a:pt x="2543" y="14"/>
                      <a:pt x="2417" y="1"/>
                      <a:pt x="228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2" name="Google Shape;1612;p44"/>
          <p:cNvGrpSpPr/>
          <p:nvPr/>
        </p:nvGrpSpPr>
        <p:grpSpPr>
          <a:xfrm>
            <a:off x="1138219" y="2604114"/>
            <a:ext cx="701063" cy="489356"/>
            <a:chOff x="3192802" y="3617673"/>
            <a:chExt cx="701063" cy="489356"/>
          </a:xfrm>
        </p:grpSpPr>
        <p:sp>
          <p:nvSpPr>
            <p:cNvPr id="1613" name="Google Shape;1613;p44"/>
            <p:cNvSpPr/>
            <p:nvPr/>
          </p:nvSpPr>
          <p:spPr>
            <a:xfrm>
              <a:off x="3192802"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4" name="Google Shape;1614;p44"/>
            <p:cNvGrpSpPr/>
            <p:nvPr/>
          </p:nvGrpSpPr>
          <p:grpSpPr>
            <a:xfrm>
              <a:off x="3377750" y="3742809"/>
              <a:ext cx="331167" cy="239083"/>
              <a:chOff x="2879637" y="4160679"/>
              <a:chExt cx="532937" cy="384749"/>
            </a:xfrm>
          </p:grpSpPr>
          <p:sp>
            <p:nvSpPr>
              <p:cNvPr id="1615" name="Google Shape;1615;p44"/>
              <p:cNvSpPr/>
              <p:nvPr/>
            </p:nvSpPr>
            <p:spPr>
              <a:xfrm>
                <a:off x="3079079" y="4427970"/>
                <a:ext cx="128444" cy="117458"/>
              </a:xfrm>
              <a:custGeom>
                <a:rect b="b" l="l" r="r" t="t"/>
                <a:pathLst>
                  <a:path extrusionOk="0" h="2823" w="3090">
                    <a:moveTo>
                      <a:pt x="1568" y="199"/>
                    </a:moveTo>
                    <a:cubicBezTo>
                      <a:pt x="1627" y="199"/>
                      <a:pt x="1687" y="203"/>
                      <a:pt x="1747" y="213"/>
                    </a:cubicBezTo>
                    <a:cubicBezTo>
                      <a:pt x="2346" y="311"/>
                      <a:pt x="2689" y="891"/>
                      <a:pt x="2724" y="1448"/>
                    </a:cubicBezTo>
                    <a:lnTo>
                      <a:pt x="2724" y="1448"/>
                    </a:lnTo>
                    <a:cubicBezTo>
                      <a:pt x="2684" y="2094"/>
                      <a:pt x="2253" y="2632"/>
                      <a:pt x="1598" y="2632"/>
                    </a:cubicBezTo>
                    <a:cubicBezTo>
                      <a:pt x="1532" y="2632"/>
                      <a:pt x="1463" y="2626"/>
                      <a:pt x="1393" y="2615"/>
                    </a:cubicBezTo>
                    <a:cubicBezTo>
                      <a:pt x="846" y="2526"/>
                      <a:pt x="505" y="2018"/>
                      <a:pt x="422" y="1511"/>
                    </a:cubicBezTo>
                    <a:cubicBezTo>
                      <a:pt x="308" y="808"/>
                      <a:pt x="897" y="199"/>
                      <a:pt x="1568" y="199"/>
                    </a:cubicBezTo>
                    <a:close/>
                    <a:moveTo>
                      <a:pt x="1628" y="1"/>
                    </a:moveTo>
                    <a:cubicBezTo>
                      <a:pt x="874" y="1"/>
                      <a:pt x="101" y="494"/>
                      <a:pt x="51" y="1434"/>
                    </a:cubicBezTo>
                    <a:cubicBezTo>
                      <a:pt x="0" y="2371"/>
                      <a:pt x="705" y="2822"/>
                      <a:pt x="1449" y="2822"/>
                    </a:cubicBezTo>
                    <a:cubicBezTo>
                      <a:pt x="2222" y="2822"/>
                      <a:pt x="3038" y="2334"/>
                      <a:pt x="3089" y="1394"/>
                    </a:cubicBezTo>
                    <a:cubicBezTo>
                      <a:pt x="3089" y="1386"/>
                      <a:pt x="3089" y="1379"/>
                      <a:pt x="3087" y="1372"/>
                    </a:cubicBezTo>
                    <a:lnTo>
                      <a:pt x="3087" y="1372"/>
                    </a:lnTo>
                    <a:cubicBezTo>
                      <a:pt x="3087" y="1370"/>
                      <a:pt x="3087" y="1368"/>
                      <a:pt x="3087" y="1366"/>
                    </a:cubicBezTo>
                    <a:cubicBezTo>
                      <a:pt x="3038" y="443"/>
                      <a:pt x="2342" y="1"/>
                      <a:pt x="162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4"/>
              <p:cNvSpPr/>
              <p:nvPr/>
            </p:nvSpPr>
            <p:spPr>
              <a:xfrm>
                <a:off x="3000475" y="4327611"/>
                <a:ext cx="315373" cy="107805"/>
              </a:xfrm>
              <a:custGeom>
                <a:rect b="b" l="l" r="r" t="t"/>
                <a:pathLst>
                  <a:path extrusionOk="0" h="2591" w="7587">
                    <a:moveTo>
                      <a:pt x="3811" y="0"/>
                    </a:moveTo>
                    <a:cubicBezTo>
                      <a:pt x="2224" y="0"/>
                      <a:pt x="636" y="843"/>
                      <a:pt x="17" y="2513"/>
                    </a:cubicBezTo>
                    <a:cubicBezTo>
                      <a:pt x="0" y="2559"/>
                      <a:pt x="48" y="2579"/>
                      <a:pt x="114" y="2579"/>
                    </a:cubicBezTo>
                    <a:cubicBezTo>
                      <a:pt x="213" y="2579"/>
                      <a:pt x="352" y="2534"/>
                      <a:pt x="377" y="2465"/>
                    </a:cubicBezTo>
                    <a:cubicBezTo>
                      <a:pt x="939" y="950"/>
                      <a:pt x="2305" y="222"/>
                      <a:pt x="3689" y="222"/>
                    </a:cubicBezTo>
                    <a:cubicBezTo>
                      <a:pt x="5135" y="222"/>
                      <a:pt x="6601" y="1016"/>
                      <a:pt x="7195" y="2537"/>
                    </a:cubicBezTo>
                    <a:cubicBezTo>
                      <a:pt x="7210" y="2575"/>
                      <a:pt x="7255" y="2590"/>
                      <a:pt x="7308" y="2590"/>
                    </a:cubicBezTo>
                    <a:cubicBezTo>
                      <a:pt x="7426" y="2590"/>
                      <a:pt x="7586" y="2515"/>
                      <a:pt x="7557" y="2440"/>
                    </a:cubicBezTo>
                    <a:cubicBezTo>
                      <a:pt x="6920" y="809"/>
                      <a:pt x="5366" y="0"/>
                      <a:pt x="381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4"/>
              <p:cNvSpPr/>
              <p:nvPr/>
            </p:nvSpPr>
            <p:spPr>
              <a:xfrm>
                <a:off x="2930516" y="4244478"/>
                <a:ext cx="443193" cy="150910"/>
              </a:xfrm>
              <a:custGeom>
                <a:rect b="b" l="l" r="r" t="t"/>
                <a:pathLst>
                  <a:path extrusionOk="0" h="3627" w="10662">
                    <a:moveTo>
                      <a:pt x="5454" y="0"/>
                    </a:moveTo>
                    <a:cubicBezTo>
                      <a:pt x="5283" y="0"/>
                      <a:pt x="5114" y="6"/>
                      <a:pt x="4947" y="18"/>
                    </a:cubicBezTo>
                    <a:cubicBezTo>
                      <a:pt x="2852" y="165"/>
                      <a:pt x="799" y="1608"/>
                      <a:pt x="15" y="3574"/>
                    </a:cubicBezTo>
                    <a:cubicBezTo>
                      <a:pt x="0" y="3610"/>
                      <a:pt x="43" y="3626"/>
                      <a:pt x="105" y="3626"/>
                    </a:cubicBezTo>
                    <a:cubicBezTo>
                      <a:pt x="203" y="3626"/>
                      <a:pt x="349" y="3585"/>
                      <a:pt x="375" y="3519"/>
                    </a:cubicBezTo>
                    <a:lnTo>
                      <a:pt x="375" y="3519"/>
                    </a:lnTo>
                    <a:lnTo>
                      <a:pt x="374" y="3521"/>
                    </a:lnTo>
                    <a:cubicBezTo>
                      <a:pt x="1188" y="1482"/>
                      <a:pt x="3248" y="216"/>
                      <a:pt x="5395" y="166"/>
                    </a:cubicBezTo>
                    <a:cubicBezTo>
                      <a:pt x="5434" y="165"/>
                      <a:pt x="5474" y="165"/>
                      <a:pt x="5513" y="165"/>
                    </a:cubicBezTo>
                    <a:cubicBezTo>
                      <a:pt x="7409" y="165"/>
                      <a:pt x="9576" y="1194"/>
                      <a:pt x="10274" y="3066"/>
                    </a:cubicBezTo>
                    <a:cubicBezTo>
                      <a:pt x="10286" y="3098"/>
                      <a:pt x="10326" y="3111"/>
                      <a:pt x="10374" y="3111"/>
                    </a:cubicBezTo>
                    <a:cubicBezTo>
                      <a:pt x="10491" y="3111"/>
                      <a:pt x="10662" y="3036"/>
                      <a:pt x="10636" y="2968"/>
                    </a:cubicBezTo>
                    <a:cubicBezTo>
                      <a:pt x="9858" y="882"/>
                      <a:pt x="7535" y="0"/>
                      <a:pt x="545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4"/>
              <p:cNvSpPr/>
              <p:nvPr/>
            </p:nvSpPr>
            <p:spPr>
              <a:xfrm>
                <a:off x="2879637" y="4160679"/>
                <a:ext cx="532937" cy="164100"/>
              </a:xfrm>
              <a:custGeom>
                <a:rect b="b" l="l" r="r" t="t"/>
                <a:pathLst>
                  <a:path extrusionOk="0" h="3944" w="12821">
                    <a:moveTo>
                      <a:pt x="6459" y="1"/>
                    </a:moveTo>
                    <a:cubicBezTo>
                      <a:pt x="6388" y="1"/>
                      <a:pt x="6318" y="1"/>
                      <a:pt x="6248" y="3"/>
                    </a:cubicBezTo>
                    <a:cubicBezTo>
                      <a:pt x="3780" y="48"/>
                      <a:pt x="1110" y="1513"/>
                      <a:pt x="42" y="3813"/>
                    </a:cubicBezTo>
                    <a:cubicBezTo>
                      <a:pt x="0" y="3903"/>
                      <a:pt x="73" y="3943"/>
                      <a:pt x="163" y="3943"/>
                    </a:cubicBezTo>
                    <a:cubicBezTo>
                      <a:pt x="251" y="3943"/>
                      <a:pt x="355" y="3906"/>
                      <a:pt x="385" y="3842"/>
                    </a:cubicBezTo>
                    <a:cubicBezTo>
                      <a:pt x="1367" y="1728"/>
                      <a:pt x="3662" y="472"/>
                      <a:pt x="5900" y="262"/>
                    </a:cubicBezTo>
                    <a:cubicBezTo>
                      <a:pt x="6134" y="240"/>
                      <a:pt x="6378" y="228"/>
                      <a:pt x="6631" y="228"/>
                    </a:cubicBezTo>
                    <a:cubicBezTo>
                      <a:pt x="8761" y="228"/>
                      <a:pt x="11423" y="1035"/>
                      <a:pt x="12414" y="2960"/>
                    </a:cubicBezTo>
                    <a:cubicBezTo>
                      <a:pt x="12439" y="3008"/>
                      <a:pt x="12495" y="3028"/>
                      <a:pt x="12557" y="3028"/>
                    </a:cubicBezTo>
                    <a:cubicBezTo>
                      <a:pt x="12679" y="3028"/>
                      <a:pt x="12821" y="2950"/>
                      <a:pt x="12776" y="2863"/>
                    </a:cubicBezTo>
                    <a:cubicBezTo>
                      <a:pt x="11647" y="668"/>
                      <a:pt x="8720" y="1"/>
                      <a:pt x="645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45"/>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624" name="Google Shape;1624;p45"/>
          <p:cNvGrpSpPr/>
          <p:nvPr/>
        </p:nvGrpSpPr>
        <p:grpSpPr>
          <a:xfrm>
            <a:off x="5483834" y="1072050"/>
            <a:ext cx="3198306" cy="3505101"/>
            <a:chOff x="5479275" y="1072050"/>
            <a:chExt cx="3198306" cy="3505101"/>
          </a:xfrm>
        </p:grpSpPr>
        <p:sp>
          <p:nvSpPr>
            <p:cNvPr id="1625" name="Google Shape;1625;p45"/>
            <p:cNvSpPr/>
            <p:nvPr/>
          </p:nvSpPr>
          <p:spPr>
            <a:xfrm>
              <a:off x="5479275" y="1072050"/>
              <a:ext cx="3198300" cy="585600"/>
            </a:xfrm>
            <a:prstGeom prst="round2SameRect">
              <a:avLst>
                <a:gd fmla="val 0" name="adj1"/>
                <a:gd fmla="val 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Part 2</a:t>
              </a:r>
              <a:endParaRPr b="1" sz="1800">
                <a:latin typeface="Handlee"/>
                <a:ea typeface="Handlee"/>
                <a:cs typeface="Handlee"/>
                <a:sym typeface="Handlee"/>
              </a:endParaRPr>
            </a:p>
          </p:txBody>
        </p:sp>
        <p:grpSp>
          <p:nvGrpSpPr>
            <p:cNvPr id="1626" name="Google Shape;1626;p45"/>
            <p:cNvGrpSpPr/>
            <p:nvPr/>
          </p:nvGrpSpPr>
          <p:grpSpPr>
            <a:xfrm>
              <a:off x="5479285" y="1743563"/>
              <a:ext cx="1524301" cy="2833588"/>
              <a:chOff x="5479285" y="1743563"/>
              <a:chExt cx="1524301" cy="2833588"/>
            </a:xfrm>
          </p:grpSpPr>
          <p:sp>
            <p:nvSpPr>
              <p:cNvPr id="1627" name="Google Shape;1627;p45"/>
              <p:cNvSpPr/>
              <p:nvPr/>
            </p:nvSpPr>
            <p:spPr>
              <a:xfrm>
                <a:off x="5479286" y="1743563"/>
                <a:ext cx="1524300" cy="585600"/>
              </a:xfrm>
              <a:prstGeom prst="round2SameRect">
                <a:avLst>
                  <a:gd fmla="val 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February</a:t>
                </a:r>
                <a:endParaRPr b="1" sz="1800">
                  <a:latin typeface="Handlee"/>
                  <a:ea typeface="Handlee"/>
                  <a:cs typeface="Handlee"/>
                  <a:sym typeface="Handlee"/>
                </a:endParaRPr>
              </a:p>
            </p:txBody>
          </p:sp>
          <p:grpSp>
            <p:nvGrpSpPr>
              <p:cNvPr id="1628" name="Google Shape;1628;p45"/>
              <p:cNvGrpSpPr/>
              <p:nvPr/>
            </p:nvGrpSpPr>
            <p:grpSpPr>
              <a:xfrm>
                <a:off x="5479285" y="2415051"/>
                <a:ext cx="1524300" cy="2162100"/>
                <a:chOff x="5479285" y="2415051"/>
                <a:chExt cx="1524300" cy="2162100"/>
              </a:xfrm>
            </p:grpSpPr>
            <p:sp>
              <p:nvSpPr>
                <p:cNvPr id="1629" name="Google Shape;1629;p45"/>
                <p:cNvSpPr/>
                <p:nvPr/>
              </p:nvSpPr>
              <p:spPr>
                <a:xfrm flipH="1" rot="10800000">
                  <a:off x="5479285" y="2415051"/>
                  <a:ext cx="1524300" cy="21621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30" name="Google Shape;1630;p45"/>
                <p:cNvGrpSpPr/>
                <p:nvPr/>
              </p:nvGrpSpPr>
              <p:grpSpPr>
                <a:xfrm>
                  <a:off x="5479285" y="2415076"/>
                  <a:ext cx="1524300" cy="2027199"/>
                  <a:chOff x="5479285" y="2415076"/>
                  <a:chExt cx="1524300" cy="2027199"/>
                </a:xfrm>
              </p:grpSpPr>
              <p:sp>
                <p:nvSpPr>
                  <p:cNvPr id="1631" name="Google Shape;1631;p45"/>
                  <p:cNvSpPr/>
                  <p:nvPr/>
                </p:nvSpPr>
                <p:spPr>
                  <a:xfrm>
                    <a:off x="5479285" y="2415076"/>
                    <a:ext cx="1524300" cy="585600"/>
                  </a:xfrm>
                  <a:prstGeom prst="round2SameRect">
                    <a:avLst>
                      <a:gd fmla="val 0"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Lesson 4</a:t>
                    </a:r>
                    <a:endParaRPr b="1" sz="1800">
                      <a:solidFill>
                        <a:schemeClr val="dk2"/>
                      </a:solidFill>
                      <a:latin typeface="Handlee"/>
                      <a:ea typeface="Handlee"/>
                      <a:cs typeface="Handlee"/>
                      <a:sym typeface="Handlee"/>
                    </a:endParaRPr>
                  </a:p>
                </p:txBody>
              </p:sp>
              <p:sp>
                <p:nvSpPr>
                  <p:cNvPr id="1632" name="Google Shape;1632;p45"/>
                  <p:cNvSpPr txBox="1"/>
                  <p:nvPr/>
                </p:nvSpPr>
                <p:spPr>
                  <a:xfrm>
                    <a:off x="5513635" y="3543775"/>
                    <a:ext cx="1455600" cy="8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grpSp>
                <p:nvGrpSpPr>
                  <p:cNvPr id="1633" name="Google Shape;1633;p45"/>
                  <p:cNvGrpSpPr/>
                  <p:nvPr/>
                </p:nvGrpSpPr>
                <p:grpSpPr>
                  <a:xfrm>
                    <a:off x="5890904" y="3000664"/>
                    <a:ext cx="701063" cy="489356"/>
                    <a:chOff x="7320369" y="3624864"/>
                    <a:chExt cx="701063" cy="489356"/>
                  </a:xfrm>
                </p:grpSpPr>
                <p:sp>
                  <p:nvSpPr>
                    <p:cNvPr id="1634" name="Google Shape;1634;p45"/>
                    <p:cNvSpPr/>
                    <p:nvPr/>
                  </p:nvSpPr>
                  <p:spPr>
                    <a:xfrm>
                      <a:off x="732036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5" name="Google Shape;1635;p45"/>
                    <p:cNvGrpSpPr/>
                    <p:nvPr/>
                  </p:nvGrpSpPr>
                  <p:grpSpPr>
                    <a:xfrm>
                      <a:off x="7515196" y="3715757"/>
                      <a:ext cx="311407" cy="307570"/>
                      <a:chOff x="2030618" y="2227559"/>
                      <a:chExt cx="501138" cy="494963"/>
                    </a:xfrm>
                  </p:grpSpPr>
                  <p:sp>
                    <p:nvSpPr>
                      <p:cNvPr id="1636" name="Google Shape;1636;p45"/>
                      <p:cNvSpPr/>
                      <p:nvPr/>
                    </p:nvSpPr>
                    <p:spPr>
                      <a:xfrm>
                        <a:off x="2030618" y="2227559"/>
                        <a:ext cx="501138" cy="494963"/>
                      </a:xfrm>
                      <a:custGeom>
                        <a:rect b="b" l="l" r="r" t="t"/>
                        <a:pathLst>
                          <a:path extrusionOk="0" h="11896" w="12056">
                            <a:moveTo>
                              <a:pt x="6642" y="261"/>
                            </a:moveTo>
                            <a:lnTo>
                              <a:pt x="7288" y="373"/>
                            </a:lnTo>
                            <a:cubicBezTo>
                              <a:pt x="7474" y="405"/>
                              <a:pt x="7295" y="808"/>
                              <a:pt x="7250" y="1079"/>
                            </a:cubicBezTo>
                            <a:cubicBezTo>
                              <a:pt x="7241" y="1129"/>
                              <a:pt x="7282" y="1153"/>
                              <a:pt x="7323" y="1165"/>
                            </a:cubicBezTo>
                            <a:cubicBezTo>
                              <a:pt x="7810" y="1320"/>
                              <a:pt x="8275" y="1536"/>
                              <a:pt x="8708" y="1811"/>
                            </a:cubicBezTo>
                            <a:cubicBezTo>
                              <a:pt x="8733" y="1825"/>
                              <a:pt x="8765" y="1832"/>
                              <a:pt x="8800" y="1832"/>
                            </a:cubicBezTo>
                            <a:cubicBezTo>
                              <a:pt x="8874" y="1832"/>
                              <a:pt x="8959" y="1801"/>
                              <a:pt x="8998" y="1754"/>
                            </a:cubicBezTo>
                            <a:cubicBezTo>
                              <a:pt x="9115" y="1615"/>
                              <a:pt x="9231" y="1475"/>
                              <a:pt x="9348" y="1335"/>
                            </a:cubicBezTo>
                            <a:lnTo>
                              <a:pt x="9348" y="1335"/>
                            </a:lnTo>
                            <a:lnTo>
                              <a:pt x="9887" y="1786"/>
                            </a:lnTo>
                            <a:cubicBezTo>
                              <a:pt x="10065" y="1936"/>
                              <a:pt x="9734" y="2147"/>
                              <a:pt x="9540" y="2380"/>
                            </a:cubicBezTo>
                            <a:cubicBezTo>
                              <a:pt x="9514" y="2410"/>
                              <a:pt x="9485" y="2453"/>
                              <a:pt x="9520" y="2490"/>
                            </a:cubicBezTo>
                            <a:cubicBezTo>
                              <a:pt x="9867" y="2869"/>
                              <a:pt x="10164" y="3290"/>
                              <a:pt x="10406" y="3744"/>
                            </a:cubicBezTo>
                            <a:cubicBezTo>
                              <a:pt x="10431" y="3792"/>
                              <a:pt x="10477" y="3808"/>
                              <a:pt x="10527" y="3808"/>
                            </a:cubicBezTo>
                            <a:cubicBezTo>
                              <a:pt x="10573" y="3808"/>
                              <a:pt x="10623" y="3795"/>
                              <a:pt x="10662" y="3781"/>
                            </a:cubicBezTo>
                            <a:lnTo>
                              <a:pt x="11176" y="3591"/>
                            </a:lnTo>
                            <a:lnTo>
                              <a:pt x="11176" y="3591"/>
                            </a:lnTo>
                            <a:cubicBezTo>
                              <a:pt x="11268" y="3841"/>
                              <a:pt x="11360" y="4091"/>
                              <a:pt x="11451" y="4341"/>
                            </a:cubicBezTo>
                            <a:cubicBezTo>
                              <a:pt x="11466" y="4381"/>
                              <a:pt x="11484" y="4404"/>
                              <a:pt x="11501" y="4416"/>
                            </a:cubicBezTo>
                            <a:lnTo>
                              <a:pt x="11501" y="4416"/>
                            </a:lnTo>
                            <a:cubicBezTo>
                              <a:pt x="11482" y="4420"/>
                              <a:pt x="11459" y="4427"/>
                              <a:pt x="11428" y="4438"/>
                            </a:cubicBezTo>
                            <a:lnTo>
                              <a:pt x="10888" y="4635"/>
                            </a:lnTo>
                            <a:cubicBezTo>
                              <a:pt x="10838" y="4654"/>
                              <a:pt x="10768" y="4706"/>
                              <a:pt x="10781" y="4768"/>
                            </a:cubicBezTo>
                            <a:cubicBezTo>
                              <a:pt x="10891" y="5269"/>
                              <a:pt x="10939" y="5784"/>
                              <a:pt x="10922" y="6298"/>
                            </a:cubicBezTo>
                            <a:cubicBezTo>
                              <a:pt x="10919" y="6341"/>
                              <a:pt x="10951" y="6379"/>
                              <a:pt x="10995" y="6384"/>
                            </a:cubicBezTo>
                            <a:cubicBezTo>
                              <a:pt x="11112" y="6404"/>
                              <a:pt x="11500" y="6488"/>
                              <a:pt x="11633" y="6488"/>
                            </a:cubicBezTo>
                            <a:cubicBezTo>
                              <a:pt x="11660" y="6488"/>
                              <a:pt x="11676" y="6484"/>
                              <a:pt x="11678" y="6476"/>
                            </a:cubicBezTo>
                            <a:lnTo>
                              <a:pt x="11678" y="6476"/>
                            </a:lnTo>
                            <a:cubicBezTo>
                              <a:pt x="11627" y="6762"/>
                              <a:pt x="11578" y="7048"/>
                              <a:pt x="11529" y="7334"/>
                            </a:cubicBezTo>
                            <a:lnTo>
                              <a:pt x="11529" y="7334"/>
                            </a:lnTo>
                            <a:lnTo>
                              <a:pt x="11024" y="7247"/>
                            </a:lnTo>
                            <a:cubicBezTo>
                              <a:pt x="11006" y="7244"/>
                              <a:pt x="10986" y="7242"/>
                              <a:pt x="10966" y="7242"/>
                            </a:cubicBezTo>
                            <a:cubicBezTo>
                              <a:pt x="10872" y="7242"/>
                              <a:pt x="10763" y="7279"/>
                              <a:pt x="10733" y="7373"/>
                            </a:cubicBezTo>
                            <a:cubicBezTo>
                              <a:pt x="10577" y="7860"/>
                              <a:pt x="10361" y="8327"/>
                              <a:pt x="10088" y="8761"/>
                            </a:cubicBezTo>
                            <a:cubicBezTo>
                              <a:pt x="10073" y="8784"/>
                              <a:pt x="10065" y="8823"/>
                              <a:pt x="10091" y="8845"/>
                            </a:cubicBezTo>
                            <a:cubicBezTo>
                              <a:pt x="10177" y="8917"/>
                              <a:pt x="10543" y="9277"/>
                              <a:pt x="10652" y="9277"/>
                            </a:cubicBezTo>
                            <a:cubicBezTo>
                              <a:pt x="10662" y="9277"/>
                              <a:pt x="10670" y="9274"/>
                              <a:pt x="10675" y="9267"/>
                            </a:cubicBezTo>
                            <a:lnTo>
                              <a:pt x="10675" y="9267"/>
                            </a:lnTo>
                            <a:lnTo>
                              <a:pt x="10154" y="9891"/>
                            </a:lnTo>
                            <a:lnTo>
                              <a:pt x="10154" y="9891"/>
                            </a:lnTo>
                            <a:lnTo>
                              <a:pt x="9726" y="9532"/>
                            </a:lnTo>
                            <a:cubicBezTo>
                              <a:pt x="9693" y="9505"/>
                              <a:pt x="9651" y="9493"/>
                              <a:pt x="9608" y="9493"/>
                            </a:cubicBezTo>
                            <a:cubicBezTo>
                              <a:pt x="9536" y="9493"/>
                              <a:pt x="9460" y="9525"/>
                              <a:pt x="9411" y="9570"/>
                            </a:cubicBezTo>
                            <a:cubicBezTo>
                              <a:pt x="9048" y="9903"/>
                              <a:pt x="8642" y="10191"/>
                              <a:pt x="8206" y="10423"/>
                            </a:cubicBezTo>
                            <a:cubicBezTo>
                              <a:pt x="8165" y="10444"/>
                              <a:pt x="8077" y="10492"/>
                              <a:pt x="8100" y="10554"/>
                            </a:cubicBezTo>
                            <a:cubicBezTo>
                              <a:pt x="8170" y="10747"/>
                              <a:pt x="8241" y="11172"/>
                              <a:pt x="8396" y="11172"/>
                            </a:cubicBezTo>
                            <a:cubicBezTo>
                              <a:pt x="8406" y="11172"/>
                              <a:pt x="8417" y="11170"/>
                              <a:pt x="8428" y="11166"/>
                            </a:cubicBezTo>
                            <a:lnTo>
                              <a:pt x="8428" y="11166"/>
                            </a:lnTo>
                            <a:cubicBezTo>
                              <a:pt x="8174" y="11260"/>
                              <a:pt x="7918" y="11354"/>
                              <a:pt x="7663" y="11448"/>
                            </a:cubicBezTo>
                            <a:lnTo>
                              <a:pt x="7663" y="11448"/>
                            </a:lnTo>
                            <a:lnTo>
                              <a:pt x="7438" y="10835"/>
                            </a:lnTo>
                            <a:cubicBezTo>
                              <a:pt x="7419" y="10785"/>
                              <a:pt x="7369" y="10772"/>
                              <a:pt x="7318" y="10772"/>
                            </a:cubicBezTo>
                            <a:cubicBezTo>
                              <a:pt x="7286" y="10772"/>
                              <a:pt x="7254" y="10777"/>
                              <a:pt x="7229" y="10782"/>
                            </a:cubicBezTo>
                            <a:cubicBezTo>
                              <a:pt x="6855" y="10874"/>
                              <a:pt x="6471" y="10921"/>
                              <a:pt x="6087" y="10921"/>
                            </a:cubicBezTo>
                            <a:cubicBezTo>
                              <a:pt x="5980" y="10921"/>
                              <a:pt x="5874" y="10917"/>
                              <a:pt x="5767" y="10910"/>
                            </a:cubicBezTo>
                            <a:cubicBezTo>
                              <a:pt x="5766" y="10910"/>
                              <a:pt x="5764" y="10910"/>
                              <a:pt x="5762" y="10910"/>
                            </a:cubicBezTo>
                            <a:cubicBezTo>
                              <a:pt x="5681" y="10910"/>
                              <a:pt x="5534" y="10946"/>
                              <a:pt x="5518" y="11042"/>
                            </a:cubicBezTo>
                            <a:cubicBezTo>
                              <a:pt x="5484" y="11239"/>
                              <a:pt x="5449" y="11438"/>
                              <a:pt x="5414" y="11635"/>
                            </a:cubicBezTo>
                            <a:lnTo>
                              <a:pt x="5414" y="11635"/>
                            </a:lnTo>
                            <a:lnTo>
                              <a:pt x="4770" y="11522"/>
                            </a:lnTo>
                            <a:cubicBezTo>
                              <a:pt x="4583" y="11490"/>
                              <a:pt x="4760" y="11086"/>
                              <a:pt x="4807" y="10815"/>
                            </a:cubicBezTo>
                            <a:cubicBezTo>
                              <a:pt x="4816" y="10765"/>
                              <a:pt x="4774" y="10742"/>
                              <a:pt x="4735" y="10729"/>
                            </a:cubicBezTo>
                            <a:cubicBezTo>
                              <a:pt x="4247" y="10574"/>
                              <a:pt x="3782" y="10358"/>
                              <a:pt x="3349" y="10085"/>
                            </a:cubicBezTo>
                            <a:cubicBezTo>
                              <a:pt x="3325" y="10070"/>
                              <a:pt x="3292" y="10063"/>
                              <a:pt x="3258" y="10063"/>
                            </a:cubicBezTo>
                            <a:cubicBezTo>
                              <a:pt x="3183" y="10063"/>
                              <a:pt x="3098" y="10094"/>
                              <a:pt x="3060" y="10141"/>
                            </a:cubicBezTo>
                            <a:lnTo>
                              <a:pt x="2710" y="10560"/>
                            </a:lnTo>
                            <a:lnTo>
                              <a:pt x="2171" y="10109"/>
                            </a:lnTo>
                            <a:cubicBezTo>
                              <a:pt x="1991" y="9959"/>
                              <a:pt x="2324" y="9747"/>
                              <a:pt x="2518" y="9516"/>
                            </a:cubicBezTo>
                            <a:cubicBezTo>
                              <a:pt x="2543" y="9484"/>
                              <a:pt x="2572" y="9441"/>
                              <a:pt x="2537" y="9403"/>
                            </a:cubicBezTo>
                            <a:cubicBezTo>
                              <a:pt x="2191" y="9026"/>
                              <a:pt x="1892" y="8605"/>
                              <a:pt x="1651" y="8151"/>
                            </a:cubicBezTo>
                            <a:cubicBezTo>
                              <a:pt x="1626" y="8103"/>
                              <a:pt x="1579" y="8087"/>
                              <a:pt x="1529" y="8087"/>
                            </a:cubicBezTo>
                            <a:cubicBezTo>
                              <a:pt x="1483" y="8087"/>
                              <a:pt x="1434" y="8101"/>
                              <a:pt x="1396" y="8115"/>
                            </a:cubicBezTo>
                            <a:cubicBezTo>
                              <a:pt x="1224" y="8178"/>
                              <a:pt x="1052" y="8241"/>
                              <a:pt x="881" y="8304"/>
                            </a:cubicBezTo>
                            <a:lnTo>
                              <a:pt x="881" y="8304"/>
                            </a:lnTo>
                            <a:cubicBezTo>
                              <a:pt x="789" y="8054"/>
                              <a:pt x="697" y="7804"/>
                              <a:pt x="605" y="7554"/>
                            </a:cubicBezTo>
                            <a:cubicBezTo>
                              <a:pt x="591" y="7514"/>
                              <a:pt x="573" y="7492"/>
                              <a:pt x="556" y="7479"/>
                            </a:cubicBezTo>
                            <a:lnTo>
                              <a:pt x="556" y="7479"/>
                            </a:lnTo>
                            <a:cubicBezTo>
                              <a:pt x="574" y="7476"/>
                              <a:pt x="598" y="7469"/>
                              <a:pt x="629" y="7458"/>
                            </a:cubicBezTo>
                            <a:lnTo>
                              <a:pt x="1168" y="7261"/>
                            </a:lnTo>
                            <a:cubicBezTo>
                              <a:pt x="1218" y="7241"/>
                              <a:pt x="1288" y="7189"/>
                              <a:pt x="1274" y="7127"/>
                            </a:cubicBezTo>
                            <a:cubicBezTo>
                              <a:pt x="1167" y="6626"/>
                              <a:pt x="1120" y="6113"/>
                              <a:pt x="1137" y="5599"/>
                            </a:cubicBezTo>
                            <a:cubicBezTo>
                              <a:pt x="1140" y="5556"/>
                              <a:pt x="1106" y="5518"/>
                              <a:pt x="1064" y="5513"/>
                            </a:cubicBezTo>
                            <a:cubicBezTo>
                              <a:pt x="947" y="5493"/>
                              <a:pt x="558" y="5409"/>
                              <a:pt x="425" y="5409"/>
                            </a:cubicBezTo>
                            <a:cubicBezTo>
                              <a:pt x="398" y="5409"/>
                              <a:pt x="381" y="5413"/>
                              <a:pt x="379" y="5421"/>
                            </a:cubicBezTo>
                            <a:lnTo>
                              <a:pt x="530" y="4563"/>
                            </a:lnTo>
                            <a:lnTo>
                              <a:pt x="530" y="4563"/>
                            </a:lnTo>
                            <a:lnTo>
                              <a:pt x="1032" y="4651"/>
                            </a:lnTo>
                            <a:cubicBezTo>
                              <a:pt x="1050" y="4655"/>
                              <a:pt x="1069" y="4656"/>
                              <a:pt x="1088" y="4656"/>
                            </a:cubicBezTo>
                            <a:cubicBezTo>
                              <a:pt x="1183" y="4656"/>
                              <a:pt x="1293" y="4618"/>
                              <a:pt x="1323" y="4526"/>
                            </a:cubicBezTo>
                            <a:cubicBezTo>
                              <a:pt x="1479" y="4037"/>
                              <a:pt x="1695" y="3570"/>
                              <a:pt x="1968" y="3136"/>
                            </a:cubicBezTo>
                            <a:cubicBezTo>
                              <a:pt x="1982" y="3113"/>
                              <a:pt x="1989" y="3072"/>
                              <a:pt x="1965" y="3052"/>
                            </a:cubicBezTo>
                            <a:cubicBezTo>
                              <a:pt x="1879" y="2980"/>
                              <a:pt x="1515" y="2622"/>
                              <a:pt x="1404" y="2622"/>
                            </a:cubicBezTo>
                            <a:cubicBezTo>
                              <a:pt x="1394" y="2622"/>
                              <a:pt x="1386" y="2625"/>
                              <a:pt x="1381" y="2631"/>
                            </a:cubicBezTo>
                            <a:lnTo>
                              <a:pt x="1381" y="2631"/>
                            </a:lnTo>
                            <a:lnTo>
                              <a:pt x="1902" y="2006"/>
                            </a:lnTo>
                            <a:lnTo>
                              <a:pt x="1902" y="2006"/>
                            </a:lnTo>
                            <a:lnTo>
                              <a:pt x="2331" y="2363"/>
                            </a:lnTo>
                            <a:cubicBezTo>
                              <a:pt x="2365" y="2391"/>
                              <a:pt x="2407" y="2403"/>
                              <a:pt x="2450" y="2403"/>
                            </a:cubicBezTo>
                            <a:cubicBezTo>
                              <a:pt x="2522" y="2403"/>
                              <a:pt x="2597" y="2371"/>
                              <a:pt x="2646" y="2327"/>
                            </a:cubicBezTo>
                            <a:cubicBezTo>
                              <a:pt x="3010" y="1994"/>
                              <a:pt x="3416" y="1708"/>
                              <a:pt x="3852" y="1474"/>
                            </a:cubicBezTo>
                            <a:cubicBezTo>
                              <a:pt x="3893" y="1453"/>
                              <a:pt x="3981" y="1405"/>
                              <a:pt x="3958" y="1343"/>
                            </a:cubicBezTo>
                            <a:cubicBezTo>
                              <a:pt x="3887" y="1150"/>
                              <a:pt x="3816" y="725"/>
                              <a:pt x="3661" y="725"/>
                            </a:cubicBezTo>
                            <a:cubicBezTo>
                              <a:pt x="3650" y="725"/>
                              <a:pt x="3639" y="727"/>
                              <a:pt x="3628" y="731"/>
                            </a:cubicBezTo>
                            <a:lnTo>
                              <a:pt x="4395" y="450"/>
                            </a:lnTo>
                            <a:lnTo>
                              <a:pt x="4395" y="450"/>
                            </a:lnTo>
                            <a:cubicBezTo>
                              <a:pt x="4469" y="654"/>
                              <a:pt x="4544" y="860"/>
                              <a:pt x="4620" y="1064"/>
                            </a:cubicBezTo>
                            <a:cubicBezTo>
                              <a:pt x="4637" y="1114"/>
                              <a:pt x="4688" y="1127"/>
                              <a:pt x="4740" y="1127"/>
                            </a:cubicBezTo>
                            <a:cubicBezTo>
                              <a:pt x="4771" y="1127"/>
                              <a:pt x="4803" y="1122"/>
                              <a:pt x="4827" y="1117"/>
                            </a:cubicBezTo>
                            <a:cubicBezTo>
                              <a:pt x="5202" y="1023"/>
                              <a:pt x="5586" y="976"/>
                              <a:pt x="5971" y="976"/>
                            </a:cubicBezTo>
                            <a:cubicBezTo>
                              <a:pt x="6077" y="976"/>
                              <a:pt x="6184" y="980"/>
                              <a:pt x="6290" y="987"/>
                            </a:cubicBezTo>
                            <a:cubicBezTo>
                              <a:pt x="6292" y="987"/>
                              <a:pt x="6293" y="987"/>
                              <a:pt x="6295" y="987"/>
                            </a:cubicBezTo>
                            <a:cubicBezTo>
                              <a:pt x="6376" y="987"/>
                              <a:pt x="6522" y="951"/>
                              <a:pt x="6540" y="855"/>
                            </a:cubicBezTo>
                            <a:cubicBezTo>
                              <a:pt x="6574" y="656"/>
                              <a:pt x="6608" y="459"/>
                              <a:pt x="6642" y="261"/>
                            </a:cubicBezTo>
                            <a:close/>
                            <a:moveTo>
                              <a:pt x="6548" y="0"/>
                            </a:moveTo>
                            <a:cubicBezTo>
                              <a:pt x="6454" y="0"/>
                              <a:pt x="6325" y="35"/>
                              <a:pt x="6308" y="130"/>
                            </a:cubicBezTo>
                            <a:cubicBezTo>
                              <a:pt x="6272" y="338"/>
                              <a:pt x="6236" y="547"/>
                              <a:pt x="6200" y="756"/>
                            </a:cubicBezTo>
                            <a:lnTo>
                              <a:pt x="6200" y="756"/>
                            </a:lnTo>
                            <a:cubicBezTo>
                              <a:pt x="6149" y="756"/>
                              <a:pt x="6097" y="755"/>
                              <a:pt x="6046" y="755"/>
                            </a:cubicBezTo>
                            <a:cubicBezTo>
                              <a:pt x="5747" y="755"/>
                              <a:pt x="5448" y="771"/>
                              <a:pt x="5153" y="832"/>
                            </a:cubicBezTo>
                            <a:cubicBezTo>
                              <a:pt x="5122" y="839"/>
                              <a:pt x="5095" y="842"/>
                              <a:pt x="5070" y="842"/>
                            </a:cubicBezTo>
                            <a:cubicBezTo>
                              <a:pt x="4821" y="842"/>
                              <a:pt x="4824" y="533"/>
                              <a:pt x="4715" y="237"/>
                            </a:cubicBezTo>
                            <a:cubicBezTo>
                              <a:pt x="4697" y="188"/>
                              <a:pt x="4651" y="172"/>
                              <a:pt x="4600" y="172"/>
                            </a:cubicBezTo>
                            <a:cubicBezTo>
                              <a:pt x="4550" y="172"/>
                              <a:pt x="4495" y="188"/>
                              <a:pt x="4459" y="201"/>
                            </a:cubicBezTo>
                            <a:lnTo>
                              <a:pt x="3435" y="576"/>
                            </a:lnTo>
                            <a:cubicBezTo>
                              <a:pt x="3393" y="591"/>
                              <a:pt x="3307" y="651"/>
                              <a:pt x="3329" y="708"/>
                            </a:cubicBezTo>
                            <a:cubicBezTo>
                              <a:pt x="3423" y="964"/>
                              <a:pt x="3682" y="1314"/>
                              <a:pt x="3426" y="1452"/>
                            </a:cubicBezTo>
                            <a:cubicBezTo>
                              <a:pt x="3097" y="1627"/>
                              <a:pt x="2804" y="1853"/>
                              <a:pt x="2525" y="2096"/>
                            </a:cubicBezTo>
                            <a:lnTo>
                              <a:pt x="2525" y="2096"/>
                            </a:lnTo>
                            <a:lnTo>
                              <a:pt x="2071" y="1717"/>
                            </a:lnTo>
                            <a:cubicBezTo>
                              <a:pt x="2039" y="1690"/>
                              <a:pt x="1992" y="1678"/>
                              <a:pt x="1944" y="1678"/>
                            </a:cubicBezTo>
                            <a:cubicBezTo>
                              <a:pt x="1872" y="1678"/>
                              <a:pt x="1796" y="1705"/>
                              <a:pt x="1756" y="1753"/>
                            </a:cubicBezTo>
                            <a:cubicBezTo>
                              <a:pt x="1523" y="2032"/>
                              <a:pt x="1290" y="2312"/>
                              <a:pt x="1056" y="2590"/>
                            </a:cubicBezTo>
                            <a:cubicBezTo>
                              <a:pt x="1035" y="2618"/>
                              <a:pt x="997" y="2669"/>
                              <a:pt x="1037" y="2701"/>
                            </a:cubicBezTo>
                            <a:cubicBezTo>
                              <a:pt x="1220" y="2854"/>
                              <a:pt x="1403" y="3008"/>
                              <a:pt x="1586" y="3161"/>
                            </a:cubicBezTo>
                            <a:cubicBezTo>
                              <a:pt x="1586" y="3161"/>
                              <a:pt x="1585" y="3161"/>
                              <a:pt x="1584" y="3161"/>
                            </a:cubicBezTo>
                            <a:cubicBezTo>
                              <a:pt x="1536" y="3161"/>
                              <a:pt x="1174" y="4021"/>
                              <a:pt x="1023" y="4398"/>
                            </a:cubicBezTo>
                            <a:lnTo>
                              <a:pt x="1023" y="4398"/>
                            </a:lnTo>
                            <a:lnTo>
                              <a:pt x="487" y="4305"/>
                            </a:lnTo>
                            <a:cubicBezTo>
                              <a:pt x="471" y="4302"/>
                              <a:pt x="453" y="4300"/>
                              <a:pt x="433" y="4300"/>
                            </a:cubicBezTo>
                            <a:cubicBezTo>
                              <a:pt x="339" y="4300"/>
                              <a:pt x="212" y="4335"/>
                              <a:pt x="196" y="4430"/>
                            </a:cubicBezTo>
                            <a:lnTo>
                              <a:pt x="8" y="5506"/>
                            </a:lnTo>
                            <a:cubicBezTo>
                              <a:pt x="1" y="5549"/>
                              <a:pt x="40" y="5584"/>
                              <a:pt x="81" y="5590"/>
                            </a:cubicBezTo>
                            <a:cubicBezTo>
                              <a:pt x="572" y="5677"/>
                              <a:pt x="737" y="5557"/>
                              <a:pt x="763" y="6064"/>
                            </a:cubicBezTo>
                            <a:cubicBezTo>
                              <a:pt x="776" y="6329"/>
                              <a:pt x="988" y="7102"/>
                              <a:pt x="831" y="7159"/>
                            </a:cubicBezTo>
                            <a:lnTo>
                              <a:pt x="292" y="7358"/>
                            </a:lnTo>
                            <a:cubicBezTo>
                              <a:pt x="248" y="7373"/>
                              <a:pt x="163" y="7432"/>
                              <a:pt x="184" y="7489"/>
                            </a:cubicBezTo>
                            <a:cubicBezTo>
                              <a:pt x="310" y="7832"/>
                              <a:pt x="435" y="8172"/>
                              <a:pt x="560" y="8515"/>
                            </a:cubicBezTo>
                            <a:cubicBezTo>
                              <a:pt x="578" y="8563"/>
                              <a:pt x="624" y="8578"/>
                              <a:pt x="674" y="8578"/>
                            </a:cubicBezTo>
                            <a:cubicBezTo>
                              <a:pt x="725" y="8578"/>
                              <a:pt x="781" y="8562"/>
                              <a:pt x="816" y="8549"/>
                            </a:cubicBezTo>
                            <a:lnTo>
                              <a:pt x="1346" y="8355"/>
                            </a:lnTo>
                            <a:lnTo>
                              <a:pt x="1346" y="8355"/>
                            </a:lnTo>
                            <a:cubicBezTo>
                              <a:pt x="1534" y="8693"/>
                              <a:pt x="1750" y="9016"/>
                              <a:pt x="1991" y="9319"/>
                            </a:cubicBezTo>
                            <a:cubicBezTo>
                              <a:pt x="2241" y="9631"/>
                              <a:pt x="1989" y="9720"/>
                              <a:pt x="1724" y="10035"/>
                            </a:cubicBezTo>
                            <a:cubicBezTo>
                              <a:pt x="1703" y="10062"/>
                              <a:pt x="1665" y="10114"/>
                              <a:pt x="1704" y="10147"/>
                            </a:cubicBezTo>
                            <a:lnTo>
                              <a:pt x="2542" y="10847"/>
                            </a:lnTo>
                            <a:cubicBezTo>
                              <a:pt x="2574" y="10874"/>
                              <a:pt x="2620" y="10886"/>
                              <a:pt x="2668" y="10886"/>
                            </a:cubicBezTo>
                            <a:cubicBezTo>
                              <a:pt x="2740" y="10886"/>
                              <a:pt x="2816" y="10858"/>
                              <a:pt x="2857" y="10810"/>
                            </a:cubicBezTo>
                            <a:cubicBezTo>
                              <a:pt x="2980" y="10663"/>
                              <a:pt x="3102" y="10517"/>
                              <a:pt x="3225" y="10370"/>
                            </a:cubicBezTo>
                            <a:cubicBezTo>
                              <a:pt x="3267" y="10296"/>
                              <a:pt x="3298" y="10259"/>
                              <a:pt x="3316" y="10259"/>
                            </a:cubicBezTo>
                            <a:cubicBezTo>
                              <a:pt x="3339" y="10259"/>
                              <a:pt x="3342" y="10317"/>
                              <a:pt x="3326" y="10435"/>
                            </a:cubicBezTo>
                            <a:cubicBezTo>
                              <a:pt x="3507" y="10539"/>
                              <a:pt x="3693" y="10633"/>
                              <a:pt x="3884" y="10715"/>
                            </a:cubicBezTo>
                            <a:cubicBezTo>
                              <a:pt x="4079" y="10806"/>
                              <a:pt x="4450" y="10818"/>
                              <a:pt x="4409" y="11053"/>
                            </a:cubicBezTo>
                            <a:cubicBezTo>
                              <a:pt x="4376" y="11242"/>
                              <a:pt x="4342" y="11430"/>
                              <a:pt x="4309" y="11619"/>
                            </a:cubicBezTo>
                            <a:cubicBezTo>
                              <a:pt x="4302" y="11664"/>
                              <a:pt x="4341" y="11698"/>
                              <a:pt x="4383" y="11705"/>
                            </a:cubicBezTo>
                            <a:lnTo>
                              <a:pt x="5457" y="11892"/>
                            </a:lnTo>
                            <a:cubicBezTo>
                              <a:pt x="5472" y="11894"/>
                              <a:pt x="5490" y="11896"/>
                              <a:pt x="5509" y="11896"/>
                            </a:cubicBezTo>
                            <a:cubicBezTo>
                              <a:pt x="5603" y="11896"/>
                              <a:pt x="5731" y="11862"/>
                              <a:pt x="5748" y="11766"/>
                            </a:cubicBezTo>
                            <a:cubicBezTo>
                              <a:pt x="5785" y="11557"/>
                              <a:pt x="5821" y="11348"/>
                              <a:pt x="5858" y="11138"/>
                            </a:cubicBezTo>
                            <a:lnTo>
                              <a:pt x="5858" y="11138"/>
                            </a:lnTo>
                            <a:cubicBezTo>
                              <a:pt x="5910" y="11139"/>
                              <a:pt x="5963" y="11139"/>
                              <a:pt x="6016" y="11139"/>
                            </a:cubicBezTo>
                            <a:cubicBezTo>
                              <a:pt x="6314" y="11139"/>
                              <a:pt x="6610" y="11124"/>
                              <a:pt x="6905" y="11063"/>
                            </a:cubicBezTo>
                            <a:cubicBezTo>
                              <a:pt x="6934" y="11057"/>
                              <a:pt x="6961" y="11054"/>
                              <a:pt x="6985" y="11054"/>
                            </a:cubicBezTo>
                            <a:cubicBezTo>
                              <a:pt x="7235" y="11054"/>
                              <a:pt x="7233" y="11363"/>
                              <a:pt x="7342" y="11658"/>
                            </a:cubicBezTo>
                            <a:cubicBezTo>
                              <a:pt x="7361" y="11708"/>
                              <a:pt x="7407" y="11723"/>
                              <a:pt x="7458" y="11723"/>
                            </a:cubicBezTo>
                            <a:cubicBezTo>
                              <a:pt x="7509" y="11723"/>
                              <a:pt x="7564" y="11708"/>
                              <a:pt x="7598" y="11695"/>
                            </a:cubicBezTo>
                            <a:lnTo>
                              <a:pt x="8622" y="11319"/>
                            </a:lnTo>
                            <a:cubicBezTo>
                              <a:pt x="8664" y="11302"/>
                              <a:pt x="8749" y="11245"/>
                              <a:pt x="8728" y="11186"/>
                            </a:cubicBezTo>
                            <a:cubicBezTo>
                              <a:pt x="8634" y="10931"/>
                              <a:pt x="8375" y="10580"/>
                              <a:pt x="8631" y="10444"/>
                            </a:cubicBezTo>
                            <a:cubicBezTo>
                              <a:pt x="8960" y="10269"/>
                              <a:pt x="9254" y="10041"/>
                              <a:pt x="9533" y="9798"/>
                            </a:cubicBezTo>
                            <a:lnTo>
                              <a:pt x="9533" y="9798"/>
                            </a:lnTo>
                            <a:cubicBezTo>
                              <a:pt x="9684" y="9925"/>
                              <a:pt x="9835" y="10052"/>
                              <a:pt x="9986" y="10179"/>
                            </a:cubicBezTo>
                            <a:cubicBezTo>
                              <a:pt x="10019" y="10206"/>
                              <a:pt x="10065" y="10219"/>
                              <a:pt x="10113" y="10219"/>
                            </a:cubicBezTo>
                            <a:cubicBezTo>
                              <a:pt x="10184" y="10219"/>
                              <a:pt x="10261" y="10191"/>
                              <a:pt x="10301" y="10142"/>
                            </a:cubicBezTo>
                            <a:lnTo>
                              <a:pt x="11001" y="9304"/>
                            </a:lnTo>
                            <a:cubicBezTo>
                              <a:pt x="11022" y="9278"/>
                              <a:pt x="11060" y="9226"/>
                              <a:pt x="11021" y="9193"/>
                            </a:cubicBezTo>
                            <a:lnTo>
                              <a:pt x="10470" y="8733"/>
                            </a:lnTo>
                            <a:lnTo>
                              <a:pt x="10470" y="8733"/>
                            </a:lnTo>
                            <a:cubicBezTo>
                              <a:pt x="10470" y="8733"/>
                              <a:pt x="10471" y="8733"/>
                              <a:pt x="10472" y="8733"/>
                            </a:cubicBezTo>
                            <a:cubicBezTo>
                              <a:pt x="10521" y="8733"/>
                              <a:pt x="10883" y="7874"/>
                              <a:pt x="11033" y="7497"/>
                            </a:cubicBezTo>
                            <a:lnTo>
                              <a:pt x="11033" y="7497"/>
                            </a:lnTo>
                            <a:lnTo>
                              <a:pt x="11556" y="7588"/>
                            </a:lnTo>
                            <a:lnTo>
                              <a:pt x="11556" y="7588"/>
                            </a:lnTo>
                            <a:cubicBezTo>
                              <a:pt x="11574" y="7594"/>
                              <a:pt x="11595" y="7596"/>
                              <a:pt x="11617" y="7596"/>
                            </a:cubicBezTo>
                            <a:cubicBezTo>
                              <a:pt x="11718" y="7596"/>
                              <a:pt x="11848" y="7543"/>
                              <a:pt x="11861" y="7464"/>
                            </a:cubicBezTo>
                            <a:cubicBezTo>
                              <a:pt x="11923" y="7106"/>
                              <a:pt x="11985" y="6747"/>
                              <a:pt x="12047" y="6390"/>
                            </a:cubicBezTo>
                            <a:cubicBezTo>
                              <a:pt x="12055" y="6344"/>
                              <a:pt x="12016" y="6311"/>
                              <a:pt x="11975" y="6304"/>
                            </a:cubicBezTo>
                            <a:cubicBezTo>
                              <a:pt x="11484" y="6219"/>
                              <a:pt x="11321" y="6337"/>
                              <a:pt x="11295" y="5830"/>
                            </a:cubicBezTo>
                            <a:cubicBezTo>
                              <a:pt x="11281" y="5565"/>
                              <a:pt x="11069" y="4792"/>
                              <a:pt x="11225" y="4735"/>
                            </a:cubicBezTo>
                            <a:lnTo>
                              <a:pt x="11766" y="4538"/>
                            </a:lnTo>
                            <a:cubicBezTo>
                              <a:pt x="11808" y="4521"/>
                              <a:pt x="11893" y="4464"/>
                              <a:pt x="11872" y="4405"/>
                            </a:cubicBezTo>
                            <a:cubicBezTo>
                              <a:pt x="11748" y="4064"/>
                              <a:pt x="11622" y="3722"/>
                              <a:pt x="11498" y="3381"/>
                            </a:cubicBezTo>
                            <a:cubicBezTo>
                              <a:pt x="11480" y="3332"/>
                              <a:pt x="11433" y="3316"/>
                              <a:pt x="11382" y="3316"/>
                            </a:cubicBezTo>
                            <a:cubicBezTo>
                              <a:pt x="11332" y="3316"/>
                              <a:pt x="11277" y="3332"/>
                              <a:pt x="11242" y="3345"/>
                            </a:cubicBezTo>
                            <a:cubicBezTo>
                              <a:pt x="11064" y="3409"/>
                              <a:pt x="10886" y="3474"/>
                              <a:pt x="10709" y="3539"/>
                            </a:cubicBezTo>
                            <a:lnTo>
                              <a:pt x="10709" y="3539"/>
                            </a:lnTo>
                            <a:cubicBezTo>
                              <a:pt x="10522" y="3200"/>
                              <a:pt x="10306" y="2879"/>
                              <a:pt x="10065" y="2577"/>
                            </a:cubicBezTo>
                            <a:cubicBezTo>
                              <a:pt x="9815" y="2265"/>
                              <a:pt x="10068" y="2175"/>
                              <a:pt x="10332" y="1859"/>
                            </a:cubicBezTo>
                            <a:cubicBezTo>
                              <a:pt x="10354" y="1833"/>
                              <a:pt x="10391" y="1780"/>
                              <a:pt x="10351" y="1748"/>
                            </a:cubicBezTo>
                            <a:lnTo>
                              <a:pt x="9516" y="1049"/>
                            </a:lnTo>
                            <a:cubicBezTo>
                              <a:pt x="9483" y="1022"/>
                              <a:pt x="9436" y="1010"/>
                              <a:pt x="9388" y="1010"/>
                            </a:cubicBezTo>
                            <a:cubicBezTo>
                              <a:pt x="9316" y="1010"/>
                              <a:pt x="9240" y="1037"/>
                              <a:pt x="9201" y="1085"/>
                            </a:cubicBezTo>
                            <a:lnTo>
                              <a:pt x="8833" y="1526"/>
                            </a:lnTo>
                            <a:cubicBezTo>
                              <a:pt x="8790" y="1600"/>
                              <a:pt x="8759" y="1637"/>
                              <a:pt x="8741" y="1637"/>
                            </a:cubicBezTo>
                            <a:cubicBezTo>
                              <a:pt x="8718" y="1637"/>
                              <a:pt x="8715" y="1578"/>
                              <a:pt x="8731" y="1461"/>
                            </a:cubicBezTo>
                            <a:cubicBezTo>
                              <a:pt x="8551" y="1356"/>
                              <a:pt x="8365" y="1262"/>
                              <a:pt x="8174" y="1181"/>
                            </a:cubicBezTo>
                            <a:cubicBezTo>
                              <a:pt x="7978" y="1090"/>
                              <a:pt x="7607" y="1076"/>
                              <a:pt x="7648" y="843"/>
                            </a:cubicBezTo>
                            <a:cubicBezTo>
                              <a:pt x="7680" y="654"/>
                              <a:pt x="7713" y="466"/>
                              <a:pt x="7747" y="276"/>
                            </a:cubicBezTo>
                            <a:cubicBezTo>
                              <a:pt x="7754" y="233"/>
                              <a:pt x="7715" y="198"/>
                              <a:pt x="7673" y="192"/>
                            </a:cubicBezTo>
                            <a:lnTo>
                              <a:pt x="6599" y="4"/>
                            </a:lnTo>
                            <a:cubicBezTo>
                              <a:pt x="6584" y="1"/>
                              <a:pt x="6567" y="0"/>
                              <a:pt x="6548"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5"/>
                      <p:cNvSpPr/>
                      <p:nvPr/>
                    </p:nvSpPr>
                    <p:spPr>
                      <a:xfrm>
                        <a:off x="2187743" y="2395074"/>
                        <a:ext cx="186929" cy="159024"/>
                      </a:xfrm>
                      <a:custGeom>
                        <a:rect b="b" l="l" r="r" t="t"/>
                        <a:pathLst>
                          <a:path extrusionOk="0" h="3822" w="4497">
                            <a:moveTo>
                              <a:pt x="2269" y="238"/>
                            </a:moveTo>
                            <a:cubicBezTo>
                              <a:pt x="2277" y="238"/>
                              <a:pt x="2285" y="238"/>
                              <a:pt x="2293" y="238"/>
                            </a:cubicBezTo>
                            <a:cubicBezTo>
                              <a:pt x="4356" y="258"/>
                              <a:pt x="4322" y="3598"/>
                              <a:pt x="2253" y="3598"/>
                            </a:cubicBezTo>
                            <a:cubicBezTo>
                              <a:pt x="2183" y="3598"/>
                              <a:pt x="2110" y="3594"/>
                              <a:pt x="2036" y="3586"/>
                            </a:cubicBezTo>
                            <a:lnTo>
                              <a:pt x="2036" y="3586"/>
                            </a:lnTo>
                            <a:cubicBezTo>
                              <a:pt x="182" y="3146"/>
                              <a:pt x="185" y="238"/>
                              <a:pt x="2269" y="238"/>
                            </a:cubicBezTo>
                            <a:close/>
                            <a:moveTo>
                              <a:pt x="2289" y="1"/>
                            </a:moveTo>
                            <a:cubicBezTo>
                              <a:pt x="1498" y="1"/>
                              <a:pt x="659" y="518"/>
                              <a:pt x="400" y="1260"/>
                            </a:cubicBezTo>
                            <a:cubicBezTo>
                              <a:pt x="1" y="2415"/>
                              <a:pt x="652" y="3528"/>
                              <a:pt x="1830" y="3801"/>
                            </a:cubicBezTo>
                            <a:cubicBezTo>
                              <a:pt x="1839" y="3803"/>
                              <a:pt x="1849" y="3804"/>
                              <a:pt x="1859" y="3804"/>
                            </a:cubicBezTo>
                            <a:lnTo>
                              <a:pt x="1859" y="3804"/>
                            </a:lnTo>
                            <a:cubicBezTo>
                              <a:pt x="1863" y="3805"/>
                              <a:pt x="1867" y="3805"/>
                              <a:pt x="1871" y="3806"/>
                            </a:cubicBezTo>
                            <a:cubicBezTo>
                              <a:pt x="1961" y="3816"/>
                              <a:pt x="2052" y="3822"/>
                              <a:pt x="2144" y="3822"/>
                            </a:cubicBezTo>
                            <a:cubicBezTo>
                              <a:pt x="2961" y="3822"/>
                              <a:pt x="3812" y="3399"/>
                              <a:pt x="4095" y="2583"/>
                            </a:cubicBezTo>
                            <a:cubicBezTo>
                              <a:pt x="4497" y="1428"/>
                              <a:pt x="3844" y="313"/>
                              <a:pt x="2666" y="42"/>
                            </a:cubicBezTo>
                            <a:cubicBezTo>
                              <a:pt x="2543" y="14"/>
                              <a:pt x="2417" y="1"/>
                              <a:pt x="228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1638" name="Google Shape;1638;p45"/>
            <p:cNvGrpSpPr/>
            <p:nvPr/>
          </p:nvGrpSpPr>
          <p:grpSpPr>
            <a:xfrm>
              <a:off x="7153281" y="1743563"/>
              <a:ext cx="1524301" cy="2833588"/>
              <a:chOff x="7153281" y="1743563"/>
              <a:chExt cx="1524301" cy="2833588"/>
            </a:xfrm>
          </p:grpSpPr>
          <p:sp>
            <p:nvSpPr>
              <p:cNvPr id="1639" name="Google Shape;1639;p45"/>
              <p:cNvSpPr/>
              <p:nvPr/>
            </p:nvSpPr>
            <p:spPr>
              <a:xfrm>
                <a:off x="7153281" y="1743563"/>
                <a:ext cx="1524300" cy="585600"/>
              </a:xfrm>
              <a:prstGeom prst="round2SameRect">
                <a:avLst>
                  <a:gd fmla="val 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March</a:t>
                </a:r>
                <a:endParaRPr b="1" sz="1800">
                  <a:latin typeface="Handlee"/>
                  <a:ea typeface="Handlee"/>
                  <a:cs typeface="Handlee"/>
                  <a:sym typeface="Handlee"/>
                </a:endParaRPr>
              </a:p>
            </p:txBody>
          </p:sp>
          <p:grpSp>
            <p:nvGrpSpPr>
              <p:cNvPr id="1640" name="Google Shape;1640;p45"/>
              <p:cNvGrpSpPr/>
              <p:nvPr/>
            </p:nvGrpSpPr>
            <p:grpSpPr>
              <a:xfrm>
                <a:off x="7153281" y="2415051"/>
                <a:ext cx="1524300" cy="2162100"/>
                <a:chOff x="7153281" y="2415051"/>
                <a:chExt cx="1524300" cy="2162100"/>
              </a:xfrm>
            </p:grpSpPr>
            <p:sp>
              <p:nvSpPr>
                <p:cNvPr id="1641" name="Google Shape;1641;p45"/>
                <p:cNvSpPr/>
                <p:nvPr/>
              </p:nvSpPr>
              <p:spPr>
                <a:xfrm flipH="1" rot="10800000">
                  <a:off x="7153281" y="2415051"/>
                  <a:ext cx="1524300" cy="21621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42" name="Google Shape;1642;p45"/>
                <p:cNvGrpSpPr/>
                <p:nvPr/>
              </p:nvGrpSpPr>
              <p:grpSpPr>
                <a:xfrm>
                  <a:off x="7153281" y="2415076"/>
                  <a:ext cx="1524300" cy="2027199"/>
                  <a:chOff x="7153281" y="2415076"/>
                  <a:chExt cx="1524300" cy="2027199"/>
                </a:xfrm>
              </p:grpSpPr>
              <p:sp>
                <p:nvSpPr>
                  <p:cNvPr id="1643" name="Google Shape;1643;p45"/>
                  <p:cNvSpPr/>
                  <p:nvPr/>
                </p:nvSpPr>
                <p:spPr>
                  <a:xfrm>
                    <a:off x="7153281" y="2415076"/>
                    <a:ext cx="1524300" cy="585600"/>
                  </a:xfrm>
                  <a:prstGeom prst="round2SameRect">
                    <a:avLst>
                      <a:gd fmla="val 0"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Lesson 5</a:t>
                    </a:r>
                    <a:endParaRPr b="1" sz="1800">
                      <a:solidFill>
                        <a:schemeClr val="dk2"/>
                      </a:solidFill>
                      <a:latin typeface="Handlee"/>
                      <a:ea typeface="Handlee"/>
                      <a:cs typeface="Handlee"/>
                      <a:sym typeface="Handlee"/>
                    </a:endParaRPr>
                  </a:p>
                </p:txBody>
              </p:sp>
              <p:sp>
                <p:nvSpPr>
                  <p:cNvPr id="1644" name="Google Shape;1644;p45"/>
                  <p:cNvSpPr txBox="1"/>
                  <p:nvPr/>
                </p:nvSpPr>
                <p:spPr>
                  <a:xfrm>
                    <a:off x="7187631" y="3543775"/>
                    <a:ext cx="1455600" cy="8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has a beautiful name, but it is hot</a:t>
                    </a:r>
                    <a:endParaRPr>
                      <a:solidFill>
                        <a:schemeClr val="dk2"/>
                      </a:solidFill>
                      <a:latin typeface="Baloo 2"/>
                      <a:ea typeface="Baloo 2"/>
                      <a:cs typeface="Baloo 2"/>
                      <a:sym typeface="Baloo 2"/>
                    </a:endParaRPr>
                  </a:p>
                </p:txBody>
              </p:sp>
              <p:grpSp>
                <p:nvGrpSpPr>
                  <p:cNvPr id="1645" name="Google Shape;1645;p45"/>
                  <p:cNvGrpSpPr/>
                  <p:nvPr/>
                </p:nvGrpSpPr>
                <p:grpSpPr>
                  <a:xfrm>
                    <a:off x="7564899" y="3000664"/>
                    <a:ext cx="701063" cy="489356"/>
                    <a:chOff x="3192802" y="3617673"/>
                    <a:chExt cx="701063" cy="489356"/>
                  </a:xfrm>
                </p:grpSpPr>
                <p:sp>
                  <p:nvSpPr>
                    <p:cNvPr id="1646" name="Google Shape;1646;p45"/>
                    <p:cNvSpPr/>
                    <p:nvPr/>
                  </p:nvSpPr>
                  <p:spPr>
                    <a:xfrm>
                      <a:off x="3192802"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7" name="Google Shape;1647;p45"/>
                    <p:cNvGrpSpPr/>
                    <p:nvPr/>
                  </p:nvGrpSpPr>
                  <p:grpSpPr>
                    <a:xfrm>
                      <a:off x="3377750" y="3742809"/>
                      <a:ext cx="331167" cy="239083"/>
                      <a:chOff x="2879637" y="4160679"/>
                      <a:chExt cx="532937" cy="384749"/>
                    </a:xfrm>
                  </p:grpSpPr>
                  <p:sp>
                    <p:nvSpPr>
                      <p:cNvPr id="1648" name="Google Shape;1648;p45"/>
                      <p:cNvSpPr/>
                      <p:nvPr/>
                    </p:nvSpPr>
                    <p:spPr>
                      <a:xfrm>
                        <a:off x="3079079" y="4427970"/>
                        <a:ext cx="128444" cy="117458"/>
                      </a:xfrm>
                      <a:custGeom>
                        <a:rect b="b" l="l" r="r" t="t"/>
                        <a:pathLst>
                          <a:path extrusionOk="0" h="2823" w="3090">
                            <a:moveTo>
                              <a:pt x="1568" y="199"/>
                            </a:moveTo>
                            <a:cubicBezTo>
                              <a:pt x="1627" y="199"/>
                              <a:pt x="1687" y="203"/>
                              <a:pt x="1747" y="213"/>
                            </a:cubicBezTo>
                            <a:cubicBezTo>
                              <a:pt x="2346" y="311"/>
                              <a:pt x="2689" y="891"/>
                              <a:pt x="2724" y="1448"/>
                            </a:cubicBezTo>
                            <a:lnTo>
                              <a:pt x="2724" y="1448"/>
                            </a:lnTo>
                            <a:cubicBezTo>
                              <a:pt x="2684" y="2094"/>
                              <a:pt x="2253" y="2632"/>
                              <a:pt x="1598" y="2632"/>
                            </a:cubicBezTo>
                            <a:cubicBezTo>
                              <a:pt x="1532" y="2632"/>
                              <a:pt x="1463" y="2626"/>
                              <a:pt x="1393" y="2615"/>
                            </a:cubicBezTo>
                            <a:cubicBezTo>
                              <a:pt x="846" y="2526"/>
                              <a:pt x="505" y="2018"/>
                              <a:pt x="422" y="1511"/>
                            </a:cubicBezTo>
                            <a:cubicBezTo>
                              <a:pt x="308" y="808"/>
                              <a:pt x="897" y="199"/>
                              <a:pt x="1568" y="199"/>
                            </a:cubicBezTo>
                            <a:close/>
                            <a:moveTo>
                              <a:pt x="1628" y="1"/>
                            </a:moveTo>
                            <a:cubicBezTo>
                              <a:pt x="874" y="1"/>
                              <a:pt x="101" y="494"/>
                              <a:pt x="51" y="1434"/>
                            </a:cubicBezTo>
                            <a:cubicBezTo>
                              <a:pt x="0" y="2371"/>
                              <a:pt x="705" y="2822"/>
                              <a:pt x="1449" y="2822"/>
                            </a:cubicBezTo>
                            <a:cubicBezTo>
                              <a:pt x="2222" y="2822"/>
                              <a:pt x="3038" y="2334"/>
                              <a:pt x="3089" y="1394"/>
                            </a:cubicBezTo>
                            <a:cubicBezTo>
                              <a:pt x="3089" y="1386"/>
                              <a:pt x="3089" y="1379"/>
                              <a:pt x="3087" y="1372"/>
                            </a:cubicBezTo>
                            <a:lnTo>
                              <a:pt x="3087" y="1372"/>
                            </a:lnTo>
                            <a:cubicBezTo>
                              <a:pt x="3087" y="1370"/>
                              <a:pt x="3087" y="1368"/>
                              <a:pt x="3087" y="1366"/>
                            </a:cubicBezTo>
                            <a:cubicBezTo>
                              <a:pt x="3038" y="443"/>
                              <a:pt x="2342" y="1"/>
                              <a:pt x="162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5"/>
                      <p:cNvSpPr/>
                      <p:nvPr/>
                    </p:nvSpPr>
                    <p:spPr>
                      <a:xfrm>
                        <a:off x="3000475" y="4327611"/>
                        <a:ext cx="315373" cy="107805"/>
                      </a:xfrm>
                      <a:custGeom>
                        <a:rect b="b" l="l" r="r" t="t"/>
                        <a:pathLst>
                          <a:path extrusionOk="0" h="2591" w="7587">
                            <a:moveTo>
                              <a:pt x="3811" y="0"/>
                            </a:moveTo>
                            <a:cubicBezTo>
                              <a:pt x="2224" y="0"/>
                              <a:pt x="636" y="843"/>
                              <a:pt x="17" y="2513"/>
                            </a:cubicBezTo>
                            <a:cubicBezTo>
                              <a:pt x="0" y="2559"/>
                              <a:pt x="48" y="2579"/>
                              <a:pt x="114" y="2579"/>
                            </a:cubicBezTo>
                            <a:cubicBezTo>
                              <a:pt x="213" y="2579"/>
                              <a:pt x="352" y="2534"/>
                              <a:pt x="377" y="2465"/>
                            </a:cubicBezTo>
                            <a:cubicBezTo>
                              <a:pt x="939" y="950"/>
                              <a:pt x="2305" y="222"/>
                              <a:pt x="3689" y="222"/>
                            </a:cubicBezTo>
                            <a:cubicBezTo>
                              <a:pt x="5135" y="222"/>
                              <a:pt x="6601" y="1016"/>
                              <a:pt x="7195" y="2537"/>
                            </a:cubicBezTo>
                            <a:cubicBezTo>
                              <a:pt x="7210" y="2575"/>
                              <a:pt x="7255" y="2590"/>
                              <a:pt x="7308" y="2590"/>
                            </a:cubicBezTo>
                            <a:cubicBezTo>
                              <a:pt x="7426" y="2590"/>
                              <a:pt x="7586" y="2515"/>
                              <a:pt x="7557" y="2440"/>
                            </a:cubicBezTo>
                            <a:cubicBezTo>
                              <a:pt x="6920" y="809"/>
                              <a:pt x="5366" y="0"/>
                              <a:pt x="381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5"/>
                      <p:cNvSpPr/>
                      <p:nvPr/>
                    </p:nvSpPr>
                    <p:spPr>
                      <a:xfrm>
                        <a:off x="2930516" y="4244478"/>
                        <a:ext cx="443193" cy="150910"/>
                      </a:xfrm>
                      <a:custGeom>
                        <a:rect b="b" l="l" r="r" t="t"/>
                        <a:pathLst>
                          <a:path extrusionOk="0" h="3627" w="10662">
                            <a:moveTo>
                              <a:pt x="5454" y="0"/>
                            </a:moveTo>
                            <a:cubicBezTo>
                              <a:pt x="5283" y="0"/>
                              <a:pt x="5114" y="6"/>
                              <a:pt x="4947" y="18"/>
                            </a:cubicBezTo>
                            <a:cubicBezTo>
                              <a:pt x="2852" y="165"/>
                              <a:pt x="799" y="1608"/>
                              <a:pt x="15" y="3574"/>
                            </a:cubicBezTo>
                            <a:cubicBezTo>
                              <a:pt x="0" y="3610"/>
                              <a:pt x="43" y="3626"/>
                              <a:pt x="105" y="3626"/>
                            </a:cubicBezTo>
                            <a:cubicBezTo>
                              <a:pt x="203" y="3626"/>
                              <a:pt x="349" y="3585"/>
                              <a:pt x="375" y="3519"/>
                            </a:cubicBezTo>
                            <a:lnTo>
                              <a:pt x="375" y="3519"/>
                            </a:lnTo>
                            <a:lnTo>
                              <a:pt x="374" y="3521"/>
                            </a:lnTo>
                            <a:cubicBezTo>
                              <a:pt x="1188" y="1482"/>
                              <a:pt x="3248" y="216"/>
                              <a:pt x="5395" y="166"/>
                            </a:cubicBezTo>
                            <a:cubicBezTo>
                              <a:pt x="5434" y="165"/>
                              <a:pt x="5474" y="165"/>
                              <a:pt x="5513" y="165"/>
                            </a:cubicBezTo>
                            <a:cubicBezTo>
                              <a:pt x="7409" y="165"/>
                              <a:pt x="9576" y="1194"/>
                              <a:pt x="10274" y="3066"/>
                            </a:cubicBezTo>
                            <a:cubicBezTo>
                              <a:pt x="10286" y="3098"/>
                              <a:pt x="10326" y="3111"/>
                              <a:pt x="10374" y="3111"/>
                            </a:cubicBezTo>
                            <a:cubicBezTo>
                              <a:pt x="10491" y="3111"/>
                              <a:pt x="10662" y="3036"/>
                              <a:pt x="10636" y="2968"/>
                            </a:cubicBezTo>
                            <a:cubicBezTo>
                              <a:pt x="9858" y="882"/>
                              <a:pt x="7535" y="0"/>
                              <a:pt x="545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5"/>
                      <p:cNvSpPr/>
                      <p:nvPr/>
                    </p:nvSpPr>
                    <p:spPr>
                      <a:xfrm>
                        <a:off x="2879637" y="4160679"/>
                        <a:ext cx="532937" cy="164100"/>
                      </a:xfrm>
                      <a:custGeom>
                        <a:rect b="b" l="l" r="r" t="t"/>
                        <a:pathLst>
                          <a:path extrusionOk="0" h="3944" w="12821">
                            <a:moveTo>
                              <a:pt x="6459" y="1"/>
                            </a:moveTo>
                            <a:cubicBezTo>
                              <a:pt x="6388" y="1"/>
                              <a:pt x="6318" y="1"/>
                              <a:pt x="6248" y="3"/>
                            </a:cubicBezTo>
                            <a:cubicBezTo>
                              <a:pt x="3780" y="48"/>
                              <a:pt x="1110" y="1513"/>
                              <a:pt x="42" y="3813"/>
                            </a:cubicBezTo>
                            <a:cubicBezTo>
                              <a:pt x="0" y="3903"/>
                              <a:pt x="73" y="3943"/>
                              <a:pt x="163" y="3943"/>
                            </a:cubicBezTo>
                            <a:cubicBezTo>
                              <a:pt x="251" y="3943"/>
                              <a:pt x="355" y="3906"/>
                              <a:pt x="385" y="3842"/>
                            </a:cubicBezTo>
                            <a:cubicBezTo>
                              <a:pt x="1367" y="1728"/>
                              <a:pt x="3662" y="472"/>
                              <a:pt x="5900" y="262"/>
                            </a:cubicBezTo>
                            <a:cubicBezTo>
                              <a:pt x="6134" y="240"/>
                              <a:pt x="6378" y="228"/>
                              <a:pt x="6631" y="228"/>
                            </a:cubicBezTo>
                            <a:cubicBezTo>
                              <a:pt x="8761" y="228"/>
                              <a:pt x="11423" y="1035"/>
                              <a:pt x="12414" y="2960"/>
                            </a:cubicBezTo>
                            <a:cubicBezTo>
                              <a:pt x="12439" y="3008"/>
                              <a:pt x="12495" y="3028"/>
                              <a:pt x="12557" y="3028"/>
                            </a:cubicBezTo>
                            <a:cubicBezTo>
                              <a:pt x="12679" y="3028"/>
                              <a:pt x="12821" y="2950"/>
                              <a:pt x="12776" y="2863"/>
                            </a:cubicBezTo>
                            <a:cubicBezTo>
                              <a:pt x="11647" y="668"/>
                              <a:pt x="8720" y="1"/>
                              <a:pt x="645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grpSp>
        <p:nvGrpSpPr>
          <p:cNvPr id="1652" name="Google Shape;1652;p45"/>
          <p:cNvGrpSpPr/>
          <p:nvPr/>
        </p:nvGrpSpPr>
        <p:grpSpPr>
          <a:xfrm>
            <a:off x="461859" y="1072050"/>
            <a:ext cx="4872300" cy="3505101"/>
            <a:chOff x="457300" y="1072050"/>
            <a:chExt cx="4872300" cy="3505101"/>
          </a:xfrm>
        </p:grpSpPr>
        <p:sp>
          <p:nvSpPr>
            <p:cNvPr id="1653" name="Google Shape;1653;p45"/>
            <p:cNvSpPr/>
            <p:nvPr/>
          </p:nvSpPr>
          <p:spPr>
            <a:xfrm>
              <a:off x="457300" y="1072050"/>
              <a:ext cx="4872300" cy="585600"/>
            </a:xfrm>
            <a:prstGeom prst="round2SameRect">
              <a:avLst>
                <a:gd fmla="val 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Part 1</a:t>
              </a:r>
              <a:endParaRPr b="1" sz="1800">
                <a:latin typeface="Handlee"/>
                <a:ea typeface="Handlee"/>
                <a:cs typeface="Handlee"/>
                <a:sym typeface="Handlee"/>
              </a:endParaRPr>
            </a:p>
          </p:txBody>
        </p:sp>
        <p:grpSp>
          <p:nvGrpSpPr>
            <p:cNvPr id="1654" name="Google Shape;1654;p45"/>
            <p:cNvGrpSpPr/>
            <p:nvPr/>
          </p:nvGrpSpPr>
          <p:grpSpPr>
            <a:xfrm>
              <a:off x="457300" y="1743563"/>
              <a:ext cx="1524300" cy="2833588"/>
              <a:chOff x="457300" y="1743563"/>
              <a:chExt cx="1524300" cy="2833588"/>
            </a:xfrm>
          </p:grpSpPr>
          <p:sp>
            <p:nvSpPr>
              <p:cNvPr id="1655" name="Google Shape;1655;p45"/>
              <p:cNvSpPr/>
              <p:nvPr/>
            </p:nvSpPr>
            <p:spPr>
              <a:xfrm>
                <a:off x="457300" y="1743563"/>
                <a:ext cx="1524300" cy="5856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November</a:t>
                </a:r>
                <a:endParaRPr b="1" sz="1800">
                  <a:latin typeface="Handlee"/>
                  <a:ea typeface="Handlee"/>
                  <a:cs typeface="Handlee"/>
                  <a:sym typeface="Handlee"/>
                </a:endParaRPr>
              </a:p>
            </p:txBody>
          </p:sp>
          <p:grpSp>
            <p:nvGrpSpPr>
              <p:cNvPr id="1656" name="Google Shape;1656;p45"/>
              <p:cNvGrpSpPr/>
              <p:nvPr/>
            </p:nvGrpSpPr>
            <p:grpSpPr>
              <a:xfrm>
                <a:off x="457300" y="2415051"/>
                <a:ext cx="1524300" cy="2162100"/>
                <a:chOff x="457300" y="2415051"/>
                <a:chExt cx="1524300" cy="2162100"/>
              </a:xfrm>
            </p:grpSpPr>
            <p:sp>
              <p:nvSpPr>
                <p:cNvPr id="1657" name="Google Shape;1657;p45"/>
                <p:cNvSpPr/>
                <p:nvPr/>
              </p:nvSpPr>
              <p:spPr>
                <a:xfrm flipH="1" rot="10800000">
                  <a:off x="457300" y="2415051"/>
                  <a:ext cx="1524300" cy="21621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58" name="Google Shape;1658;p45"/>
                <p:cNvGrpSpPr/>
                <p:nvPr/>
              </p:nvGrpSpPr>
              <p:grpSpPr>
                <a:xfrm>
                  <a:off x="457300" y="2415075"/>
                  <a:ext cx="1524300" cy="2027200"/>
                  <a:chOff x="457300" y="2415075"/>
                  <a:chExt cx="1524300" cy="2027200"/>
                </a:xfrm>
              </p:grpSpPr>
              <p:sp>
                <p:nvSpPr>
                  <p:cNvPr id="1659" name="Google Shape;1659;p45"/>
                  <p:cNvSpPr/>
                  <p:nvPr/>
                </p:nvSpPr>
                <p:spPr>
                  <a:xfrm>
                    <a:off x="457300" y="2415075"/>
                    <a:ext cx="1524300" cy="585600"/>
                  </a:xfrm>
                  <a:prstGeom prst="round2SameRect">
                    <a:avLst>
                      <a:gd fmla="val 0"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Lesson 1</a:t>
                    </a:r>
                    <a:endParaRPr b="1" sz="1800">
                      <a:solidFill>
                        <a:schemeClr val="dk2"/>
                      </a:solidFill>
                      <a:latin typeface="Handlee"/>
                      <a:ea typeface="Handlee"/>
                      <a:cs typeface="Handlee"/>
                      <a:sym typeface="Handlee"/>
                    </a:endParaRPr>
                  </a:p>
                </p:txBody>
              </p:sp>
              <p:grpSp>
                <p:nvGrpSpPr>
                  <p:cNvPr id="1660" name="Google Shape;1660;p45"/>
                  <p:cNvGrpSpPr/>
                  <p:nvPr/>
                </p:nvGrpSpPr>
                <p:grpSpPr>
                  <a:xfrm>
                    <a:off x="868919" y="3000664"/>
                    <a:ext cx="701063" cy="489356"/>
                    <a:chOff x="1127519" y="3624864"/>
                    <a:chExt cx="701063" cy="489356"/>
                  </a:xfrm>
                </p:grpSpPr>
                <p:sp>
                  <p:nvSpPr>
                    <p:cNvPr id="1661" name="Google Shape;1661;p45"/>
                    <p:cNvSpPr/>
                    <p:nvPr/>
                  </p:nvSpPr>
                  <p:spPr>
                    <a:xfrm>
                      <a:off x="1127519" y="36248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2" name="Google Shape;1662;p45"/>
                    <p:cNvGrpSpPr/>
                    <p:nvPr/>
                  </p:nvGrpSpPr>
                  <p:grpSpPr>
                    <a:xfrm>
                      <a:off x="1306486" y="3753857"/>
                      <a:ext cx="343129" cy="223148"/>
                      <a:chOff x="814056" y="3256948"/>
                      <a:chExt cx="949443" cy="617455"/>
                    </a:xfrm>
                  </p:grpSpPr>
                  <p:sp>
                    <p:nvSpPr>
                      <p:cNvPr id="1663" name="Google Shape;1663;p45"/>
                      <p:cNvSpPr/>
                      <p:nvPr/>
                    </p:nvSpPr>
                    <p:spPr>
                      <a:xfrm>
                        <a:off x="814056" y="3256948"/>
                        <a:ext cx="949443" cy="617455"/>
                      </a:xfrm>
                      <a:custGeom>
                        <a:rect b="b" l="l" r="r" t="t"/>
                        <a:pathLst>
                          <a:path extrusionOk="0" h="14840" w="22841">
                            <a:moveTo>
                              <a:pt x="8037" y="180"/>
                            </a:moveTo>
                            <a:cubicBezTo>
                              <a:pt x="9262" y="180"/>
                              <a:pt x="10456" y="760"/>
                              <a:pt x="10894" y="2071"/>
                            </a:cubicBezTo>
                            <a:cubicBezTo>
                              <a:pt x="10902" y="2093"/>
                              <a:pt x="10930" y="2102"/>
                              <a:pt x="10967" y="2102"/>
                            </a:cubicBezTo>
                            <a:cubicBezTo>
                              <a:pt x="11068" y="2102"/>
                              <a:pt x="11237" y="2038"/>
                              <a:pt x="11253" y="1991"/>
                            </a:cubicBezTo>
                            <a:cubicBezTo>
                              <a:pt x="11702" y="722"/>
                              <a:pt x="13121" y="240"/>
                              <a:pt x="14500" y="240"/>
                            </a:cubicBezTo>
                            <a:cubicBezTo>
                              <a:pt x="15268" y="240"/>
                              <a:pt x="16023" y="389"/>
                              <a:pt x="16591" y="635"/>
                            </a:cubicBezTo>
                            <a:cubicBezTo>
                              <a:pt x="17668" y="1103"/>
                              <a:pt x="18196" y="2374"/>
                              <a:pt x="17981" y="3493"/>
                            </a:cubicBezTo>
                            <a:cubicBezTo>
                              <a:pt x="17976" y="3523"/>
                              <a:pt x="18000" y="3534"/>
                              <a:pt x="18037" y="3534"/>
                            </a:cubicBezTo>
                            <a:cubicBezTo>
                              <a:pt x="18121" y="3534"/>
                              <a:pt x="18275" y="3477"/>
                              <a:pt x="18298" y="3464"/>
                            </a:cubicBezTo>
                            <a:cubicBezTo>
                              <a:pt x="18823" y="3179"/>
                              <a:pt x="19373" y="3017"/>
                              <a:pt x="19880" y="3017"/>
                            </a:cubicBezTo>
                            <a:cubicBezTo>
                              <a:pt x="20713" y="3017"/>
                              <a:pt x="21432" y="3451"/>
                              <a:pt x="21748" y="4480"/>
                            </a:cubicBezTo>
                            <a:cubicBezTo>
                              <a:pt x="22107" y="5657"/>
                              <a:pt x="21387" y="6870"/>
                              <a:pt x="20294" y="7327"/>
                            </a:cubicBezTo>
                            <a:cubicBezTo>
                              <a:pt x="20280" y="7333"/>
                              <a:pt x="20180" y="7385"/>
                              <a:pt x="20227" y="7411"/>
                            </a:cubicBezTo>
                            <a:cubicBezTo>
                              <a:pt x="21386" y="8069"/>
                              <a:pt x="22014" y="9310"/>
                              <a:pt x="21402" y="10574"/>
                            </a:cubicBezTo>
                            <a:cubicBezTo>
                              <a:pt x="20927" y="11556"/>
                              <a:pt x="19724" y="12136"/>
                              <a:pt x="18577" y="12136"/>
                            </a:cubicBezTo>
                            <a:cubicBezTo>
                              <a:pt x="17959" y="12136"/>
                              <a:pt x="17356" y="11968"/>
                              <a:pt x="16893" y="11604"/>
                            </a:cubicBezTo>
                            <a:cubicBezTo>
                              <a:pt x="16875" y="11590"/>
                              <a:pt x="16849" y="11584"/>
                              <a:pt x="16821" y="11584"/>
                            </a:cubicBezTo>
                            <a:cubicBezTo>
                              <a:pt x="16730" y="11584"/>
                              <a:pt x="16604" y="11642"/>
                              <a:pt x="16558" y="11680"/>
                            </a:cubicBezTo>
                            <a:cubicBezTo>
                              <a:pt x="15925" y="12200"/>
                              <a:pt x="15196" y="12469"/>
                              <a:pt x="14484" y="12469"/>
                            </a:cubicBezTo>
                            <a:cubicBezTo>
                              <a:pt x="13754" y="12469"/>
                              <a:pt x="13043" y="12186"/>
                              <a:pt x="12472" y="11604"/>
                            </a:cubicBezTo>
                            <a:cubicBezTo>
                              <a:pt x="12460" y="11591"/>
                              <a:pt x="12435" y="11585"/>
                              <a:pt x="12403" y="11585"/>
                            </a:cubicBezTo>
                            <a:cubicBezTo>
                              <a:pt x="12298" y="11585"/>
                              <a:pt x="12122" y="11649"/>
                              <a:pt x="12119" y="11713"/>
                            </a:cubicBezTo>
                            <a:cubicBezTo>
                              <a:pt x="12063" y="13611"/>
                              <a:pt x="10705" y="14691"/>
                              <a:pt x="8902" y="14691"/>
                            </a:cubicBezTo>
                            <a:cubicBezTo>
                              <a:pt x="8825" y="14691"/>
                              <a:pt x="8747" y="14689"/>
                              <a:pt x="8668" y="14686"/>
                            </a:cubicBezTo>
                            <a:lnTo>
                              <a:pt x="8668" y="14686"/>
                            </a:lnTo>
                            <a:cubicBezTo>
                              <a:pt x="8676" y="14686"/>
                              <a:pt x="8684" y="14686"/>
                              <a:pt x="8693" y="14686"/>
                            </a:cubicBezTo>
                            <a:cubicBezTo>
                              <a:pt x="9275" y="14686"/>
                              <a:pt x="10070" y="13684"/>
                              <a:pt x="10133" y="13102"/>
                            </a:cubicBezTo>
                            <a:cubicBezTo>
                              <a:pt x="10189" y="12571"/>
                              <a:pt x="10046" y="12037"/>
                              <a:pt x="9712" y="11616"/>
                            </a:cubicBezTo>
                            <a:cubicBezTo>
                              <a:pt x="9697" y="11597"/>
                              <a:pt x="9671" y="11589"/>
                              <a:pt x="9638" y="11589"/>
                            </a:cubicBezTo>
                            <a:cubicBezTo>
                              <a:pt x="9603" y="11589"/>
                              <a:pt x="9561" y="11598"/>
                              <a:pt x="9520" y="11612"/>
                            </a:cubicBezTo>
                            <a:lnTo>
                              <a:pt x="9520" y="11612"/>
                            </a:lnTo>
                            <a:cubicBezTo>
                              <a:pt x="9442" y="11627"/>
                              <a:pt x="9367" y="11656"/>
                              <a:pt x="9353" y="11696"/>
                            </a:cubicBezTo>
                            <a:cubicBezTo>
                              <a:pt x="9138" y="12280"/>
                              <a:pt x="8606" y="12489"/>
                              <a:pt x="8002" y="12489"/>
                            </a:cubicBezTo>
                            <a:cubicBezTo>
                              <a:pt x="7207" y="12489"/>
                              <a:pt x="6289" y="12128"/>
                              <a:pt x="5806" y="11786"/>
                            </a:cubicBezTo>
                            <a:cubicBezTo>
                              <a:pt x="5256" y="11395"/>
                              <a:pt x="4893" y="10641"/>
                              <a:pt x="4917" y="9964"/>
                            </a:cubicBezTo>
                            <a:cubicBezTo>
                              <a:pt x="4918" y="9944"/>
                              <a:pt x="4900" y="9937"/>
                              <a:pt x="4871" y="9937"/>
                            </a:cubicBezTo>
                            <a:cubicBezTo>
                              <a:pt x="4783" y="9937"/>
                              <a:pt x="4595" y="10010"/>
                              <a:pt x="4573" y="10027"/>
                            </a:cubicBezTo>
                            <a:cubicBezTo>
                              <a:pt x="3969" y="10509"/>
                              <a:pt x="3294" y="10797"/>
                              <a:pt x="2675" y="10797"/>
                            </a:cubicBezTo>
                            <a:cubicBezTo>
                              <a:pt x="1951" y="10797"/>
                              <a:pt x="1304" y="10403"/>
                              <a:pt x="936" y="9463"/>
                            </a:cubicBezTo>
                            <a:cubicBezTo>
                              <a:pt x="551" y="8478"/>
                              <a:pt x="1146" y="7385"/>
                              <a:pt x="1997" y="6873"/>
                            </a:cubicBezTo>
                            <a:cubicBezTo>
                              <a:pt x="2013" y="6864"/>
                              <a:pt x="2066" y="6829"/>
                              <a:pt x="2031" y="6808"/>
                            </a:cubicBezTo>
                            <a:cubicBezTo>
                              <a:pt x="1381" y="6431"/>
                              <a:pt x="831" y="5833"/>
                              <a:pt x="715" y="5074"/>
                            </a:cubicBezTo>
                            <a:cubicBezTo>
                              <a:pt x="531" y="3880"/>
                              <a:pt x="1872" y="2873"/>
                              <a:pt x="3060" y="2873"/>
                            </a:cubicBezTo>
                            <a:cubicBezTo>
                              <a:pt x="3554" y="2873"/>
                              <a:pt x="4022" y="3047"/>
                              <a:pt x="4342" y="3455"/>
                            </a:cubicBezTo>
                            <a:cubicBezTo>
                              <a:pt x="4355" y="3473"/>
                              <a:pt x="4388" y="3480"/>
                              <a:pt x="4429" y="3480"/>
                            </a:cubicBezTo>
                            <a:cubicBezTo>
                              <a:pt x="4541" y="3480"/>
                              <a:pt x="4713" y="3424"/>
                              <a:pt x="4704" y="3359"/>
                            </a:cubicBezTo>
                            <a:lnTo>
                              <a:pt x="4704" y="3359"/>
                            </a:lnTo>
                            <a:lnTo>
                              <a:pt x="4705" y="3358"/>
                            </a:lnTo>
                            <a:cubicBezTo>
                              <a:pt x="4705" y="3357"/>
                              <a:pt x="4704" y="3357"/>
                              <a:pt x="4703" y="3356"/>
                            </a:cubicBezTo>
                            <a:lnTo>
                              <a:pt x="4703" y="3356"/>
                            </a:lnTo>
                            <a:cubicBezTo>
                              <a:pt x="4431" y="1389"/>
                              <a:pt x="6268" y="180"/>
                              <a:pt x="8037" y="180"/>
                            </a:cubicBezTo>
                            <a:close/>
                            <a:moveTo>
                              <a:pt x="8171" y="0"/>
                            </a:moveTo>
                            <a:cubicBezTo>
                              <a:pt x="6324" y="0"/>
                              <a:pt x="4370" y="1141"/>
                              <a:pt x="4317" y="2987"/>
                            </a:cubicBezTo>
                            <a:lnTo>
                              <a:pt x="4317" y="2987"/>
                            </a:lnTo>
                            <a:cubicBezTo>
                              <a:pt x="3976" y="2746"/>
                              <a:pt x="3572" y="2635"/>
                              <a:pt x="3160" y="2635"/>
                            </a:cubicBezTo>
                            <a:cubicBezTo>
                              <a:pt x="2641" y="2635"/>
                              <a:pt x="2110" y="2811"/>
                              <a:pt x="1681" y="3125"/>
                            </a:cubicBezTo>
                            <a:cubicBezTo>
                              <a:pt x="819" y="3753"/>
                              <a:pt x="44" y="4612"/>
                              <a:pt x="509" y="5722"/>
                            </a:cubicBezTo>
                            <a:cubicBezTo>
                              <a:pt x="611" y="5968"/>
                              <a:pt x="1313" y="6893"/>
                              <a:pt x="1638" y="6893"/>
                            </a:cubicBezTo>
                            <a:cubicBezTo>
                              <a:pt x="1664" y="6893"/>
                              <a:pt x="1687" y="6887"/>
                              <a:pt x="1708" y="6875"/>
                            </a:cubicBezTo>
                            <a:lnTo>
                              <a:pt x="1708" y="6875"/>
                            </a:lnTo>
                            <a:cubicBezTo>
                              <a:pt x="257" y="7747"/>
                              <a:pt x="0" y="9847"/>
                              <a:pt x="1519" y="10825"/>
                            </a:cubicBezTo>
                            <a:cubicBezTo>
                              <a:pt x="1775" y="10990"/>
                              <a:pt x="2068" y="11059"/>
                              <a:pt x="2376" y="11059"/>
                            </a:cubicBezTo>
                            <a:cubicBezTo>
                              <a:pt x="3122" y="11059"/>
                              <a:pt x="3955" y="10657"/>
                              <a:pt x="4556" y="10251"/>
                            </a:cubicBezTo>
                            <a:lnTo>
                              <a:pt x="4556" y="10251"/>
                            </a:lnTo>
                            <a:cubicBezTo>
                              <a:pt x="4621" y="11698"/>
                              <a:pt x="6079" y="12415"/>
                              <a:pt x="7366" y="12590"/>
                            </a:cubicBezTo>
                            <a:cubicBezTo>
                              <a:pt x="7487" y="12606"/>
                              <a:pt x="7619" y="12615"/>
                              <a:pt x="7758" y="12615"/>
                            </a:cubicBezTo>
                            <a:cubicBezTo>
                              <a:pt x="8381" y="12615"/>
                              <a:pt x="9133" y="12435"/>
                              <a:pt x="9521" y="11959"/>
                            </a:cubicBezTo>
                            <a:lnTo>
                              <a:pt x="9521" y="11959"/>
                            </a:lnTo>
                            <a:cubicBezTo>
                              <a:pt x="10178" y="13053"/>
                              <a:pt x="9470" y="14143"/>
                              <a:pt x="8382" y="14749"/>
                            </a:cubicBezTo>
                            <a:cubicBezTo>
                              <a:pt x="8317" y="14785"/>
                              <a:pt x="8338" y="14820"/>
                              <a:pt x="8402" y="14825"/>
                            </a:cubicBezTo>
                            <a:cubicBezTo>
                              <a:pt x="8532" y="14835"/>
                              <a:pt x="8661" y="14840"/>
                              <a:pt x="8789" y="14840"/>
                            </a:cubicBezTo>
                            <a:cubicBezTo>
                              <a:pt x="10598" y="14840"/>
                              <a:pt x="12197" y="13853"/>
                              <a:pt x="12450" y="12013"/>
                            </a:cubicBezTo>
                            <a:lnTo>
                              <a:pt x="12450" y="12013"/>
                            </a:lnTo>
                            <a:cubicBezTo>
                              <a:pt x="13015" y="12458"/>
                              <a:pt x="13655" y="12654"/>
                              <a:pt x="14302" y="12654"/>
                            </a:cubicBezTo>
                            <a:cubicBezTo>
                              <a:pt x="15125" y="12654"/>
                              <a:pt x="15961" y="12338"/>
                              <a:pt x="16674" y="11815"/>
                            </a:cubicBezTo>
                            <a:lnTo>
                              <a:pt x="16674" y="11815"/>
                            </a:lnTo>
                            <a:cubicBezTo>
                              <a:pt x="17156" y="12146"/>
                              <a:pt x="17742" y="12289"/>
                              <a:pt x="18342" y="12289"/>
                            </a:cubicBezTo>
                            <a:cubicBezTo>
                              <a:pt x="19239" y="12289"/>
                              <a:pt x="20169" y="11970"/>
                              <a:pt x="20831" y="11484"/>
                            </a:cubicBezTo>
                            <a:cubicBezTo>
                              <a:pt x="21669" y="10869"/>
                              <a:pt x="22161" y="10056"/>
                              <a:pt x="21967" y="9001"/>
                            </a:cubicBezTo>
                            <a:cubicBezTo>
                              <a:pt x="21885" y="8555"/>
                              <a:pt x="21613" y="8175"/>
                              <a:pt x="21321" y="7845"/>
                            </a:cubicBezTo>
                            <a:cubicBezTo>
                              <a:pt x="21195" y="7703"/>
                              <a:pt x="20852" y="7349"/>
                              <a:pt x="20600" y="7349"/>
                            </a:cubicBezTo>
                            <a:cubicBezTo>
                              <a:pt x="20569" y="7349"/>
                              <a:pt x="20541" y="7354"/>
                              <a:pt x="20513" y="7365"/>
                            </a:cubicBezTo>
                            <a:cubicBezTo>
                              <a:pt x="20577" y="7338"/>
                              <a:pt x="20639" y="7308"/>
                              <a:pt x="20700" y="7274"/>
                            </a:cubicBezTo>
                            <a:cubicBezTo>
                              <a:pt x="22184" y="6469"/>
                              <a:pt x="22841" y="4415"/>
                              <a:pt x="21384" y="3186"/>
                            </a:cubicBezTo>
                            <a:cubicBezTo>
                              <a:pt x="21069" y="2919"/>
                              <a:pt x="20663" y="2816"/>
                              <a:pt x="20231" y="2816"/>
                            </a:cubicBezTo>
                            <a:cubicBezTo>
                              <a:pt x="19596" y="2816"/>
                              <a:pt x="18904" y="3038"/>
                              <a:pt x="18363" y="3287"/>
                            </a:cubicBezTo>
                            <a:lnTo>
                              <a:pt x="18363" y="3287"/>
                            </a:lnTo>
                            <a:cubicBezTo>
                              <a:pt x="18641" y="1410"/>
                              <a:pt x="17122" y="316"/>
                              <a:pt x="15386" y="139"/>
                            </a:cubicBezTo>
                            <a:cubicBezTo>
                              <a:pt x="15197" y="119"/>
                              <a:pt x="14993" y="109"/>
                              <a:pt x="14780" y="109"/>
                            </a:cubicBezTo>
                            <a:cubicBezTo>
                              <a:pt x="13471" y="109"/>
                              <a:pt x="11818" y="499"/>
                              <a:pt x="11111" y="1615"/>
                            </a:cubicBezTo>
                            <a:lnTo>
                              <a:pt x="11111" y="1615"/>
                            </a:lnTo>
                            <a:cubicBezTo>
                              <a:pt x="10562" y="497"/>
                              <a:pt x="9390" y="0"/>
                              <a:pt x="81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5"/>
                      <p:cNvSpPr/>
                      <p:nvPr/>
                    </p:nvSpPr>
                    <p:spPr>
                      <a:xfrm>
                        <a:off x="1073106" y="3516167"/>
                        <a:ext cx="69501" cy="61829"/>
                      </a:xfrm>
                      <a:custGeom>
                        <a:rect b="b" l="l" r="r" t="t"/>
                        <a:pathLst>
                          <a:path extrusionOk="0" h="1486" w="1672">
                            <a:moveTo>
                              <a:pt x="830" y="229"/>
                            </a:moveTo>
                            <a:cubicBezTo>
                              <a:pt x="837" y="229"/>
                              <a:pt x="845" y="229"/>
                              <a:pt x="852" y="230"/>
                            </a:cubicBezTo>
                            <a:cubicBezTo>
                              <a:pt x="1133" y="244"/>
                              <a:pt x="1287" y="532"/>
                              <a:pt x="1305" y="778"/>
                            </a:cubicBezTo>
                            <a:lnTo>
                              <a:pt x="1305" y="778"/>
                            </a:lnTo>
                            <a:cubicBezTo>
                              <a:pt x="1286" y="1029"/>
                              <a:pt x="1143" y="1261"/>
                              <a:pt x="871" y="1261"/>
                            </a:cubicBezTo>
                            <a:cubicBezTo>
                              <a:pt x="863" y="1261"/>
                              <a:pt x="855" y="1261"/>
                              <a:pt x="846" y="1261"/>
                            </a:cubicBezTo>
                            <a:cubicBezTo>
                              <a:pt x="589" y="1247"/>
                              <a:pt x="431" y="991"/>
                              <a:pt x="395" y="766"/>
                            </a:cubicBezTo>
                            <a:cubicBezTo>
                              <a:pt x="351" y="496"/>
                              <a:pt x="562" y="229"/>
                              <a:pt x="830" y="229"/>
                            </a:cubicBezTo>
                            <a:close/>
                            <a:moveTo>
                              <a:pt x="904" y="1"/>
                            </a:moveTo>
                            <a:cubicBezTo>
                              <a:pt x="488" y="1"/>
                              <a:pt x="54" y="268"/>
                              <a:pt x="27" y="763"/>
                            </a:cubicBezTo>
                            <a:cubicBezTo>
                              <a:pt x="0" y="1253"/>
                              <a:pt x="374" y="1486"/>
                              <a:pt x="771" y="1486"/>
                            </a:cubicBezTo>
                            <a:cubicBezTo>
                              <a:pt x="1194" y="1486"/>
                              <a:pt x="1644" y="1223"/>
                              <a:pt x="1671" y="726"/>
                            </a:cubicBezTo>
                            <a:cubicBezTo>
                              <a:pt x="1672" y="718"/>
                              <a:pt x="1671" y="709"/>
                              <a:pt x="1670" y="702"/>
                            </a:cubicBezTo>
                            <a:lnTo>
                              <a:pt x="1670" y="702"/>
                            </a:lnTo>
                            <a:cubicBezTo>
                              <a:pt x="1670" y="700"/>
                              <a:pt x="1670" y="698"/>
                              <a:pt x="1670" y="696"/>
                            </a:cubicBezTo>
                            <a:cubicBezTo>
                              <a:pt x="1644" y="222"/>
                              <a:pt x="1282" y="1"/>
                              <a:pt x="90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5"/>
                      <p:cNvSpPr/>
                      <p:nvPr/>
                    </p:nvSpPr>
                    <p:spPr>
                      <a:xfrm>
                        <a:off x="1245944" y="3515543"/>
                        <a:ext cx="69501" cy="64117"/>
                      </a:xfrm>
                      <a:custGeom>
                        <a:rect b="b" l="l" r="r" t="t"/>
                        <a:pathLst>
                          <a:path extrusionOk="0" h="1541" w="1672">
                            <a:moveTo>
                              <a:pt x="834" y="262"/>
                            </a:moveTo>
                            <a:cubicBezTo>
                              <a:pt x="841" y="262"/>
                              <a:pt x="848" y="262"/>
                              <a:pt x="856" y="263"/>
                            </a:cubicBezTo>
                            <a:cubicBezTo>
                              <a:pt x="1115" y="278"/>
                              <a:pt x="1289" y="531"/>
                              <a:pt x="1301" y="772"/>
                            </a:cubicBezTo>
                            <a:cubicBezTo>
                              <a:pt x="1288" y="1026"/>
                              <a:pt x="1136" y="1257"/>
                              <a:pt x="863" y="1257"/>
                            </a:cubicBezTo>
                            <a:cubicBezTo>
                              <a:pt x="855" y="1257"/>
                              <a:pt x="846" y="1257"/>
                              <a:pt x="837" y="1256"/>
                            </a:cubicBezTo>
                            <a:cubicBezTo>
                              <a:pt x="577" y="1243"/>
                              <a:pt x="404" y="988"/>
                              <a:pt x="391" y="749"/>
                            </a:cubicBezTo>
                            <a:cubicBezTo>
                              <a:pt x="377" y="493"/>
                              <a:pt x="578" y="262"/>
                              <a:pt x="834" y="262"/>
                            </a:cubicBezTo>
                            <a:close/>
                            <a:moveTo>
                              <a:pt x="866" y="1"/>
                            </a:moveTo>
                            <a:cubicBezTo>
                              <a:pt x="461" y="1"/>
                              <a:pt x="50" y="263"/>
                              <a:pt x="23" y="772"/>
                            </a:cubicBezTo>
                            <a:cubicBezTo>
                              <a:pt x="1" y="1189"/>
                              <a:pt x="392" y="1540"/>
                              <a:pt x="795" y="1540"/>
                            </a:cubicBezTo>
                            <a:cubicBezTo>
                              <a:pt x="808" y="1540"/>
                              <a:pt x="820" y="1540"/>
                              <a:pt x="833" y="1539"/>
                            </a:cubicBezTo>
                            <a:cubicBezTo>
                              <a:pt x="1277" y="1515"/>
                              <a:pt x="1645" y="1205"/>
                              <a:pt x="1670" y="749"/>
                            </a:cubicBezTo>
                            <a:cubicBezTo>
                              <a:pt x="1671" y="733"/>
                              <a:pt x="1669" y="719"/>
                              <a:pt x="1666" y="706"/>
                            </a:cubicBezTo>
                            <a:lnTo>
                              <a:pt x="1666" y="706"/>
                            </a:lnTo>
                            <a:cubicBezTo>
                              <a:pt x="1620" y="231"/>
                              <a:pt x="1246" y="1"/>
                              <a:pt x="8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5"/>
                      <p:cNvSpPr/>
                      <p:nvPr/>
                    </p:nvSpPr>
                    <p:spPr>
                      <a:xfrm>
                        <a:off x="1418617" y="3516666"/>
                        <a:ext cx="69335" cy="60872"/>
                      </a:xfrm>
                      <a:custGeom>
                        <a:rect b="b" l="l" r="r" t="t"/>
                        <a:pathLst>
                          <a:path extrusionOk="0" h="1463" w="1668">
                            <a:moveTo>
                              <a:pt x="812" y="205"/>
                            </a:moveTo>
                            <a:cubicBezTo>
                              <a:pt x="832" y="205"/>
                              <a:pt x="853" y="207"/>
                              <a:pt x="874" y="210"/>
                            </a:cubicBezTo>
                            <a:cubicBezTo>
                              <a:pt x="1143" y="253"/>
                              <a:pt x="1286" y="522"/>
                              <a:pt x="1304" y="767"/>
                            </a:cubicBezTo>
                            <a:lnTo>
                              <a:pt x="1304" y="767"/>
                            </a:lnTo>
                            <a:cubicBezTo>
                              <a:pt x="1286" y="1011"/>
                              <a:pt x="1151" y="1261"/>
                              <a:pt x="892" y="1261"/>
                            </a:cubicBezTo>
                            <a:cubicBezTo>
                              <a:pt x="869" y="1261"/>
                              <a:pt x="846" y="1259"/>
                              <a:pt x="821" y="1255"/>
                            </a:cubicBezTo>
                            <a:cubicBezTo>
                              <a:pt x="574" y="1216"/>
                              <a:pt x="430" y="978"/>
                              <a:pt x="392" y="754"/>
                            </a:cubicBezTo>
                            <a:cubicBezTo>
                              <a:pt x="350" y="490"/>
                              <a:pt x="546" y="205"/>
                              <a:pt x="812" y="205"/>
                            </a:cubicBezTo>
                            <a:close/>
                            <a:moveTo>
                              <a:pt x="907" y="0"/>
                            </a:moveTo>
                            <a:cubicBezTo>
                              <a:pt x="490" y="0"/>
                              <a:pt x="52" y="267"/>
                              <a:pt x="26" y="754"/>
                            </a:cubicBezTo>
                            <a:cubicBezTo>
                              <a:pt x="0" y="1236"/>
                              <a:pt x="368" y="1462"/>
                              <a:pt x="762" y="1462"/>
                            </a:cubicBezTo>
                            <a:cubicBezTo>
                              <a:pt x="1186" y="1462"/>
                              <a:pt x="1640" y="1200"/>
                              <a:pt x="1667" y="711"/>
                            </a:cubicBezTo>
                            <a:cubicBezTo>
                              <a:pt x="1667" y="706"/>
                              <a:pt x="1667" y="701"/>
                              <a:pt x="1667" y="697"/>
                            </a:cubicBezTo>
                            <a:lnTo>
                              <a:pt x="1667" y="697"/>
                            </a:lnTo>
                            <a:cubicBezTo>
                              <a:pt x="1667" y="693"/>
                              <a:pt x="1667" y="688"/>
                              <a:pt x="1667" y="684"/>
                            </a:cubicBezTo>
                            <a:cubicBezTo>
                              <a:pt x="1642" y="217"/>
                              <a:pt x="1283" y="0"/>
                              <a:pt x="90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67" name="Google Shape;1667;p45"/>
                  <p:cNvSpPr txBox="1"/>
                  <p:nvPr/>
                </p:nvSpPr>
                <p:spPr>
                  <a:xfrm>
                    <a:off x="491650" y="3543775"/>
                    <a:ext cx="1455600" cy="8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Despite being red, Mars is a cold place </a:t>
                    </a:r>
                    <a:endParaRPr>
                      <a:solidFill>
                        <a:schemeClr val="dk2"/>
                      </a:solidFill>
                      <a:latin typeface="Baloo 2"/>
                      <a:ea typeface="Baloo 2"/>
                      <a:cs typeface="Baloo 2"/>
                      <a:sym typeface="Baloo 2"/>
                    </a:endParaRPr>
                  </a:p>
                </p:txBody>
              </p:sp>
            </p:grpSp>
          </p:grpSp>
        </p:grpSp>
        <p:grpSp>
          <p:nvGrpSpPr>
            <p:cNvPr id="1668" name="Google Shape;1668;p45"/>
            <p:cNvGrpSpPr/>
            <p:nvPr/>
          </p:nvGrpSpPr>
          <p:grpSpPr>
            <a:xfrm>
              <a:off x="3805290" y="1743563"/>
              <a:ext cx="1524300" cy="2833588"/>
              <a:chOff x="3805290" y="1743563"/>
              <a:chExt cx="1524300" cy="2833588"/>
            </a:xfrm>
          </p:grpSpPr>
          <p:sp>
            <p:nvSpPr>
              <p:cNvPr id="1669" name="Google Shape;1669;p45"/>
              <p:cNvSpPr/>
              <p:nvPr/>
            </p:nvSpPr>
            <p:spPr>
              <a:xfrm>
                <a:off x="3805291" y="1743563"/>
                <a:ext cx="1524300" cy="5856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January</a:t>
                </a:r>
                <a:endParaRPr b="1" sz="1800">
                  <a:latin typeface="Handlee"/>
                  <a:ea typeface="Handlee"/>
                  <a:cs typeface="Handlee"/>
                  <a:sym typeface="Handlee"/>
                </a:endParaRPr>
              </a:p>
            </p:txBody>
          </p:sp>
          <p:grpSp>
            <p:nvGrpSpPr>
              <p:cNvPr id="1670" name="Google Shape;1670;p45"/>
              <p:cNvGrpSpPr/>
              <p:nvPr/>
            </p:nvGrpSpPr>
            <p:grpSpPr>
              <a:xfrm>
                <a:off x="3805290" y="2415051"/>
                <a:ext cx="1524300" cy="2162100"/>
                <a:chOff x="3805290" y="2415051"/>
                <a:chExt cx="1524300" cy="2162100"/>
              </a:xfrm>
            </p:grpSpPr>
            <p:sp>
              <p:nvSpPr>
                <p:cNvPr id="1671" name="Google Shape;1671;p45"/>
                <p:cNvSpPr/>
                <p:nvPr/>
              </p:nvSpPr>
              <p:spPr>
                <a:xfrm flipH="1" rot="10800000">
                  <a:off x="3805290" y="2415051"/>
                  <a:ext cx="1524300" cy="21621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72" name="Google Shape;1672;p45"/>
                <p:cNvGrpSpPr/>
                <p:nvPr/>
              </p:nvGrpSpPr>
              <p:grpSpPr>
                <a:xfrm>
                  <a:off x="3805290" y="2415075"/>
                  <a:ext cx="1524300" cy="2027200"/>
                  <a:chOff x="3805290" y="2415075"/>
                  <a:chExt cx="1524300" cy="2027200"/>
                </a:xfrm>
              </p:grpSpPr>
              <p:sp>
                <p:nvSpPr>
                  <p:cNvPr id="1673" name="Google Shape;1673;p45"/>
                  <p:cNvSpPr/>
                  <p:nvPr/>
                </p:nvSpPr>
                <p:spPr>
                  <a:xfrm>
                    <a:off x="3805290" y="2415075"/>
                    <a:ext cx="1524300" cy="585600"/>
                  </a:xfrm>
                  <a:prstGeom prst="round2SameRect">
                    <a:avLst>
                      <a:gd fmla="val 0"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Lesson 3</a:t>
                    </a:r>
                    <a:endParaRPr b="1" sz="1800">
                      <a:solidFill>
                        <a:schemeClr val="dk2"/>
                      </a:solidFill>
                      <a:latin typeface="Handlee"/>
                      <a:ea typeface="Handlee"/>
                      <a:cs typeface="Handlee"/>
                      <a:sym typeface="Handlee"/>
                    </a:endParaRPr>
                  </a:p>
                </p:txBody>
              </p:sp>
              <p:sp>
                <p:nvSpPr>
                  <p:cNvPr id="1674" name="Google Shape;1674;p45"/>
                  <p:cNvSpPr txBox="1"/>
                  <p:nvPr/>
                </p:nvSpPr>
                <p:spPr>
                  <a:xfrm>
                    <a:off x="3839640" y="3543775"/>
                    <a:ext cx="1455600" cy="8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 is the smallest planet in the Solar System</a:t>
                    </a:r>
                    <a:endParaRPr>
                      <a:solidFill>
                        <a:schemeClr val="dk2"/>
                      </a:solidFill>
                      <a:latin typeface="Baloo 2"/>
                      <a:ea typeface="Baloo 2"/>
                      <a:cs typeface="Baloo 2"/>
                      <a:sym typeface="Baloo 2"/>
                    </a:endParaRPr>
                  </a:p>
                </p:txBody>
              </p:sp>
              <p:grpSp>
                <p:nvGrpSpPr>
                  <p:cNvPr id="1675" name="Google Shape;1675;p45"/>
                  <p:cNvGrpSpPr/>
                  <p:nvPr/>
                </p:nvGrpSpPr>
                <p:grpSpPr>
                  <a:xfrm>
                    <a:off x="4216909" y="3000664"/>
                    <a:ext cx="701063" cy="489356"/>
                    <a:chOff x="5256585" y="3617673"/>
                    <a:chExt cx="701063" cy="489356"/>
                  </a:xfrm>
                </p:grpSpPr>
                <p:sp>
                  <p:nvSpPr>
                    <p:cNvPr id="1676" name="Google Shape;1676;p45"/>
                    <p:cNvSpPr/>
                    <p:nvPr/>
                  </p:nvSpPr>
                  <p:spPr>
                    <a:xfrm>
                      <a:off x="5256585" y="3617673"/>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7" name="Google Shape;1677;p45"/>
                    <p:cNvGrpSpPr/>
                    <p:nvPr/>
                  </p:nvGrpSpPr>
                  <p:grpSpPr>
                    <a:xfrm>
                      <a:off x="5435567" y="3695456"/>
                      <a:ext cx="343100" cy="333789"/>
                      <a:chOff x="5073413" y="4430092"/>
                      <a:chExt cx="470128" cy="457308"/>
                    </a:xfrm>
                  </p:grpSpPr>
                  <p:sp>
                    <p:nvSpPr>
                      <p:cNvPr id="1678" name="Google Shape;1678;p45"/>
                      <p:cNvSpPr/>
                      <p:nvPr/>
                    </p:nvSpPr>
                    <p:spPr>
                      <a:xfrm>
                        <a:off x="5117018" y="4470827"/>
                        <a:ext cx="383086" cy="375924"/>
                      </a:xfrm>
                      <a:custGeom>
                        <a:rect b="b" l="l" r="r" t="t"/>
                        <a:pathLst>
                          <a:path extrusionOk="0" h="9035" w="9216">
                            <a:moveTo>
                              <a:pt x="4735" y="268"/>
                            </a:moveTo>
                            <a:cubicBezTo>
                              <a:pt x="4781" y="268"/>
                              <a:pt x="4827" y="269"/>
                              <a:pt x="4873" y="270"/>
                            </a:cubicBezTo>
                            <a:cubicBezTo>
                              <a:pt x="7138" y="345"/>
                              <a:pt x="8780" y="2377"/>
                              <a:pt x="8849" y="4533"/>
                            </a:cubicBezTo>
                            <a:cubicBezTo>
                              <a:pt x="8772" y="6916"/>
                              <a:pt x="6969" y="8768"/>
                              <a:pt x="4572" y="8768"/>
                            </a:cubicBezTo>
                            <a:cubicBezTo>
                              <a:pt x="4523" y="8768"/>
                              <a:pt x="4473" y="8768"/>
                              <a:pt x="4423" y="8766"/>
                            </a:cubicBezTo>
                            <a:cubicBezTo>
                              <a:pt x="2157" y="8692"/>
                              <a:pt x="514" y="6659"/>
                              <a:pt x="446" y="4503"/>
                            </a:cubicBezTo>
                            <a:cubicBezTo>
                              <a:pt x="367" y="2114"/>
                              <a:pt x="2442" y="268"/>
                              <a:pt x="4735" y="268"/>
                            </a:cubicBezTo>
                            <a:close/>
                            <a:moveTo>
                              <a:pt x="4803" y="0"/>
                            </a:moveTo>
                            <a:cubicBezTo>
                              <a:pt x="4757" y="0"/>
                              <a:pt x="4710" y="1"/>
                              <a:pt x="4664" y="2"/>
                            </a:cubicBezTo>
                            <a:cubicBezTo>
                              <a:pt x="2142" y="84"/>
                              <a:pt x="161" y="1992"/>
                              <a:pt x="78" y="4533"/>
                            </a:cubicBezTo>
                            <a:cubicBezTo>
                              <a:pt x="1" y="6921"/>
                              <a:pt x="2139" y="9035"/>
                              <a:pt x="4501" y="9035"/>
                            </a:cubicBezTo>
                            <a:cubicBezTo>
                              <a:pt x="4544" y="9035"/>
                              <a:pt x="4587" y="9034"/>
                              <a:pt x="4630" y="9032"/>
                            </a:cubicBezTo>
                            <a:cubicBezTo>
                              <a:pt x="7148" y="8951"/>
                              <a:pt x="9126" y="7051"/>
                              <a:pt x="9215" y="4517"/>
                            </a:cubicBezTo>
                            <a:lnTo>
                              <a:pt x="9215" y="4517"/>
                            </a:lnTo>
                            <a:cubicBezTo>
                              <a:pt x="9216" y="4513"/>
                              <a:pt x="9216" y="4508"/>
                              <a:pt x="9216" y="4503"/>
                            </a:cubicBezTo>
                            <a:lnTo>
                              <a:pt x="9216" y="4503"/>
                            </a:lnTo>
                            <a:cubicBezTo>
                              <a:pt x="9216" y="4503"/>
                              <a:pt x="9216" y="4503"/>
                              <a:pt x="9216" y="4503"/>
                            </a:cubicBezTo>
                            <a:cubicBezTo>
                              <a:pt x="9216" y="4497"/>
                              <a:pt x="9216" y="4491"/>
                              <a:pt x="9215" y="4485"/>
                            </a:cubicBezTo>
                            <a:lnTo>
                              <a:pt x="9215" y="4485"/>
                            </a:lnTo>
                            <a:cubicBezTo>
                              <a:pt x="9129" y="2111"/>
                              <a:pt x="7259" y="0"/>
                              <a:pt x="480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5"/>
                      <p:cNvSpPr/>
                      <p:nvPr/>
                    </p:nvSpPr>
                    <p:spPr>
                      <a:xfrm>
                        <a:off x="5073413" y="4430092"/>
                        <a:ext cx="470128" cy="457308"/>
                      </a:xfrm>
                      <a:custGeom>
                        <a:rect b="b" l="l" r="r" t="t"/>
                        <a:pathLst>
                          <a:path extrusionOk="0" h="10991" w="11310">
                            <a:moveTo>
                              <a:pt x="5733" y="167"/>
                            </a:moveTo>
                            <a:cubicBezTo>
                              <a:pt x="6045" y="167"/>
                              <a:pt x="6360" y="195"/>
                              <a:pt x="6676" y="253"/>
                            </a:cubicBezTo>
                            <a:cubicBezTo>
                              <a:pt x="9199" y="718"/>
                              <a:pt x="10883" y="3073"/>
                              <a:pt x="10948" y="5546"/>
                            </a:cubicBezTo>
                            <a:cubicBezTo>
                              <a:pt x="10870" y="8496"/>
                              <a:pt x="8587" y="10834"/>
                              <a:pt x="5712" y="10834"/>
                            </a:cubicBezTo>
                            <a:cubicBezTo>
                              <a:pt x="5387" y="10834"/>
                              <a:pt x="5054" y="10804"/>
                              <a:pt x="4716" y="10741"/>
                            </a:cubicBezTo>
                            <a:cubicBezTo>
                              <a:pt x="2193" y="10276"/>
                              <a:pt x="509" y="7920"/>
                              <a:pt x="444" y="5449"/>
                            </a:cubicBezTo>
                            <a:cubicBezTo>
                              <a:pt x="366" y="2471"/>
                              <a:pt x="2905" y="167"/>
                              <a:pt x="5733" y="167"/>
                            </a:cubicBezTo>
                            <a:close/>
                            <a:moveTo>
                              <a:pt x="5679" y="1"/>
                            </a:moveTo>
                            <a:cubicBezTo>
                              <a:pt x="5521" y="1"/>
                              <a:pt x="5361" y="7"/>
                              <a:pt x="5201" y="20"/>
                            </a:cubicBezTo>
                            <a:cubicBezTo>
                              <a:pt x="2323" y="245"/>
                              <a:pt x="156" y="2717"/>
                              <a:pt x="82" y="5546"/>
                            </a:cubicBezTo>
                            <a:cubicBezTo>
                              <a:pt x="0" y="8698"/>
                              <a:pt x="2771" y="10991"/>
                              <a:pt x="5740" y="10991"/>
                            </a:cubicBezTo>
                            <a:cubicBezTo>
                              <a:pt x="5890" y="10991"/>
                              <a:pt x="6041" y="10985"/>
                              <a:pt x="6191" y="10973"/>
                            </a:cubicBezTo>
                            <a:cubicBezTo>
                              <a:pt x="9067" y="10748"/>
                              <a:pt x="11233" y="8280"/>
                              <a:pt x="11309" y="5454"/>
                            </a:cubicBezTo>
                            <a:lnTo>
                              <a:pt x="11309" y="5454"/>
                            </a:lnTo>
                            <a:cubicBezTo>
                              <a:pt x="11310" y="5452"/>
                              <a:pt x="11310" y="5450"/>
                              <a:pt x="11310" y="5449"/>
                            </a:cubicBezTo>
                            <a:lnTo>
                              <a:pt x="11310" y="5449"/>
                            </a:lnTo>
                            <a:cubicBezTo>
                              <a:pt x="11310" y="5449"/>
                              <a:pt x="11310" y="5449"/>
                              <a:pt x="11310" y="5449"/>
                            </a:cubicBezTo>
                            <a:cubicBezTo>
                              <a:pt x="11310" y="5448"/>
                              <a:pt x="11310" y="5448"/>
                              <a:pt x="11310" y="5447"/>
                            </a:cubicBezTo>
                            <a:lnTo>
                              <a:pt x="11310" y="5447"/>
                            </a:lnTo>
                            <a:cubicBezTo>
                              <a:pt x="11227" y="2308"/>
                              <a:pt x="8725" y="1"/>
                              <a:pt x="5679"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5"/>
                      <p:cNvSpPr/>
                      <p:nvPr/>
                    </p:nvSpPr>
                    <p:spPr>
                      <a:xfrm>
                        <a:off x="5235985" y="4550007"/>
                        <a:ext cx="150516" cy="202004"/>
                      </a:xfrm>
                      <a:custGeom>
                        <a:rect b="b" l="l" r="r" t="t"/>
                        <a:pathLst>
                          <a:path extrusionOk="0" h="4855" w="3621">
                            <a:moveTo>
                              <a:pt x="1647" y="0"/>
                            </a:moveTo>
                            <a:cubicBezTo>
                              <a:pt x="1103" y="0"/>
                              <a:pt x="615" y="233"/>
                              <a:pt x="420" y="843"/>
                            </a:cubicBezTo>
                            <a:cubicBezTo>
                              <a:pt x="205" y="1519"/>
                              <a:pt x="2071" y="2430"/>
                              <a:pt x="2391" y="2795"/>
                            </a:cubicBezTo>
                            <a:cubicBezTo>
                              <a:pt x="2906" y="3381"/>
                              <a:pt x="3130" y="4626"/>
                              <a:pt x="1993" y="4626"/>
                            </a:cubicBezTo>
                            <a:cubicBezTo>
                              <a:pt x="1901" y="4626"/>
                              <a:pt x="1800" y="4618"/>
                              <a:pt x="1689" y="4600"/>
                            </a:cubicBezTo>
                            <a:cubicBezTo>
                              <a:pt x="1232" y="4528"/>
                              <a:pt x="416" y="4027"/>
                              <a:pt x="372" y="3500"/>
                            </a:cubicBezTo>
                            <a:cubicBezTo>
                              <a:pt x="368" y="3454"/>
                              <a:pt x="320" y="3435"/>
                              <a:pt x="261" y="3435"/>
                            </a:cubicBezTo>
                            <a:cubicBezTo>
                              <a:pt x="151" y="3435"/>
                              <a:pt x="1" y="3502"/>
                              <a:pt x="9" y="3596"/>
                            </a:cubicBezTo>
                            <a:cubicBezTo>
                              <a:pt x="70" y="4320"/>
                              <a:pt x="1086" y="4854"/>
                              <a:pt x="1951" y="4854"/>
                            </a:cubicBezTo>
                            <a:cubicBezTo>
                              <a:pt x="2507" y="4854"/>
                              <a:pt x="3002" y="4633"/>
                              <a:pt x="3140" y="4099"/>
                            </a:cubicBezTo>
                            <a:cubicBezTo>
                              <a:pt x="3360" y="3248"/>
                              <a:pt x="2703" y="2502"/>
                              <a:pt x="2051" y="2050"/>
                            </a:cubicBezTo>
                            <a:cubicBezTo>
                              <a:pt x="1717" y="1817"/>
                              <a:pt x="1376" y="1610"/>
                              <a:pt x="1069" y="1336"/>
                            </a:cubicBezTo>
                            <a:cubicBezTo>
                              <a:pt x="424" y="759"/>
                              <a:pt x="1248" y="295"/>
                              <a:pt x="1957" y="295"/>
                            </a:cubicBezTo>
                            <a:cubicBezTo>
                              <a:pt x="2132" y="295"/>
                              <a:pt x="2300" y="323"/>
                              <a:pt x="2438" y="385"/>
                            </a:cubicBezTo>
                            <a:cubicBezTo>
                              <a:pt x="2734" y="516"/>
                              <a:pt x="3010" y="763"/>
                              <a:pt x="3213" y="1019"/>
                            </a:cubicBezTo>
                            <a:cubicBezTo>
                              <a:pt x="3234" y="1045"/>
                              <a:pt x="3273" y="1057"/>
                              <a:pt x="3317" y="1057"/>
                            </a:cubicBezTo>
                            <a:cubicBezTo>
                              <a:pt x="3446" y="1057"/>
                              <a:pt x="3620" y="963"/>
                              <a:pt x="3549" y="874"/>
                            </a:cubicBezTo>
                            <a:cubicBezTo>
                              <a:pt x="3170" y="400"/>
                              <a:pt x="2360" y="0"/>
                              <a:pt x="164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5"/>
                      <p:cNvSpPr/>
                      <p:nvPr/>
                    </p:nvSpPr>
                    <p:spPr>
                      <a:xfrm>
                        <a:off x="5281210" y="4526873"/>
                        <a:ext cx="15214" cy="263875"/>
                      </a:xfrm>
                      <a:custGeom>
                        <a:rect b="b" l="l" r="r" t="t"/>
                        <a:pathLst>
                          <a:path extrusionOk="0" h="6342" w="366">
                            <a:moveTo>
                              <a:pt x="221" y="1"/>
                            </a:moveTo>
                            <a:cubicBezTo>
                              <a:pt x="119" y="1"/>
                              <a:pt x="0" y="58"/>
                              <a:pt x="0" y="144"/>
                            </a:cubicBezTo>
                            <a:lnTo>
                              <a:pt x="0" y="6230"/>
                            </a:lnTo>
                            <a:cubicBezTo>
                              <a:pt x="0" y="6308"/>
                              <a:pt x="68" y="6341"/>
                              <a:pt x="145" y="6341"/>
                            </a:cubicBezTo>
                            <a:cubicBezTo>
                              <a:pt x="247" y="6341"/>
                              <a:pt x="365" y="6284"/>
                              <a:pt x="365" y="6198"/>
                            </a:cubicBezTo>
                            <a:lnTo>
                              <a:pt x="365" y="111"/>
                            </a:lnTo>
                            <a:cubicBezTo>
                              <a:pt x="365" y="33"/>
                              <a:pt x="298" y="1"/>
                              <a:pt x="22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5"/>
                      <p:cNvSpPr/>
                      <p:nvPr/>
                    </p:nvSpPr>
                    <p:spPr>
                      <a:xfrm>
                        <a:off x="5313799" y="4527123"/>
                        <a:ext cx="15214" cy="263417"/>
                      </a:xfrm>
                      <a:custGeom>
                        <a:rect b="b" l="l" r="r" t="t"/>
                        <a:pathLst>
                          <a:path extrusionOk="0" h="6331" w="366">
                            <a:moveTo>
                              <a:pt x="226" y="0"/>
                            </a:moveTo>
                            <a:cubicBezTo>
                              <a:pt x="123" y="0"/>
                              <a:pt x="1" y="57"/>
                              <a:pt x="1" y="139"/>
                            </a:cubicBezTo>
                            <a:lnTo>
                              <a:pt x="1" y="6227"/>
                            </a:lnTo>
                            <a:cubicBezTo>
                              <a:pt x="1" y="6300"/>
                              <a:pt x="66" y="6330"/>
                              <a:pt x="141" y="6330"/>
                            </a:cubicBezTo>
                            <a:cubicBezTo>
                              <a:pt x="244" y="6330"/>
                              <a:pt x="366" y="6273"/>
                              <a:pt x="366" y="6191"/>
                            </a:cubicBezTo>
                            <a:lnTo>
                              <a:pt x="366" y="103"/>
                            </a:lnTo>
                            <a:cubicBezTo>
                              <a:pt x="366" y="30"/>
                              <a:pt x="301" y="0"/>
                              <a:pt x="22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1683" name="Google Shape;1683;p45"/>
            <p:cNvGrpSpPr/>
            <p:nvPr/>
          </p:nvGrpSpPr>
          <p:grpSpPr>
            <a:xfrm>
              <a:off x="2131295" y="1743563"/>
              <a:ext cx="1524300" cy="2833588"/>
              <a:chOff x="2131295" y="1743563"/>
              <a:chExt cx="1524300" cy="2833588"/>
            </a:xfrm>
          </p:grpSpPr>
          <p:sp>
            <p:nvSpPr>
              <p:cNvPr id="1684" name="Google Shape;1684;p45"/>
              <p:cNvSpPr/>
              <p:nvPr/>
            </p:nvSpPr>
            <p:spPr>
              <a:xfrm>
                <a:off x="2131295" y="1743563"/>
                <a:ext cx="1524300" cy="585600"/>
              </a:xfrm>
              <a:prstGeom prst="round2SameRect">
                <a:avLst>
                  <a:gd fmla="val 0"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Handlee"/>
                    <a:ea typeface="Handlee"/>
                    <a:cs typeface="Handlee"/>
                    <a:sym typeface="Handlee"/>
                  </a:rPr>
                  <a:t>December</a:t>
                </a:r>
                <a:endParaRPr b="1" sz="1800">
                  <a:latin typeface="Handlee"/>
                  <a:ea typeface="Handlee"/>
                  <a:cs typeface="Handlee"/>
                  <a:sym typeface="Handlee"/>
                </a:endParaRPr>
              </a:p>
            </p:txBody>
          </p:sp>
          <p:grpSp>
            <p:nvGrpSpPr>
              <p:cNvPr id="1685" name="Google Shape;1685;p45"/>
              <p:cNvGrpSpPr/>
              <p:nvPr/>
            </p:nvGrpSpPr>
            <p:grpSpPr>
              <a:xfrm>
                <a:off x="2131295" y="2415051"/>
                <a:ext cx="1524300" cy="2162100"/>
                <a:chOff x="2131295" y="2415051"/>
                <a:chExt cx="1524300" cy="2162100"/>
              </a:xfrm>
            </p:grpSpPr>
            <p:sp>
              <p:nvSpPr>
                <p:cNvPr id="1686" name="Google Shape;1686;p45"/>
                <p:cNvSpPr/>
                <p:nvPr/>
              </p:nvSpPr>
              <p:spPr>
                <a:xfrm flipH="1" rot="10800000">
                  <a:off x="2131295" y="2415051"/>
                  <a:ext cx="1524300" cy="2162100"/>
                </a:xfrm>
                <a:prstGeom prst="round2SameRect">
                  <a:avLst>
                    <a:gd fmla="val 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87" name="Google Shape;1687;p45"/>
                <p:cNvGrpSpPr/>
                <p:nvPr/>
              </p:nvGrpSpPr>
              <p:grpSpPr>
                <a:xfrm>
                  <a:off x="2131295" y="2415075"/>
                  <a:ext cx="1524300" cy="2027200"/>
                  <a:chOff x="2131295" y="2415075"/>
                  <a:chExt cx="1524300" cy="2027200"/>
                </a:xfrm>
              </p:grpSpPr>
              <p:sp>
                <p:nvSpPr>
                  <p:cNvPr id="1688" name="Google Shape;1688;p45"/>
                  <p:cNvSpPr/>
                  <p:nvPr/>
                </p:nvSpPr>
                <p:spPr>
                  <a:xfrm>
                    <a:off x="2131295" y="2415075"/>
                    <a:ext cx="1524300" cy="585600"/>
                  </a:xfrm>
                  <a:prstGeom prst="round2SameRect">
                    <a:avLst>
                      <a:gd fmla="val 0"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dk2"/>
                        </a:solidFill>
                        <a:latin typeface="Handlee"/>
                        <a:ea typeface="Handlee"/>
                        <a:cs typeface="Handlee"/>
                        <a:sym typeface="Handlee"/>
                      </a:rPr>
                      <a:t>Lesson 2</a:t>
                    </a:r>
                    <a:endParaRPr b="1" sz="1800">
                      <a:solidFill>
                        <a:schemeClr val="dk2"/>
                      </a:solidFill>
                      <a:latin typeface="Handlee"/>
                      <a:ea typeface="Handlee"/>
                      <a:cs typeface="Handlee"/>
                      <a:sym typeface="Handlee"/>
                    </a:endParaRPr>
                  </a:p>
                </p:txBody>
              </p:sp>
              <p:sp>
                <p:nvSpPr>
                  <p:cNvPr id="1689" name="Google Shape;1689;p45"/>
                  <p:cNvSpPr txBox="1"/>
                  <p:nvPr/>
                </p:nvSpPr>
                <p:spPr>
                  <a:xfrm>
                    <a:off x="2165645" y="3543775"/>
                    <a:ext cx="1455600" cy="8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 is the biggest planet in the Solar System</a:t>
                    </a:r>
                    <a:r>
                      <a:rPr lang="en">
                        <a:solidFill>
                          <a:schemeClr val="dk2"/>
                        </a:solidFill>
                        <a:latin typeface="Baloo 2"/>
                        <a:ea typeface="Baloo 2"/>
                        <a:cs typeface="Baloo 2"/>
                        <a:sym typeface="Baloo 2"/>
                      </a:rPr>
                      <a:t> </a:t>
                    </a:r>
                    <a:endParaRPr>
                      <a:solidFill>
                        <a:schemeClr val="dk2"/>
                      </a:solidFill>
                      <a:latin typeface="Baloo 2"/>
                      <a:ea typeface="Baloo 2"/>
                      <a:cs typeface="Baloo 2"/>
                      <a:sym typeface="Baloo 2"/>
                    </a:endParaRPr>
                  </a:p>
                </p:txBody>
              </p:sp>
              <p:grpSp>
                <p:nvGrpSpPr>
                  <p:cNvPr id="1690" name="Google Shape;1690;p45"/>
                  <p:cNvGrpSpPr/>
                  <p:nvPr/>
                </p:nvGrpSpPr>
                <p:grpSpPr>
                  <a:xfrm>
                    <a:off x="2542914" y="3000664"/>
                    <a:ext cx="701063" cy="489356"/>
                    <a:chOff x="6599398" y="1114998"/>
                    <a:chExt cx="701063" cy="489356"/>
                  </a:xfrm>
                </p:grpSpPr>
                <p:sp>
                  <p:nvSpPr>
                    <p:cNvPr id="1691" name="Google Shape;1691;p45"/>
                    <p:cNvSpPr/>
                    <p:nvPr/>
                  </p:nvSpPr>
                  <p:spPr>
                    <a:xfrm>
                      <a:off x="65993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2" name="Google Shape;1692;p45"/>
                    <p:cNvGrpSpPr/>
                    <p:nvPr/>
                  </p:nvGrpSpPr>
                  <p:grpSpPr>
                    <a:xfrm>
                      <a:off x="6735749" y="1144782"/>
                      <a:ext cx="380090" cy="401047"/>
                      <a:chOff x="6360102" y="1650825"/>
                      <a:chExt cx="490503" cy="517547"/>
                    </a:xfrm>
                  </p:grpSpPr>
                  <p:sp>
                    <p:nvSpPr>
                      <p:cNvPr id="1693" name="Google Shape;1693;p45"/>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5"/>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5"/>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5"/>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5"/>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5"/>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5"/>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5"/>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5"/>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5"/>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46"/>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708" name="Google Shape;1708;p46"/>
          <p:cNvGrpSpPr/>
          <p:nvPr/>
        </p:nvGrpSpPr>
        <p:grpSpPr>
          <a:xfrm>
            <a:off x="555750" y="1630275"/>
            <a:ext cx="4216200" cy="572700"/>
            <a:chOff x="555750" y="1630275"/>
            <a:chExt cx="4216200" cy="572700"/>
          </a:xfrm>
        </p:grpSpPr>
        <p:sp>
          <p:nvSpPr>
            <p:cNvPr id="1709" name="Google Shape;1709;p46"/>
            <p:cNvSpPr txBox="1"/>
            <p:nvPr/>
          </p:nvSpPr>
          <p:spPr>
            <a:xfrm>
              <a:off x="2491950" y="1630275"/>
              <a:ext cx="22800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John Macmillan</a:t>
              </a:r>
              <a:endParaRPr>
                <a:solidFill>
                  <a:schemeClr val="dk2"/>
                </a:solidFill>
                <a:latin typeface="Baloo 2"/>
                <a:ea typeface="Baloo 2"/>
                <a:cs typeface="Baloo 2"/>
                <a:sym typeface="Baloo 2"/>
              </a:endParaRPr>
            </a:p>
          </p:txBody>
        </p:sp>
        <p:sp>
          <p:nvSpPr>
            <p:cNvPr id="1710" name="Google Shape;1710;p46"/>
            <p:cNvSpPr txBox="1"/>
            <p:nvPr/>
          </p:nvSpPr>
          <p:spPr>
            <a:xfrm>
              <a:off x="555750" y="1630275"/>
              <a:ext cx="1936200" cy="572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Handlee"/>
                  <a:ea typeface="Handlee"/>
                  <a:cs typeface="Handlee"/>
                  <a:sym typeface="Handlee"/>
                </a:rPr>
                <a:t>Student:</a:t>
              </a:r>
              <a:endParaRPr b="1" sz="1800">
                <a:solidFill>
                  <a:srgbClr val="FFFFFF"/>
                </a:solidFill>
                <a:latin typeface="Handlee"/>
                <a:ea typeface="Handlee"/>
                <a:cs typeface="Handlee"/>
                <a:sym typeface="Handlee"/>
              </a:endParaRPr>
            </a:p>
          </p:txBody>
        </p:sp>
      </p:grpSp>
      <p:sp>
        <p:nvSpPr>
          <p:cNvPr id="1711" name="Google Shape;1711;p46"/>
          <p:cNvSpPr/>
          <p:nvPr/>
        </p:nvSpPr>
        <p:spPr>
          <a:xfrm>
            <a:off x="543174" y="1063900"/>
            <a:ext cx="42288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Period:</a:t>
            </a:r>
            <a:endParaRPr b="1" sz="1600">
              <a:solidFill>
                <a:srgbClr val="666666"/>
              </a:solidFill>
              <a:latin typeface="Handlee"/>
              <a:ea typeface="Handlee"/>
              <a:cs typeface="Handlee"/>
              <a:sym typeface="Handlee"/>
            </a:endParaRPr>
          </a:p>
        </p:txBody>
      </p:sp>
      <p:grpSp>
        <p:nvGrpSpPr>
          <p:cNvPr id="1712" name="Google Shape;1712;p46"/>
          <p:cNvGrpSpPr/>
          <p:nvPr/>
        </p:nvGrpSpPr>
        <p:grpSpPr>
          <a:xfrm>
            <a:off x="555750" y="2316075"/>
            <a:ext cx="4216288" cy="1148350"/>
            <a:chOff x="555750" y="2316075"/>
            <a:chExt cx="4216288" cy="1148350"/>
          </a:xfrm>
        </p:grpSpPr>
        <p:grpSp>
          <p:nvGrpSpPr>
            <p:cNvPr id="1713" name="Google Shape;1713;p46"/>
            <p:cNvGrpSpPr/>
            <p:nvPr/>
          </p:nvGrpSpPr>
          <p:grpSpPr>
            <a:xfrm>
              <a:off x="555750" y="2316075"/>
              <a:ext cx="4216288" cy="572700"/>
              <a:chOff x="555750" y="2316075"/>
              <a:chExt cx="4216288" cy="572700"/>
            </a:xfrm>
          </p:grpSpPr>
          <p:sp>
            <p:nvSpPr>
              <p:cNvPr id="1714" name="Google Shape;1714;p46"/>
              <p:cNvSpPr txBox="1"/>
              <p:nvPr/>
            </p:nvSpPr>
            <p:spPr>
              <a:xfrm>
                <a:off x="555750" y="2316075"/>
                <a:ext cx="2112600" cy="57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Class 1</a:t>
                </a:r>
                <a:endParaRPr b="1" sz="1800">
                  <a:solidFill>
                    <a:srgbClr val="FFFFFF"/>
                  </a:solidFill>
                  <a:latin typeface="Handlee"/>
                  <a:ea typeface="Handlee"/>
                  <a:cs typeface="Handlee"/>
                  <a:sym typeface="Handlee"/>
                </a:endParaRPr>
              </a:p>
            </p:txBody>
          </p:sp>
          <p:sp>
            <p:nvSpPr>
              <p:cNvPr id="1715" name="Google Shape;1715;p46"/>
              <p:cNvSpPr txBox="1"/>
              <p:nvPr/>
            </p:nvSpPr>
            <p:spPr>
              <a:xfrm>
                <a:off x="2659438" y="2316075"/>
                <a:ext cx="21126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Lesson 1</a:t>
                </a:r>
                <a:endParaRPr b="1" sz="1800">
                  <a:solidFill>
                    <a:srgbClr val="FFFFFF"/>
                  </a:solidFill>
                  <a:latin typeface="Handlee"/>
                  <a:ea typeface="Handlee"/>
                  <a:cs typeface="Handlee"/>
                  <a:sym typeface="Handlee"/>
                </a:endParaRPr>
              </a:p>
            </p:txBody>
          </p:sp>
        </p:grpSp>
        <p:grpSp>
          <p:nvGrpSpPr>
            <p:cNvPr id="1716" name="Google Shape;1716;p46"/>
            <p:cNvGrpSpPr/>
            <p:nvPr/>
          </p:nvGrpSpPr>
          <p:grpSpPr>
            <a:xfrm>
              <a:off x="555750" y="2891725"/>
              <a:ext cx="4216200" cy="572700"/>
              <a:chOff x="555750" y="2891725"/>
              <a:chExt cx="4216200" cy="572700"/>
            </a:xfrm>
          </p:grpSpPr>
          <p:sp>
            <p:nvSpPr>
              <p:cNvPr id="1717" name="Google Shape;1717;p46"/>
              <p:cNvSpPr txBox="1"/>
              <p:nvPr/>
            </p:nvSpPr>
            <p:spPr>
              <a:xfrm>
                <a:off x="555750" y="2891725"/>
                <a:ext cx="42162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t/>
                </a:r>
                <a:endParaRPr>
                  <a:solidFill>
                    <a:schemeClr val="dk2"/>
                  </a:solidFill>
                  <a:latin typeface="Baloo 2"/>
                  <a:ea typeface="Baloo 2"/>
                  <a:cs typeface="Baloo 2"/>
                  <a:sym typeface="Baloo 2"/>
                </a:endParaRPr>
              </a:p>
            </p:txBody>
          </p:sp>
          <p:grpSp>
            <p:nvGrpSpPr>
              <p:cNvPr id="1718" name="Google Shape;1718;p46"/>
              <p:cNvGrpSpPr/>
              <p:nvPr/>
            </p:nvGrpSpPr>
            <p:grpSpPr>
              <a:xfrm>
                <a:off x="738800" y="2960350"/>
                <a:ext cx="3850100" cy="431100"/>
                <a:chOff x="723900" y="2960350"/>
                <a:chExt cx="3850100" cy="431100"/>
              </a:xfrm>
            </p:grpSpPr>
            <p:grpSp>
              <p:nvGrpSpPr>
                <p:cNvPr id="1719" name="Google Shape;1719;p46"/>
                <p:cNvGrpSpPr/>
                <p:nvPr/>
              </p:nvGrpSpPr>
              <p:grpSpPr>
                <a:xfrm>
                  <a:off x="1539250" y="3094900"/>
                  <a:ext cx="2219400" cy="162000"/>
                  <a:chOff x="1501150" y="3095000"/>
                  <a:chExt cx="2219400" cy="162000"/>
                </a:xfrm>
              </p:grpSpPr>
              <p:sp>
                <p:nvSpPr>
                  <p:cNvPr id="1720" name="Google Shape;1720;p46"/>
                  <p:cNvSpPr/>
                  <p:nvPr/>
                </p:nvSpPr>
                <p:spPr>
                  <a:xfrm>
                    <a:off x="15011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6"/>
                  <p:cNvSpPr/>
                  <p:nvPr/>
                </p:nvSpPr>
                <p:spPr>
                  <a:xfrm>
                    <a:off x="17297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6"/>
                  <p:cNvSpPr/>
                  <p:nvPr/>
                </p:nvSpPr>
                <p:spPr>
                  <a:xfrm>
                    <a:off x="19583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6"/>
                  <p:cNvSpPr/>
                  <p:nvPr/>
                </p:nvSpPr>
                <p:spPr>
                  <a:xfrm>
                    <a:off x="21869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6"/>
                  <p:cNvSpPr/>
                  <p:nvPr/>
                </p:nvSpPr>
                <p:spPr>
                  <a:xfrm>
                    <a:off x="24155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6"/>
                  <p:cNvSpPr/>
                  <p:nvPr/>
                </p:nvSpPr>
                <p:spPr>
                  <a:xfrm>
                    <a:off x="26441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6"/>
                  <p:cNvSpPr/>
                  <p:nvPr/>
                </p:nvSpPr>
                <p:spPr>
                  <a:xfrm>
                    <a:off x="28727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6"/>
                  <p:cNvSpPr/>
                  <p:nvPr/>
                </p:nvSpPr>
                <p:spPr>
                  <a:xfrm>
                    <a:off x="31013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6"/>
                  <p:cNvSpPr/>
                  <p:nvPr/>
                </p:nvSpPr>
                <p:spPr>
                  <a:xfrm>
                    <a:off x="33299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6"/>
                  <p:cNvSpPr/>
                  <p:nvPr/>
                </p:nvSpPr>
                <p:spPr>
                  <a:xfrm>
                    <a:off x="35585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0" name="Google Shape;1730;p46"/>
                <p:cNvSpPr txBox="1"/>
                <p:nvPr/>
              </p:nvSpPr>
              <p:spPr>
                <a:xfrm>
                  <a:off x="723900" y="2960350"/>
                  <a:ext cx="68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Mars</a:t>
                  </a:r>
                  <a:endParaRPr sz="1600">
                    <a:solidFill>
                      <a:schemeClr val="dk2"/>
                    </a:solidFill>
                    <a:latin typeface="Baloo 2"/>
                    <a:ea typeface="Baloo 2"/>
                    <a:cs typeface="Baloo 2"/>
                    <a:sym typeface="Baloo 2"/>
                  </a:endParaRPr>
                </a:p>
              </p:txBody>
            </p:sp>
            <p:sp>
              <p:nvSpPr>
                <p:cNvPr id="1731" name="Google Shape;1731;p46"/>
                <p:cNvSpPr txBox="1"/>
                <p:nvPr/>
              </p:nvSpPr>
              <p:spPr>
                <a:xfrm>
                  <a:off x="3888200" y="2960350"/>
                  <a:ext cx="68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60%</a:t>
                  </a:r>
                  <a:endParaRPr sz="1600">
                    <a:solidFill>
                      <a:schemeClr val="dk2"/>
                    </a:solidFill>
                    <a:latin typeface="Baloo 2"/>
                    <a:ea typeface="Baloo 2"/>
                    <a:cs typeface="Baloo 2"/>
                    <a:sym typeface="Baloo 2"/>
                  </a:endParaRPr>
                </a:p>
              </p:txBody>
            </p:sp>
          </p:grpSp>
        </p:grpSp>
      </p:grpSp>
      <p:grpSp>
        <p:nvGrpSpPr>
          <p:cNvPr id="1732" name="Google Shape;1732;p46"/>
          <p:cNvGrpSpPr/>
          <p:nvPr/>
        </p:nvGrpSpPr>
        <p:grpSpPr>
          <a:xfrm>
            <a:off x="555750" y="3573375"/>
            <a:ext cx="4216288" cy="1148350"/>
            <a:chOff x="555750" y="3573375"/>
            <a:chExt cx="4216288" cy="1148350"/>
          </a:xfrm>
        </p:grpSpPr>
        <p:grpSp>
          <p:nvGrpSpPr>
            <p:cNvPr id="1733" name="Google Shape;1733;p46"/>
            <p:cNvGrpSpPr/>
            <p:nvPr/>
          </p:nvGrpSpPr>
          <p:grpSpPr>
            <a:xfrm>
              <a:off x="555750" y="3573375"/>
              <a:ext cx="4216288" cy="572700"/>
              <a:chOff x="555750" y="3573375"/>
              <a:chExt cx="4216288" cy="572700"/>
            </a:xfrm>
          </p:grpSpPr>
          <p:sp>
            <p:nvSpPr>
              <p:cNvPr id="1734" name="Google Shape;1734;p46"/>
              <p:cNvSpPr txBox="1"/>
              <p:nvPr/>
            </p:nvSpPr>
            <p:spPr>
              <a:xfrm>
                <a:off x="555750" y="3573375"/>
                <a:ext cx="2112600" cy="572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Task </a:t>
                </a:r>
                <a:r>
                  <a:rPr b="1" lang="en" sz="1800">
                    <a:solidFill>
                      <a:schemeClr val="dk2"/>
                    </a:solidFill>
                    <a:latin typeface="Handlee"/>
                    <a:ea typeface="Handlee"/>
                    <a:cs typeface="Handlee"/>
                    <a:sym typeface="Handlee"/>
                  </a:rPr>
                  <a:t>1</a:t>
                </a:r>
                <a:endParaRPr b="1" sz="1800">
                  <a:solidFill>
                    <a:schemeClr val="dk2"/>
                  </a:solidFill>
                  <a:latin typeface="Handlee"/>
                  <a:ea typeface="Handlee"/>
                  <a:cs typeface="Handlee"/>
                  <a:sym typeface="Handlee"/>
                </a:endParaRPr>
              </a:p>
            </p:txBody>
          </p:sp>
          <p:sp>
            <p:nvSpPr>
              <p:cNvPr id="1735" name="Google Shape;1735;p46"/>
              <p:cNvSpPr txBox="1"/>
              <p:nvPr/>
            </p:nvSpPr>
            <p:spPr>
              <a:xfrm>
                <a:off x="2659438" y="3573375"/>
                <a:ext cx="21126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Handlee"/>
                    <a:ea typeface="Handlee"/>
                    <a:cs typeface="Handlee"/>
                    <a:sym typeface="Handlee"/>
                  </a:rPr>
                  <a:t>Lesson 1</a:t>
                </a:r>
                <a:endParaRPr b="1" sz="1800">
                  <a:solidFill>
                    <a:srgbClr val="FFFFFF"/>
                  </a:solidFill>
                  <a:latin typeface="Handlee"/>
                  <a:ea typeface="Handlee"/>
                  <a:cs typeface="Handlee"/>
                  <a:sym typeface="Handlee"/>
                </a:endParaRPr>
              </a:p>
            </p:txBody>
          </p:sp>
        </p:grpSp>
        <p:sp>
          <p:nvSpPr>
            <p:cNvPr id="1736" name="Google Shape;1736;p46"/>
            <p:cNvSpPr txBox="1"/>
            <p:nvPr/>
          </p:nvSpPr>
          <p:spPr>
            <a:xfrm>
              <a:off x="555750" y="4149025"/>
              <a:ext cx="4216200" cy="572700"/>
            </a:xfrm>
            <a:prstGeom prst="rect">
              <a:avLst/>
            </a:prstGeom>
            <a:solidFill>
              <a:schemeClr val="lt1"/>
            </a:solidFill>
            <a:ln>
              <a:noFill/>
            </a:ln>
          </p:spPr>
          <p:txBody>
            <a:bodyPr anchorCtr="0" anchor="ctr" bIns="91425" lIns="182875" spcFirstLastPara="1" rIns="182875" wrap="square" tIns="91425">
              <a:noAutofit/>
            </a:bodyPr>
            <a:lstStyle/>
            <a:p>
              <a:pPr indent="0" lvl="0" marL="0" rtl="0" algn="l">
                <a:spcBef>
                  <a:spcPts val="0"/>
                </a:spcBef>
                <a:spcAft>
                  <a:spcPts val="0"/>
                </a:spcAft>
                <a:buNone/>
              </a:pPr>
              <a:r>
                <a:t/>
              </a:r>
              <a:endParaRPr>
                <a:solidFill>
                  <a:schemeClr val="dk2"/>
                </a:solidFill>
                <a:latin typeface="Baloo 2"/>
                <a:ea typeface="Baloo 2"/>
                <a:cs typeface="Baloo 2"/>
                <a:sym typeface="Baloo 2"/>
              </a:endParaRPr>
            </a:p>
          </p:txBody>
        </p:sp>
        <p:grpSp>
          <p:nvGrpSpPr>
            <p:cNvPr id="1737" name="Google Shape;1737;p46"/>
            <p:cNvGrpSpPr/>
            <p:nvPr/>
          </p:nvGrpSpPr>
          <p:grpSpPr>
            <a:xfrm>
              <a:off x="738800" y="4227175"/>
              <a:ext cx="3850100" cy="431100"/>
              <a:chOff x="723900" y="4227175"/>
              <a:chExt cx="3850100" cy="431100"/>
            </a:xfrm>
          </p:grpSpPr>
          <p:grpSp>
            <p:nvGrpSpPr>
              <p:cNvPr id="1738" name="Google Shape;1738;p46"/>
              <p:cNvGrpSpPr/>
              <p:nvPr/>
            </p:nvGrpSpPr>
            <p:grpSpPr>
              <a:xfrm>
                <a:off x="1539250" y="4361725"/>
                <a:ext cx="2219400" cy="162000"/>
                <a:chOff x="1501150" y="3095000"/>
                <a:chExt cx="2219400" cy="162000"/>
              </a:xfrm>
            </p:grpSpPr>
            <p:sp>
              <p:nvSpPr>
                <p:cNvPr id="1739" name="Google Shape;1739;p46"/>
                <p:cNvSpPr/>
                <p:nvPr/>
              </p:nvSpPr>
              <p:spPr>
                <a:xfrm>
                  <a:off x="15011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6"/>
                <p:cNvSpPr/>
                <p:nvPr/>
              </p:nvSpPr>
              <p:spPr>
                <a:xfrm>
                  <a:off x="17297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6"/>
                <p:cNvSpPr/>
                <p:nvPr/>
              </p:nvSpPr>
              <p:spPr>
                <a:xfrm>
                  <a:off x="19583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6"/>
                <p:cNvSpPr/>
                <p:nvPr/>
              </p:nvSpPr>
              <p:spPr>
                <a:xfrm>
                  <a:off x="21869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6"/>
                <p:cNvSpPr/>
                <p:nvPr/>
              </p:nvSpPr>
              <p:spPr>
                <a:xfrm>
                  <a:off x="24155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6"/>
                <p:cNvSpPr/>
                <p:nvPr/>
              </p:nvSpPr>
              <p:spPr>
                <a:xfrm>
                  <a:off x="26441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6"/>
                <p:cNvSpPr/>
                <p:nvPr/>
              </p:nvSpPr>
              <p:spPr>
                <a:xfrm>
                  <a:off x="28727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6"/>
                <p:cNvSpPr/>
                <p:nvPr/>
              </p:nvSpPr>
              <p:spPr>
                <a:xfrm>
                  <a:off x="3101350" y="3095000"/>
                  <a:ext cx="162000" cy="162000"/>
                </a:xfrm>
                <a:prstGeom prst="rect">
                  <a:avLst/>
                </a:prstGeom>
                <a:solidFill>
                  <a:schemeClr val="accent3"/>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6"/>
                <p:cNvSpPr/>
                <p:nvPr/>
              </p:nvSpPr>
              <p:spPr>
                <a:xfrm>
                  <a:off x="33299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6"/>
                <p:cNvSpPr/>
                <p:nvPr/>
              </p:nvSpPr>
              <p:spPr>
                <a:xfrm>
                  <a:off x="3558550" y="3095000"/>
                  <a:ext cx="162000" cy="162000"/>
                </a:xfrm>
                <a:prstGeom prst="rect">
                  <a:avLst/>
                </a:prstGeom>
                <a:solidFill>
                  <a:schemeClr val="lt1"/>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9" name="Google Shape;1749;p46"/>
              <p:cNvSpPr txBox="1"/>
              <p:nvPr/>
            </p:nvSpPr>
            <p:spPr>
              <a:xfrm>
                <a:off x="723900" y="4227175"/>
                <a:ext cx="815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Venus</a:t>
                </a:r>
                <a:endParaRPr sz="1600">
                  <a:solidFill>
                    <a:schemeClr val="dk2"/>
                  </a:solidFill>
                  <a:latin typeface="Baloo 2"/>
                  <a:ea typeface="Baloo 2"/>
                  <a:cs typeface="Baloo 2"/>
                  <a:sym typeface="Baloo 2"/>
                </a:endParaRPr>
              </a:p>
            </p:txBody>
          </p:sp>
          <p:sp>
            <p:nvSpPr>
              <p:cNvPr id="1750" name="Google Shape;1750;p46"/>
              <p:cNvSpPr txBox="1"/>
              <p:nvPr/>
            </p:nvSpPr>
            <p:spPr>
              <a:xfrm>
                <a:off x="3888200" y="4227175"/>
                <a:ext cx="68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8</a:t>
                </a:r>
                <a:r>
                  <a:rPr lang="en" sz="1600">
                    <a:solidFill>
                      <a:schemeClr val="dk2"/>
                    </a:solidFill>
                    <a:latin typeface="Baloo 2"/>
                    <a:ea typeface="Baloo 2"/>
                    <a:cs typeface="Baloo 2"/>
                    <a:sym typeface="Baloo 2"/>
                  </a:rPr>
                  <a:t>0%</a:t>
                </a:r>
                <a:endParaRPr sz="1600">
                  <a:solidFill>
                    <a:schemeClr val="dk2"/>
                  </a:solidFill>
                  <a:latin typeface="Baloo 2"/>
                  <a:ea typeface="Baloo 2"/>
                  <a:cs typeface="Baloo 2"/>
                  <a:sym typeface="Baloo 2"/>
                </a:endParaRPr>
              </a:p>
            </p:txBody>
          </p:sp>
        </p:grpSp>
      </p:grpSp>
      <p:grpSp>
        <p:nvGrpSpPr>
          <p:cNvPr id="1751" name="Google Shape;1751;p46"/>
          <p:cNvGrpSpPr/>
          <p:nvPr/>
        </p:nvGrpSpPr>
        <p:grpSpPr>
          <a:xfrm>
            <a:off x="4904417" y="3323373"/>
            <a:ext cx="3534373" cy="1396785"/>
            <a:chOff x="4904417" y="3323373"/>
            <a:chExt cx="3534373" cy="1396785"/>
          </a:xfrm>
        </p:grpSpPr>
        <p:sp>
          <p:nvSpPr>
            <p:cNvPr id="1752" name="Google Shape;1752;p46"/>
            <p:cNvSpPr txBox="1"/>
            <p:nvPr/>
          </p:nvSpPr>
          <p:spPr>
            <a:xfrm>
              <a:off x="5433962" y="3333750"/>
              <a:ext cx="2075700" cy="26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EB7E7C"/>
                  </a:solidFill>
                  <a:latin typeface="Handlee"/>
                  <a:ea typeface="Handlee"/>
                  <a:cs typeface="Handlee"/>
                  <a:sym typeface="Handlee"/>
                </a:rPr>
                <a:t>Reinforcement</a:t>
              </a:r>
              <a:endParaRPr b="1" sz="2000">
                <a:solidFill>
                  <a:srgbClr val="EB7E7C"/>
                </a:solidFill>
                <a:latin typeface="Handlee"/>
                <a:ea typeface="Handlee"/>
                <a:cs typeface="Handlee"/>
                <a:sym typeface="Handlee"/>
              </a:endParaRPr>
            </a:p>
          </p:txBody>
        </p:sp>
        <p:sp>
          <p:nvSpPr>
            <p:cNvPr id="1753" name="Google Shape;1753;p46"/>
            <p:cNvSpPr/>
            <p:nvPr/>
          </p:nvSpPr>
          <p:spPr>
            <a:xfrm>
              <a:off x="4904417" y="3462701"/>
              <a:ext cx="3534373" cy="1257456"/>
            </a:xfrm>
            <a:custGeom>
              <a:rect b="b" l="l" r="r" t="t"/>
              <a:pathLst>
                <a:path extrusionOk="0" fill="none" h="35213" w="30051">
                  <a:moveTo>
                    <a:pt x="27712"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6"/>
            <p:cNvSpPr txBox="1"/>
            <p:nvPr/>
          </p:nvSpPr>
          <p:spPr>
            <a:xfrm>
              <a:off x="5006552" y="3614050"/>
              <a:ext cx="26397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1755" name="Google Shape;1755;p46"/>
            <p:cNvGrpSpPr/>
            <p:nvPr/>
          </p:nvGrpSpPr>
          <p:grpSpPr>
            <a:xfrm>
              <a:off x="5148975" y="4097386"/>
              <a:ext cx="2996100" cy="397827"/>
              <a:chOff x="5148975" y="2344786"/>
              <a:chExt cx="2996100" cy="397827"/>
            </a:xfrm>
          </p:grpSpPr>
          <p:cxnSp>
            <p:nvCxnSpPr>
              <p:cNvPr id="1756" name="Google Shape;1756;p46"/>
              <p:cNvCxnSpPr/>
              <p:nvPr/>
            </p:nvCxnSpPr>
            <p:spPr>
              <a:xfrm>
                <a:off x="5148975" y="2545306"/>
                <a:ext cx="2996100" cy="0"/>
              </a:xfrm>
              <a:prstGeom prst="straightConnector1">
                <a:avLst/>
              </a:prstGeom>
              <a:noFill/>
              <a:ln cap="flat" cmpd="sng" w="9525">
                <a:solidFill>
                  <a:srgbClr val="595959"/>
                </a:solidFill>
                <a:prstDash val="solid"/>
                <a:round/>
                <a:headEnd len="med" w="med" type="none"/>
                <a:tailEnd len="med" w="med" type="none"/>
              </a:ln>
            </p:spPr>
          </p:cxnSp>
          <p:cxnSp>
            <p:nvCxnSpPr>
              <p:cNvPr id="1757" name="Google Shape;1757;p46"/>
              <p:cNvCxnSpPr/>
              <p:nvPr/>
            </p:nvCxnSpPr>
            <p:spPr>
              <a:xfrm>
                <a:off x="5148975" y="2742613"/>
                <a:ext cx="2996100" cy="0"/>
              </a:xfrm>
              <a:prstGeom prst="straightConnector1">
                <a:avLst/>
              </a:prstGeom>
              <a:noFill/>
              <a:ln cap="flat" cmpd="sng" w="9525">
                <a:solidFill>
                  <a:srgbClr val="595959"/>
                </a:solidFill>
                <a:prstDash val="solid"/>
                <a:round/>
                <a:headEnd len="med" w="med" type="none"/>
                <a:tailEnd len="med" w="med" type="none"/>
              </a:ln>
            </p:spPr>
          </p:cxnSp>
          <p:cxnSp>
            <p:nvCxnSpPr>
              <p:cNvPr id="1758" name="Google Shape;1758;p46"/>
              <p:cNvCxnSpPr/>
              <p:nvPr/>
            </p:nvCxnSpPr>
            <p:spPr>
              <a:xfrm>
                <a:off x="5148975" y="2344786"/>
                <a:ext cx="2996100" cy="0"/>
              </a:xfrm>
              <a:prstGeom prst="straightConnector1">
                <a:avLst/>
              </a:prstGeom>
              <a:noFill/>
              <a:ln cap="flat" cmpd="sng" w="9525">
                <a:solidFill>
                  <a:srgbClr val="595959"/>
                </a:solidFill>
                <a:prstDash val="solid"/>
                <a:round/>
                <a:headEnd len="med" w="med" type="none"/>
                <a:tailEnd len="med" w="med" type="none"/>
              </a:ln>
            </p:spPr>
          </p:cxnSp>
        </p:grpSp>
        <p:sp>
          <p:nvSpPr>
            <p:cNvPr id="1759" name="Google Shape;1759;p46"/>
            <p:cNvSpPr txBox="1"/>
            <p:nvPr/>
          </p:nvSpPr>
          <p:spPr>
            <a:xfrm>
              <a:off x="5154125" y="4017125"/>
              <a:ext cx="27231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Mercury is the smallest planet in the Solar System</a:t>
              </a:r>
              <a:endParaRPr sz="1200">
                <a:solidFill>
                  <a:schemeClr val="dk2"/>
                </a:solidFill>
                <a:latin typeface="Baloo 2"/>
                <a:ea typeface="Baloo 2"/>
                <a:cs typeface="Baloo 2"/>
                <a:sym typeface="Baloo 2"/>
              </a:endParaRPr>
            </a:p>
          </p:txBody>
        </p:sp>
        <p:grpSp>
          <p:nvGrpSpPr>
            <p:cNvPr id="1760" name="Google Shape;1760;p46"/>
            <p:cNvGrpSpPr/>
            <p:nvPr/>
          </p:nvGrpSpPr>
          <p:grpSpPr>
            <a:xfrm>
              <a:off x="5027616" y="3323373"/>
              <a:ext cx="443952" cy="309885"/>
              <a:chOff x="1196296" y="2073875"/>
              <a:chExt cx="820461" cy="572695"/>
            </a:xfrm>
          </p:grpSpPr>
          <p:sp>
            <p:nvSpPr>
              <p:cNvPr id="1761" name="Google Shape;1761;p46"/>
              <p:cNvSpPr/>
              <p:nvPr/>
            </p:nvSpPr>
            <p:spPr>
              <a:xfrm>
                <a:off x="1196296"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2" name="Google Shape;1762;p46"/>
              <p:cNvGrpSpPr/>
              <p:nvPr/>
            </p:nvGrpSpPr>
            <p:grpSpPr>
              <a:xfrm>
                <a:off x="1319466" y="2208020"/>
                <a:ext cx="574081" cy="304404"/>
                <a:chOff x="2943967" y="2750911"/>
                <a:chExt cx="919560" cy="487593"/>
              </a:xfrm>
            </p:grpSpPr>
            <p:sp>
              <p:nvSpPr>
                <p:cNvPr id="1763" name="Google Shape;1763;p46"/>
                <p:cNvSpPr/>
                <p:nvPr/>
              </p:nvSpPr>
              <p:spPr>
                <a:xfrm>
                  <a:off x="3587262" y="2851801"/>
                  <a:ext cx="184491" cy="217668"/>
                </a:xfrm>
                <a:custGeom>
                  <a:rect b="b" l="l" r="r" t="t"/>
                  <a:pathLst>
                    <a:path extrusionOk="0" h="7066" w="5989">
                      <a:moveTo>
                        <a:pt x="5958" y="1"/>
                      </a:moveTo>
                      <a:cubicBezTo>
                        <a:pt x="5928" y="31"/>
                        <a:pt x="5898" y="61"/>
                        <a:pt x="5867" y="61"/>
                      </a:cubicBezTo>
                      <a:cubicBezTo>
                        <a:pt x="5806" y="153"/>
                        <a:pt x="5746" y="244"/>
                        <a:pt x="5654" y="335"/>
                      </a:cubicBezTo>
                      <a:cubicBezTo>
                        <a:pt x="5442" y="609"/>
                        <a:pt x="5229" y="852"/>
                        <a:pt x="5016" y="1095"/>
                      </a:cubicBezTo>
                      <a:cubicBezTo>
                        <a:pt x="4895" y="1247"/>
                        <a:pt x="4743" y="1368"/>
                        <a:pt x="4651" y="1520"/>
                      </a:cubicBezTo>
                      <a:cubicBezTo>
                        <a:pt x="4408" y="1855"/>
                        <a:pt x="4165" y="2159"/>
                        <a:pt x="3922" y="2432"/>
                      </a:cubicBezTo>
                      <a:cubicBezTo>
                        <a:pt x="3861" y="2493"/>
                        <a:pt x="3831" y="2524"/>
                        <a:pt x="3800" y="2584"/>
                      </a:cubicBezTo>
                      <a:cubicBezTo>
                        <a:pt x="3618" y="2767"/>
                        <a:pt x="3466" y="2979"/>
                        <a:pt x="3284" y="3192"/>
                      </a:cubicBezTo>
                      <a:cubicBezTo>
                        <a:pt x="3010" y="3496"/>
                        <a:pt x="2767" y="3831"/>
                        <a:pt x="2493" y="4134"/>
                      </a:cubicBezTo>
                      <a:lnTo>
                        <a:pt x="1764" y="4955"/>
                      </a:lnTo>
                      <a:cubicBezTo>
                        <a:pt x="1642" y="5107"/>
                        <a:pt x="1521" y="5259"/>
                        <a:pt x="1399" y="5411"/>
                      </a:cubicBezTo>
                      <a:cubicBezTo>
                        <a:pt x="1156" y="5685"/>
                        <a:pt x="943" y="5958"/>
                        <a:pt x="670" y="6171"/>
                      </a:cubicBezTo>
                      <a:cubicBezTo>
                        <a:pt x="639" y="6232"/>
                        <a:pt x="578" y="6293"/>
                        <a:pt x="518" y="6323"/>
                      </a:cubicBezTo>
                      <a:cubicBezTo>
                        <a:pt x="274" y="6445"/>
                        <a:pt x="122" y="6627"/>
                        <a:pt x="31" y="6870"/>
                      </a:cubicBezTo>
                      <a:cubicBezTo>
                        <a:pt x="1" y="6900"/>
                        <a:pt x="1" y="6961"/>
                        <a:pt x="31" y="7022"/>
                      </a:cubicBezTo>
                      <a:cubicBezTo>
                        <a:pt x="53" y="7044"/>
                        <a:pt x="89" y="7065"/>
                        <a:pt x="131" y="7065"/>
                      </a:cubicBezTo>
                      <a:cubicBezTo>
                        <a:pt x="148" y="7065"/>
                        <a:pt x="165" y="7061"/>
                        <a:pt x="183" y="7052"/>
                      </a:cubicBezTo>
                      <a:cubicBezTo>
                        <a:pt x="244" y="7052"/>
                        <a:pt x="305" y="7022"/>
                        <a:pt x="396" y="6992"/>
                      </a:cubicBezTo>
                      <a:cubicBezTo>
                        <a:pt x="578" y="6870"/>
                        <a:pt x="761" y="6718"/>
                        <a:pt x="913" y="6536"/>
                      </a:cubicBezTo>
                      <a:cubicBezTo>
                        <a:pt x="1034" y="6384"/>
                        <a:pt x="1186" y="6232"/>
                        <a:pt x="1277" y="6080"/>
                      </a:cubicBezTo>
                      <a:cubicBezTo>
                        <a:pt x="1490" y="5776"/>
                        <a:pt x="1764" y="5502"/>
                        <a:pt x="1977" y="5229"/>
                      </a:cubicBezTo>
                      <a:cubicBezTo>
                        <a:pt x="2068" y="5107"/>
                        <a:pt x="2159" y="5016"/>
                        <a:pt x="2220" y="4925"/>
                      </a:cubicBezTo>
                      <a:cubicBezTo>
                        <a:pt x="2493" y="4621"/>
                        <a:pt x="2767" y="4317"/>
                        <a:pt x="2980" y="4013"/>
                      </a:cubicBezTo>
                      <a:cubicBezTo>
                        <a:pt x="3223" y="3709"/>
                        <a:pt x="3466" y="3405"/>
                        <a:pt x="3679" y="3101"/>
                      </a:cubicBezTo>
                      <a:cubicBezTo>
                        <a:pt x="3800" y="2919"/>
                        <a:pt x="3952" y="2767"/>
                        <a:pt x="4074" y="2615"/>
                      </a:cubicBezTo>
                      <a:cubicBezTo>
                        <a:pt x="4347" y="2280"/>
                        <a:pt x="4591" y="1885"/>
                        <a:pt x="4864" y="1581"/>
                      </a:cubicBezTo>
                      <a:cubicBezTo>
                        <a:pt x="4986" y="1460"/>
                        <a:pt x="5077" y="1338"/>
                        <a:pt x="5168" y="1186"/>
                      </a:cubicBezTo>
                      <a:cubicBezTo>
                        <a:pt x="5350" y="973"/>
                        <a:pt x="5533" y="730"/>
                        <a:pt x="5715" y="487"/>
                      </a:cubicBezTo>
                      <a:cubicBezTo>
                        <a:pt x="5806" y="365"/>
                        <a:pt x="5898" y="244"/>
                        <a:pt x="5989" y="92"/>
                      </a:cubicBezTo>
                      <a:cubicBezTo>
                        <a:pt x="5989" y="92"/>
                        <a:pt x="5989" y="61"/>
                        <a:pt x="5989" y="31"/>
                      </a:cubicBezTo>
                      <a:cubicBezTo>
                        <a:pt x="5989" y="31"/>
                        <a:pt x="5989" y="1"/>
                        <a:pt x="5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6"/>
                <p:cNvSpPr/>
                <p:nvPr/>
              </p:nvSpPr>
              <p:spPr>
                <a:xfrm>
                  <a:off x="3385019" y="2933499"/>
                  <a:ext cx="94602" cy="129011"/>
                </a:xfrm>
                <a:custGeom>
                  <a:rect b="b" l="l" r="r" t="t"/>
                  <a:pathLst>
                    <a:path extrusionOk="0" h="4188" w="3071">
                      <a:moveTo>
                        <a:pt x="183" y="1"/>
                      </a:moveTo>
                      <a:cubicBezTo>
                        <a:pt x="160" y="1"/>
                        <a:pt x="137" y="8"/>
                        <a:pt x="122" y="23"/>
                      </a:cubicBezTo>
                      <a:cubicBezTo>
                        <a:pt x="92" y="23"/>
                        <a:pt x="31" y="84"/>
                        <a:pt x="31" y="115"/>
                      </a:cubicBezTo>
                      <a:cubicBezTo>
                        <a:pt x="0" y="175"/>
                        <a:pt x="0" y="206"/>
                        <a:pt x="0" y="267"/>
                      </a:cubicBezTo>
                      <a:cubicBezTo>
                        <a:pt x="0" y="388"/>
                        <a:pt x="61" y="540"/>
                        <a:pt x="122" y="631"/>
                      </a:cubicBezTo>
                      <a:cubicBezTo>
                        <a:pt x="183" y="753"/>
                        <a:pt x="213" y="844"/>
                        <a:pt x="274" y="935"/>
                      </a:cubicBezTo>
                      <a:cubicBezTo>
                        <a:pt x="395" y="1087"/>
                        <a:pt x="547" y="1239"/>
                        <a:pt x="639" y="1422"/>
                      </a:cubicBezTo>
                      <a:lnTo>
                        <a:pt x="791" y="1604"/>
                      </a:lnTo>
                      <a:cubicBezTo>
                        <a:pt x="912" y="1756"/>
                        <a:pt x="1034" y="1938"/>
                        <a:pt x="1186" y="2121"/>
                      </a:cubicBezTo>
                      <a:cubicBezTo>
                        <a:pt x="1307" y="2273"/>
                        <a:pt x="1459" y="2425"/>
                        <a:pt x="1611" y="2577"/>
                      </a:cubicBezTo>
                      <a:cubicBezTo>
                        <a:pt x="1672" y="2668"/>
                        <a:pt x="1733" y="2759"/>
                        <a:pt x="1824" y="2850"/>
                      </a:cubicBezTo>
                      <a:cubicBezTo>
                        <a:pt x="1976" y="3033"/>
                        <a:pt x="2128" y="3215"/>
                        <a:pt x="2280" y="3397"/>
                      </a:cubicBezTo>
                      <a:cubicBezTo>
                        <a:pt x="2341" y="3489"/>
                        <a:pt x="2402" y="3549"/>
                        <a:pt x="2462" y="3610"/>
                      </a:cubicBezTo>
                      <a:lnTo>
                        <a:pt x="2797" y="4005"/>
                      </a:lnTo>
                      <a:cubicBezTo>
                        <a:pt x="2858" y="4066"/>
                        <a:pt x="2949" y="4188"/>
                        <a:pt x="2979" y="4188"/>
                      </a:cubicBezTo>
                      <a:lnTo>
                        <a:pt x="3040" y="4188"/>
                      </a:lnTo>
                      <a:cubicBezTo>
                        <a:pt x="3070" y="4157"/>
                        <a:pt x="3070" y="4157"/>
                        <a:pt x="3070" y="4157"/>
                      </a:cubicBezTo>
                      <a:cubicBezTo>
                        <a:pt x="3070" y="4127"/>
                        <a:pt x="3070" y="4097"/>
                        <a:pt x="3040" y="4097"/>
                      </a:cubicBezTo>
                      <a:cubicBezTo>
                        <a:pt x="3010" y="4036"/>
                        <a:pt x="2979" y="4005"/>
                        <a:pt x="2918" y="3945"/>
                      </a:cubicBezTo>
                      <a:cubicBezTo>
                        <a:pt x="2827" y="3793"/>
                        <a:pt x="2736" y="3641"/>
                        <a:pt x="2614" y="3489"/>
                      </a:cubicBezTo>
                      <a:cubicBezTo>
                        <a:pt x="2554" y="3397"/>
                        <a:pt x="2493" y="3306"/>
                        <a:pt x="2432" y="3245"/>
                      </a:cubicBezTo>
                      <a:cubicBezTo>
                        <a:pt x="2310" y="3063"/>
                        <a:pt x="2158" y="2911"/>
                        <a:pt x="2067" y="2729"/>
                      </a:cubicBezTo>
                      <a:cubicBezTo>
                        <a:pt x="2037" y="2698"/>
                        <a:pt x="2006" y="2668"/>
                        <a:pt x="2006" y="2638"/>
                      </a:cubicBezTo>
                      <a:lnTo>
                        <a:pt x="1733" y="2273"/>
                      </a:lnTo>
                      <a:lnTo>
                        <a:pt x="1368" y="1726"/>
                      </a:lnTo>
                      <a:cubicBezTo>
                        <a:pt x="1247" y="1574"/>
                        <a:pt x="1125" y="1391"/>
                        <a:pt x="1003" y="1239"/>
                      </a:cubicBezTo>
                      <a:cubicBezTo>
                        <a:pt x="943" y="1148"/>
                        <a:pt x="882" y="1057"/>
                        <a:pt x="821" y="966"/>
                      </a:cubicBezTo>
                      <a:cubicBezTo>
                        <a:pt x="699" y="814"/>
                        <a:pt x="578" y="631"/>
                        <a:pt x="517" y="449"/>
                      </a:cubicBezTo>
                      <a:cubicBezTo>
                        <a:pt x="487" y="419"/>
                        <a:pt x="456" y="388"/>
                        <a:pt x="456" y="358"/>
                      </a:cubicBezTo>
                      <a:cubicBezTo>
                        <a:pt x="487" y="175"/>
                        <a:pt x="395" y="54"/>
                        <a:pt x="243" y="23"/>
                      </a:cubicBezTo>
                      <a:cubicBezTo>
                        <a:pt x="228" y="8"/>
                        <a:pt x="205" y="1"/>
                        <a:pt x="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6"/>
                <p:cNvSpPr/>
                <p:nvPr/>
              </p:nvSpPr>
              <p:spPr>
                <a:xfrm>
                  <a:off x="3121903" y="2922040"/>
                  <a:ext cx="144229" cy="146108"/>
                </a:xfrm>
                <a:custGeom>
                  <a:rect b="b" l="l" r="r" t="t"/>
                  <a:pathLst>
                    <a:path extrusionOk="0" h="4743" w="4682">
                      <a:moveTo>
                        <a:pt x="4620" y="0"/>
                      </a:moveTo>
                      <a:cubicBezTo>
                        <a:pt x="4590" y="31"/>
                        <a:pt x="4590" y="31"/>
                        <a:pt x="4559" y="61"/>
                      </a:cubicBezTo>
                      <a:cubicBezTo>
                        <a:pt x="4499" y="122"/>
                        <a:pt x="4468" y="183"/>
                        <a:pt x="4408" y="244"/>
                      </a:cubicBezTo>
                      <a:cubicBezTo>
                        <a:pt x="4225" y="395"/>
                        <a:pt x="4043" y="547"/>
                        <a:pt x="3891" y="730"/>
                      </a:cubicBezTo>
                      <a:cubicBezTo>
                        <a:pt x="3769" y="821"/>
                        <a:pt x="3678" y="912"/>
                        <a:pt x="3617" y="1003"/>
                      </a:cubicBezTo>
                      <a:cubicBezTo>
                        <a:pt x="3435" y="1216"/>
                        <a:pt x="3252" y="1429"/>
                        <a:pt x="3040" y="1611"/>
                      </a:cubicBezTo>
                      <a:lnTo>
                        <a:pt x="2949" y="1703"/>
                      </a:lnTo>
                      <a:lnTo>
                        <a:pt x="2553" y="2128"/>
                      </a:lnTo>
                      <a:cubicBezTo>
                        <a:pt x="2341" y="2341"/>
                        <a:pt x="2158" y="2523"/>
                        <a:pt x="1945" y="2736"/>
                      </a:cubicBezTo>
                      <a:lnTo>
                        <a:pt x="1398" y="3283"/>
                      </a:lnTo>
                      <a:cubicBezTo>
                        <a:pt x="1277" y="3405"/>
                        <a:pt x="1186" y="3496"/>
                        <a:pt x="1094" y="3587"/>
                      </a:cubicBezTo>
                      <a:cubicBezTo>
                        <a:pt x="912" y="3769"/>
                        <a:pt x="730" y="3921"/>
                        <a:pt x="517" y="4073"/>
                      </a:cubicBezTo>
                      <a:cubicBezTo>
                        <a:pt x="486" y="4104"/>
                        <a:pt x="456" y="4134"/>
                        <a:pt x="395" y="4165"/>
                      </a:cubicBezTo>
                      <a:cubicBezTo>
                        <a:pt x="213" y="4195"/>
                        <a:pt x="61" y="4347"/>
                        <a:pt x="31" y="4529"/>
                      </a:cubicBezTo>
                      <a:cubicBezTo>
                        <a:pt x="0" y="4590"/>
                        <a:pt x="0" y="4620"/>
                        <a:pt x="31" y="4681"/>
                      </a:cubicBezTo>
                      <a:cubicBezTo>
                        <a:pt x="61" y="4712"/>
                        <a:pt x="91" y="4742"/>
                        <a:pt x="152" y="4742"/>
                      </a:cubicBezTo>
                      <a:cubicBezTo>
                        <a:pt x="213" y="4742"/>
                        <a:pt x="243" y="4742"/>
                        <a:pt x="304" y="4712"/>
                      </a:cubicBezTo>
                      <a:cubicBezTo>
                        <a:pt x="456" y="4651"/>
                        <a:pt x="608" y="4560"/>
                        <a:pt x="730" y="4438"/>
                      </a:cubicBezTo>
                      <a:cubicBezTo>
                        <a:pt x="851" y="4347"/>
                        <a:pt x="973" y="4256"/>
                        <a:pt x="1094" y="4134"/>
                      </a:cubicBezTo>
                      <a:cubicBezTo>
                        <a:pt x="1246" y="3921"/>
                        <a:pt x="1429" y="3739"/>
                        <a:pt x="1642" y="3557"/>
                      </a:cubicBezTo>
                      <a:lnTo>
                        <a:pt x="1824" y="3344"/>
                      </a:lnTo>
                      <a:cubicBezTo>
                        <a:pt x="2006" y="3161"/>
                        <a:pt x="2219" y="2949"/>
                        <a:pt x="2371" y="2736"/>
                      </a:cubicBezTo>
                      <a:cubicBezTo>
                        <a:pt x="2553" y="2554"/>
                        <a:pt x="2736" y="2310"/>
                        <a:pt x="2918" y="2128"/>
                      </a:cubicBezTo>
                      <a:cubicBezTo>
                        <a:pt x="3009" y="2006"/>
                        <a:pt x="3100" y="1915"/>
                        <a:pt x="3192" y="1794"/>
                      </a:cubicBezTo>
                      <a:cubicBezTo>
                        <a:pt x="3404" y="1551"/>
                        <a:pt x="3587" y="1338"/>
                        <a:pt x="3830" y="1095"/>
                      </a:cubicBezTo>
                      <a:cubicBezTo>
                        <a:pt x="3891" y="1003"/>
                        <a:pt x="3982" y="943"/>
                        <a:pt x="4043" y="821"/>
                      </a:cubicBezTo>
                      <a:cubicBezTo>
                        <a:pt x="4195" y="669"/>
                        <a:pt x="4316" y="517"/>
                        <a:pt x="4468" y="335"/>
                      </a:cubicBezTo>
                      <a:cubicBezTo>
                        <a:pt x="4529" y="274"/>
                        <a:pt x="4590" y="183"/>
                        <a:pt x="4651" y="92"/>
                      </a:cubicBezTo>
                      <a:cubicBezTo>
                        <a:pt x="4651" y="61"/>
                        <a:pt x="4651" y="61"/>
                        <a:pt x="4651" y="31"/>
                      </a:cubicBezTo>
                      <a:cubicBezTo>
                        <a:pt x="4651" y="0"/>
                        <a:pt x="4681" y="0"/>
                        <a:pt x="46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6"/>
                <p:cNvSpPr/>
                <p:nvPr/>
              </p:nvSpPr>
              <p:spPr>
                <a:xfrm>
                  <a:off x="3726783" y="2750911"/>
                  <a:ext cx="136743" cy="141426"/>
                </a:xfrm>
                <a:custGeom>
                  <a:rect b="b" l="l" r="r" t="t"/>
                  <a:pathLst>
                    <a:path extrusionOk="0" h="4591" w="4439">
                      <a:moveTo>
                        <a:pt x="3595" y="1"/>
                      </a:moveTo>
                      <a:cubicBezTo>
                        <a:pt x="3442" y="1"/>
                        <a:pt x="3291" y="41"/>
                        <a:pt x="3162" y="115"/>
                      </a:cubicBezTo>
                      <a:lnTo>
                        <a:pt x="1733" y="814"/>
                      </a:lnTo>
                      <a:lnTo>
                        <a:pt x="1065" y="1118"/>
                      </a:lnTo>
                      <a:lnTo>
                        <a:pt x="761" y="1270"/>
                      </a:lnTo>
                      <a:lnTo>
                        <a:pt x="578" y="1361"/>
                      </a:lnTo>
                      <a:cubicBezTo>
                        <a:pt x="517" y="1391"/>
                        <a:pt x="426" y="1422"/>
                        <a:pt x="366" y="1482"/>
                      </a:cubicBezTo>
                      <a:cubicBezTo>
                        <a:pt x="92" y="1726"/>
                        <a:pt x="1" y="2151"/>
                        <a:pt x="183" y="2485"/>
                      </a:cubicBezTo>
                      <a:cubicBezTo>
                        <a:pt x="274" y="2607"/>
                        <a:pt x="366" y="2729"/>
                        <a:pt x="487" y="2820"/>
                      </a:cubicBezTo>
                      <a:cubicBezTo>
                        <a:pt x="578" y="2881"/>
                        <a:pt x="669" y="2972"/>
                        <a:pt x="761" y="3033"/>
                      </a:cubicBezTo>
                      <a:cubicBezTo>
                        <a:pt x="913" y="3184"/>
                        <a:pt x="1095" y="3367"/>
                        <a:pt x="1247" y="3519"/>
                      </a:cubicBezTo>
                      <a:cubicBezTo>
                        <a:pt x="1308" y="3580"/>
                        <a:pt x="1369" y="3671"/>
                        <a:pt x="1399" y="3762"/>
                      </a:cubicBezTo>
                      <a:cubicBezTo>
                        <a:pt x="1521" y="4096"/>
                        <a:pt x="1825" y="4340"/>
                        <a:pt x="2159" y="4370"/>
                      </a:cubicBezTo>
                      <a:lnTo>
                        <a:pt x="2189" y="4370"/>
                      </a:lnTo>
                      <a:cubicBezTo>
                        <a:pt x="2212" y="4378"/>
                        <a:pt x="2235" y="4381"/>
                        <a:pt x="2257" y="4381"/>
                      </a:cubicBezTo>
                      <a:cubicBezTo>
                        <a:pt x="2324" y="4381"/>
                        <a:pt x="2387" y="4347"/>
                        <a:pt x="2432" y="4279"/>
                      </a:cubicBezTo>
                      <a:cubicBezTo>
                        <a:pt x="2493" y="4218"/>
                        <a:pt x="2554" y="4127"/>
                        <a:pt x="2554" y="4036"/>
                      </a:cubicBezTo>
                      <a:cubicBezTo>
                        <a:pt x="2524" y="3914"/>
                        <a:pt x="2524" y="3823"/>
                        <a:pt x="2493" y="3701"/>
                      </a:cubicBezTo>
                      <a:cubicBezTo>
                        <a:pt x="2372" y="3428"/>
                        <a:pt x="2159" y="3154"/>
                        <a:pt x="1916" y="2972"/>
                      </a:cubicBezTo>
                      <a:cubicBezTo>
                        <a:pt x="1733" y="2759"/>
                        <a:pt x="1551" y="2577"/>
                        <a:pt x="1338" y="2394"/>
                      </a:cubicBezTo>
                      <a:cubicBezTo>
                        <a:pt x="1247" y="2333"/>
                        <a:pt x="1125" y="2242"/>
                        <a:pt x="1034" y="2181"/>
                      </a:cubicBezTo>
                      <a:lnTo>
                        <a:pt x="913" y="2090"/>
                      </a:lnTo>
                      <a:cubicBezTo>
                        <a:pt x="882" y="2060"/>
                        <a:pt x="882" y="1999"/>
                        <a:pt x="913" y="1969"/>
                      </a:cubicBezTo>
                      <a:lnTo>
                        <a:pt x="1156" y="1877"/>
                      </a:lnTo>
                      <a:cubicBezTo>
                        <a:pt x="1612" y="1634"/>
                        <a:pt x="2068" y="1391"/>
                        <a:pt x="2524" y="1148"/>
                      </a:cubicBezTo>
                      <a:cubicBezTo>
                        <a:pt x="2736" y="1026"/>
                        <a:pt x="2949" y="905"/>
                        <a:pt x="3162" y="753"/>
                      </a:cubicBezTo>
                      <a:lnTo>
                        <a:pt x="3466" y="570"/>
                      </a:lnTo>
                      <a:cubicBezTo>
                        <a:pt x="3527" y="540"/>
                        <a:pt x="3587" y="510"/>
                        <a:pt x="3648" y="510"/>
                      </a:cubicBezTo>
                      <a:cubicBezTo>
                        <a:pt x="3800" y="540"/>
                        <a:pt x="3922" y="662"/>
                        <a:pt x="3922" y="814"/>
                      </a:cubicBezTo>
                      <a:cubicBezTo>
                        <a:pt x="3922" y="935"/>
                        <a:pt x="3922" y="1057"/>
                        <a:pt x="3891" y="1209"/>
                      </a:cubicBezTo>
                      <a:lnTo>
                        <a:pt x="3831" y="1634"/>
                      </a:lnTo>
                      <a:cubicBezTo>
                        <a:pt x="3800" y="1908"/>
                        <a:pt x="3770" y="2212"/>
                        <a:pt x="3679" y="2485"/>
                      </a:cubicBezTo>
                      <a:cubicBezTo>
                        <a:pt x="3648" y="2698"/>
                        <a:pt x="3587" y="2911"/>
                        <a:pt x="3587" y="3124"/>
                      </a:cubicBezTo>
                      <a:lnTo>
                        <a:pt x="3496" y="3701"/>
                      </a:lnTo>
                      <a:cubicBezTo>
                        <a:pt x="3496" y="3914"/>
                        <a:pt x="3375" y="4096"/>
                        <a:pt x="3223" y="4218"/>
                      </a:cubicBezTo>
                      <a:cubicBezTo>
                        <a:pt x="3101" y="4299"/>
                        <a:pt x="2953" y="4340"/>
                        <a:pt x="2804" y="4340"/>
                      </a:cubicBezTo>
                      <a:cubicBezTo>
                        <a:pt x="2730" y="4340"/>
                        <a:pt x="2655" y="4329"/>
                        <a:pt x="2584" y="4309"/>
                      </a:cubicBezTo>
                      <a:lnTo>
                        <a:pt x="2432" y="4309"/>
                      </a:lnTo>
                      <a:cubicBezTo>
                        <a:pt x="2432" y="4309"/>
                        <a:pt x="2402" y="4309"/>
                        <a:pt x="2402" y="4340"/>
                      </a:cubicBezTo>
                      <a:cubicBezTo>
                        <a:pt x="2402" y="4340"/>
                        <a:pt x="2402" y="4400"/>
                        <a:pt x="2402" y="4400"/>
                      </a:cubicBezTo>
                      <a:cubicBezTo>
                        <a:pt x="2432" y="4461"/>
                        <a:pt x="2493" y="4492"/>
                        <a:pt x="2554" y="4522"/>
                      </a:cubicBezTo>
                      <a:cubicBezTo>
                        <a:pt x="2660" y="4567"/>
                        <a:pt x="2774" y="4590"/>
                        <a:pt x="2888" y="4590"/>
                      </a:cubicBezTo>
                      <a:cubicBezTo>
                        <a:pt x="3002" y="4590"/>
                        <a:pt x="3116" y="4567"/>
                        <a:pt x="3223" y="4522"/>
                      </a:cubicBezTo>
                      <a:cubicBezTo>
                        <a:pt x="3405" y="4461"/>
                        <a:pt x="3527" y="4370"/>
                        <a:pt x="3648" y="4248"/>
                      </a:cubicBezTo>
                      <a:cubicBezTo>
                        <a:pt x="3709" y="4157"/>
                        <a:pt x="3739" y="4096"/>
                        <a:pt x="3770" y="4005"/>
                      </a:cubicBezTo>
                      <a:lnTo>
                        <a:pt x="3800" y="3914"/>
                      </a:lnTo>
                      <a:lnTo>
                        <a:pt x="3800" y="3823"/>
                      </a:lnTo>
                      <a:lnTo>
                        <a:pt x="3983" y="3184"/>
                      </a:lnTo>
                      <a:cubicBezTo>
                        <a:pt x="4043" y="2941"/>
                        <a:pt x="4104" y="2698"/>
                        <a:pt x="4135" y="2455"/>
                      </a:cubicBezTo>
                      <a:cubicBezTo>
                        <a:pt x="4165" y="2212"/>
                        <a:pt x="4195" y="1969"/>
                        <a:pt x="4256" y="1695"/>
                      </a:cubicBezTo>
                      <a:lnTo>
                        <a:pt x="4317" y="1330"/>
                      </a:lnTo>
                      <a:lnTo>
                        <a:pt x="4378" y="1148"/>
                      </a:lnTo>
                      <a:cubicBezTo>
                        <a:pt x="4408" y="1057"/>
                        <a:pt x="4408" y="996"/>
                        <a:pt x="4408" y="935"/>
                      </a:cubicBezTo>
                      <a:cubicBezTo>
                        <a:pt x="4439" y="814"/>
                        <a:pt x="4408" y="692"/>
                        <a:pt x="4378" y="601"/>
                      </a:cubicBezTo>
                      <a:cubicBezTo>
                        <a:pt x="4317" y="358"/>
                        <a:pt x="4135" y="145"/>
                        <a:pt x="3891" y="54"/>
                      </a:cubicBezTo>
                      <a:cubicBezTo>
                        <a:pt x="3795" y="18"/>
                        <a:pt x="3695" y="1"/>
                        <a:pt x="35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6"/>
                <p:cNvSpPr/>
                <p:nvPr/>
              </p:nvSpPr>
              <p:spPr>
                <a:xfrm>
                  <a:off x="2943967" y="3032357"/>
                  <a:ext cx="217268" cy="200910"/>
                </a:xfrm>
                <a:custGeom>
                  <a:rect b="b" l="l" r="r" t="t"/>
                  <a:pathLst>
                    <a:path extrusionOk="0" h="6522" w="7053">
                      <a:moveTo>
                        <a:pt x="3786" y="1"/>
                      </a:moveTo>
                      <a:cubicBezTo>
                        <a:pt x="3419" y="1"/>
                        <a:pt x="3054" y="55"/>
                        <a:pt x="2706" y="158"/>
                      </a:cubicBezTo>
                      <a:cubicBezTo>
                        <a:pt x="2585" y="219"/>
                        <a:pt x="2463" y="249"/>
                        <a:pt x="2341" y="310"/>
                      </a:cubicBezTo>
                      <a:cubicBezTo>
                        <a:pt x="1794" y="584"/>
                        <a:pt x="1338" y="979"/>
                        <a:pt x="1004" y="1495"/>
                      </a:cubicBezTo>
                      <a:cubicBezTo>
                        <a:pt x="1" y="3015"/>
                        <a:pt x="457" y="5052"/>
                        <a:pt x="2007" y="6024"/>
                      </a:cubicBezTo>
                      <a:cubicBezTo>
                        <a:pt x="2372" y="6268"/>
                        <a:pt x="2797" y="6419"/>
                        <a:pt x="3223" y="6480"/>
                      </a:cubicBezTo>
                      <a:cubicBezTo>
                        <a:pt x="3406" y="6508"/>
                        <a:pt x="3588" y="6522"/>
                        <a:pt x="3770" y="6522"/>
                      </a:cubicBezTo>
                      <a:cubicBezTo>
                        <a:pt x="4374" y="6522"/>
                        <a:pt x="4965" y="6373"/>
                        <a:pt x="5503" y="6116"/>
                      </a:cubicBezTo>
                      <a:cubicBezTo>
                        <a:pt x="5655" y="6024"/>
                        <a:pt x="5776" y="5933"/>
                        <a:pt x="5928" y="5872"/>
                      </a:cubicBezTo>
                      <a:cubicBezTo>
                        <a:pt x="6506" y="5660"/>
                        <a:pt x="6901" y="5143"/>
                        <a:pt x="6901" y="4535"/>
                      </a:cubicBezTo>
                      <a:cubicBezTo>
                        <a:pt x="6901" y="4505"/>
                        <a:pt x="6901" y="4505"/>
                        <a:pt x="6901" y="4474"/>
                      </a:cubicBezTo>
                      <a:cubicBezTo>
                        <a:pt x="6931" y="4353"/>
                        <a:pt x="6931" y="4231"/>
                        <a:pt x="6810" y="4201"/>
                      </a:cubicBezTo>
                      <a:cubicBezTo>
                        <a:pt x="6764" y="4170"/>
                        <a:pt x="6711" y="4155"/>
                        <a:pt x="6658" y="4155"/>
                      </a:cubicBezTo>
                      <a:cubicBezTo>
                        <a:pt x="6604" y="4155"/>
                        <a:pt x="6551" y="4170"/>
                        <a:pt x="6506" y="4201"/>
                      </a:cubicBezTo>
                      <a:lnTo>
                        <a:pt x="6171" y="4474"/>
                      </a:lnTo>
                      <a:cubicBezTo>
                        <a:pt x="5867" y="4748"/>
                        <a:pt x="5563" y="5021"/>
                        <a:pt x="5229" y="5264"/>
                      </a:cubicBezTo>
                      <a:cubicBezTo>
                        <a:pt x="4925" y="5416"/>
                        <a:pt x="4621" y="5538"/>
                        <a:pt x="4256" y="5599"/>
                      </a:cubicBezTo>
                      <a:cubicBezTo>
                        <a:pt x="4050" y="5661"/>
                        <a:pt x="3836" y="5691"/>
                        <a:pt x="3623" y="5691"/>
                      </a:cubicBezTo>
                      <a:cubicBezTo>
                        <a:pt x="3208" y="5691"/>
                        <a:pt x="2794" y="5576"/>
                        <a:pt x="2433" y="5356"/>
                      </a:cubicBezTo>
                      <a:cubicBezTo>
                        <a:pt x="2250" y="5264"/>
                        <a:pt x="2068" y="5143"/>
                        <a:pt x="1916" y="4991"/>
                      </a:cubicBezTo>
                      <a:cubicBezTo>
                        <a:pt x="1430" y="4505"/>
                        <a:pt x="1156" y="3836"/>
                        <a:pt x="1126" y="3167"/>
                      </a:cubicBezTo>
                      <a:cubicBezTo>
                        <a:pt x="1126" y="2468"/>
                        <a:pt x="1369" y="1769"/>
                        <a:pt x="1855" y="1252"/>
                      </a:cubicBezTo>
                      <a:cubicBezTo>
                        <a:pt x="2098" y="979"/>
                        <a:pt x="2433" y="766"/>
                        <a:pt x="2767" y="644"/>
                      </a:cubicBezTo>
                      <a:cubicBezTo>
                        <a:pt x="3162" y="462"/>
                        <a:pt x="3588" y="401"/>
                        <a:pt x="4013" y="401"/>
                      </a:cubicBezTo>
                      <a:cubicBezTo>
                        <a:pt x="4439" y="401"/>
                        <a:pt x="4864" y="523"/>
                        <a:pt x="5229" y="766"/>
                      </a:cubicBezTo>
                      <a:cubicBezTo>
                        <a:pt x="5503" y="948"/>
                        <a:pt x="5776" y="1131"/>
                        <a:pt x="5989" y="1374"/>
                      </a:cubicBezTo>
                      <a:cubicBezTo>
                        <a:pt x="6414" y="1830"/>
                        <a:pt x="6658" y="2407"/>
                        <a:pt x="6749" y="3015"/>
                      </a:cubicBezTo>
                      <a:cubicBezTo>
                        <a:pt x="6810" y="3319"/>
                        <a:pt x="6810" y="3623"/>
                        <a:pt x="6779" y="3957"/>
                      </a:cubicBezTo>
                      <a:cubicBezTo>
                        <a:pt x="6779" y="4018"/>
                        <a:pt x="6779" y="4079"/>
                        <a:pt x="6810" y="4140"/>
                      </a:cubicBezTo>
                      <a:cubicBezTo>
                        <a:pt x="6810" y="4140"/>
                        <a:pt x="6810" y="4170"/>
                        <a:pt x="6840" y="4170"/>
                      </a:cubicBezTo>
                      <a:lnTo>
                        <a:pt x="6901" y="4170"/>
                      </a:lnTo>
                      <a:cubicBezTo>
                        <a:pt x="6931" y="4079"/>
                        <a:pt x="6962" y="4018"/>
                        <a:pt x="6992" y="3927"/>
                      </a:cubicBezTo>
                      <a:cubicBezTo>
                        <a:pt x="7053" y="3684"/>
                        <a:pt x="7053" y="3441"/>
                        <a:pt x="7053" y="3167"/>
                      </a:cubicBezTo>
                      <a:cubicBezTo>
                        <a:pt x="7022" y="2407"/>
                        <a:pt x="6749" y="1678"/>
                        <a:pt x="6262" y="1070"/>
                      </a:cubicBezTo>
                      <a:cubicBezTo>
                        <a:pt x="5989" y="766"/>
                        <a:pt x="5655" y="492"/>
                        <a:pt x="5259" y="310"/>
                      </a:cubicBezTo>
                      <a:cubicBezTo>
                        <a:pt x="4787" y="100"/>
                        <a:pt x="4284" y="1"/>
                        <a:pt x="37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6"/>
                <p:cNvSpPr/>
                <p:nvPr/>
              </p:nvSpPr>
              <p:spPr>
                <a:xfrm>
                  <a:off x="2963652" y="3042831"/>
                  <a:ext cx="124545" cy="107694"/>
                </a:xfrm>
                <a:custGeom>
                  <a:rect b="b" l="l" r="r" t="t"/>
                  <a:pathLst>
                    <a:path extrusionOk="0" h="3496" w="4043">
                      <a:moveTo>
                        <a:pt x="3982" y="0"/>
                      </a:moveTo>
                      <a:cubicBezTo>
                        <a:pt x="3982" y="31"/>
                        <a:pt x="3952" y="31"/>
                        <a:pt x="3952" y="31"/>
                      </a:cubicBezTo>
                      <a:cubicBezTo>
                        <a:pt x="3891" y="92"/>
                        <a:pt x="3861" y="122"/>
                        <a:pt x="3800" y="183"/>
                      </a:cubicBezTo>
                      <a:lnTo>
                        <a:pt x="3344" y="517"/>
                      </a:lnTo>
                      <a:cubicBezTo>
                        <a:pt x="3283" y="608"/>
                        <a:pt x="3192" y="669"/>
                        <a:pt x="3131" y="730"/>
                      </a:cubicBezTo>
                      <a:cubicBezTo>
                        <a:pt x="2979" y="912"/>
                        <a:pt x="2797" y="1064"/>
                        <a:pt x="2645" y="1186"/>
                      </a:cubicBezTo>
                      <a:lnTo>
                        <a:pt x="2554" y="1247"/>
                      </a:lnTo>
                      <a:lnTo>
                        <a:pt x="2219" y="1551"/>
                      </a:lnTo>
                      <a:lnTo>
                        <a:pt x="1702" y="2006"/>
                      </a:lnTo>
                      <a:lnTo>
                        <a:pt x="1216" y="2402"/>
                      </a:lnTo>
                      <a:cubicBezTo>
                        <a:pt x="1125" y="2493"/>
                        <a:pt x="1034" y="2523"/>
                        <a:pt x="943" y="2614"/>
                      </a:cubicBezTo>
                      <a:cubicBezTo>
                        <a:pt x="821" y="2766"/>
                        <a:pt x="639" y="2858"/>
                        <a:pt x="487" y="2979"/>
                      </a:cubicBezTo>
                      <a:cubicBezTo>
                        <a:pt x="456" y="2979"/>
                        <a:pt x="395" y="3010"/>
                        <a:pt x="365" y="3010"/>
                      </a:cubicBezTo>
                      <a:cubicBezTo>
                        <a:pt x="213" y="3010"/>
                        <a:pt x="61" y="3131"/>
                        <a:pt x="61" y="3283"/>
                      </a:cubicBezTo>
                      <a:cubicBezTo>
                        <a:pt x="0" y="3313"/>
                        <a:pt x="0" y="3344"/>
                        <a:pt x="61" y="3405"/>
                      </a:cubicBezTo>
                      <a:cubicBezTo>
                        <a:pt x="61" y="3435"/>
                        <a:pt x="122" y="3465"/>
                        <a:pt x="152" y="3496"/>
                      </a:cubicBezTo>
                      <a:lnTo>
                        <a:pt x="304" y="3496"/>
                      </a:lnTo>
                      <a:cubicBezTo>
                        <a:pt x="456" y="3465"/>
                        <a:pt x="578" y="3405"/>
                        <a:pt x="699" y="3313"/>
                      </a:cubicBezTo>
                      <a:cubicBezTo>
                        <a:pt x="791" y="3253"/>
                        <a:pt x="882" y="3192"/>
                        <a:pt x="973" y="3131"/>
                      </a:cubicBezTo>
                      <a:cubicBezTo>
                        <a:pt x="1125" y="2979"/>
                        <a:pt x="1277" y="2827"/>
                        <a:pt x="1429" y="2706"/>
                      </a:cubicBezTo>
                      <a:lnTo>
                        <a:pt x="1581" y="2554"/>
                      </a:lnTo>
                      <a:cubicBezTo>
                        <a:pt x="1763" y="2402"/>
                        <a:pt x="1915" y="2250"/>
                        <a:pt x="2067" y="2098"/>
                      </a:cubicBezTo>
                      <a:cubicBezTo>
                        <a:pt x="2250" y="1946"/>
                        <a:pt x="2371" y="1794"/>
                        <a:pt x="2523" y="1642"/>
                      </a:cubicBezTo>
                      <a:cubicBezTo>
                        <a:pt x="2614" y="1551"/>
                        <a:pt x="2705" y="1490"/>
                        <a:pt x="2766" y="1399"/>
                      </a:cubicBezTo>
                      <a:cubicBezTo>
                        <a:pt x="2949" y="1216"/>
                        <a:pt x="3131" y="1034"/>
                        <a:pt x="3313" y="882"/>
                      </a:cubicBezTo>
                      <a:cubicBezTo>
                        <a:pt x="3374" y="821"/>
                        <a:pt x="3435" y="730"/>
                        <a:pt x="3496" y="669"/>
                      </a:cubicBezTo>
                      <a:lnTo>
                        <a:pt x="3861" y="304"/>
                      </a:lnTo>
                      <a:cubicBezTo>
                        <a:pt x="3921" y="244"/>
                        <a:pt x="3982" y="152"/>
                        <a:pt x="4012" y="92"/>
                      </a:cubicBezTo>
                      <a:cubicBezTo>
                        <a:pt x="4043" y="92"/>
                        <a:pt x="4043" y="61"/>
                        <a:pt x="4012" y="31"/>
                      </a:cubicBezTo>
                      <a:lnTo>
                        <a:pt x="398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6"/>
                <p:cNvSpPr/>
                <p:nvPr/>
              </p:nvSpPr>
              <p:spPr>
                <a:xfrm>
                  <a:off x="2986110" y="3069047"/>
                  <a:ext cx="139547" cy="125253"/>
                </a:xfrm>
                <a:custGeom>
                  <a:rect b="b" l="l" r="r" t="t"/>
                  <a:pathLst>
                    <a:path extrusionOk="0" h="4066" w="4530">
                      <a:moveTo>
                        <a:pt x="4499" y="0"/>
                      </a:moveTo>
                      <a:cubicBezTo>
                        <a:pt x="4469" y="0"/>
                        <a:pt x="4469" y="0"/>
                        <a:pt x="4439" y="31"/>
                      </a:cubicBezTo>
                      <a:cubicBezTo>
                        <a:pt x="4378" y="92"/>
                        <a:pt x="4347" y="122"/>
                        <a:pt x="4287" y="183"/>
                      </a:cubicBezTo>
                      <a:lnTo>
                        <a:pt x="3770" y="608"/>
                      </a:lnTo>
                      <a:cubicBezTo>
                        <a:pt x="3679" y="669"/>
                        <a:pt x="3587" y="760"/>
                        <a:pt x="3496" y="852"/>
                      </a:cubicBezTo>
                      <a:cubicBezTo>
                        <a:pt x="3344" y="1034"/>
                        <a:pt x="3162" y="1216"/>
                        <a:pt x="2949" y="1368"/>
                      </a:cubicBezTo>
                      <a:lnTo>
                        <a:pt x="2858" y="1459"/>
                      </a:lnTo>
                      <a:lnTo>
                        <a:pt x="2493" y="1794"/>
                      </a:lnTo>
                      <a:lnTo>
                        <a:pt x="1885" y="2341"/>
                      </a:lnTo>
                      <a:lnTo>
                        <a:pt x="1338" y="2797"/>
                      </a:lnTo>
                      <a:cubicBezTo>
                        <a:pt x="1247" y="2888"/>
                        <a:pt x="1125" y="2979"/>
                        <a:pt x="1034" y="3070"/>
                      </a:cubicBezTo>
                      <a:cubicBezTo>
                        <a:pt x="882" y="3222"/>
                        <a:pt x="700" y="3374"/>
                        <a:pt x="517" y="3496"/>
                      </a:cubicBezTo>
                      <a:cubicBezTo>
                        <a:pt x="457" y="3496"/>
                        <a:pt x="426" y="3526"/>
                        <a:pt x="366" y="3557"/>
                      </a:cubicBezTo>
                      <a:cubicBezTo>
                        <a:pt x="214" y="3557"/>
                        <a:pt x="62" y="3678"/>
                        <a:pt x="31" y="3861"/>
                      </a:cubicBezTo>
                      <a:cubicBezTo>
                        <a:pt x="1" y="3891"/>
                        <a:pt x="1" y="3952"/>
                        <a:pt x="31" y="3982"/>
                      </a:cubicBezTo>
                      <a:cubicBezTo>
                        <a:pt x="31" y="4013"/>
                        <a:pt x="92" y="4043"/>
                        <a:pt x="153" y="4043"/>
                      </a:cubicBezTo>
                      <a:cubicBezTo>
                        <a:pt x="168" y="4058"/>
                        <a:pt x="191" y="4066"/>
                        <a:pt x="217" y="4066"/>
                      </a:cubicBezTo>
                      <a:cubicBezTo>
                        <a:pt x="244" y="4066"/>
                        <a:pt x="274" y="4058"/>
                        <a:pt x="305" y="4043"/>
                      </a:cubicBezTo>
                      <a:cubicBezTo>
                        <a:pt x="457" y="4013"/>
                        <a:pt x="609" y="3952"/>
                        <a:pt x="730" y="3830"/>
                      </a:cubicBezTo>
                      <a:cubicBezTo>
                        <a:pt x="821" y="3770"/>
                        <a:pt x="943" y="3678"/>
                        <a:pt x="1034" y="3587"/>
                      </a:cubicBezTo>
                      <a:cubicBezTo>
                        <a:pt x="1186" y="3435"/>
                        <a:pt x="1369" y="3253"/>
                        <a:pt x="1551" y="3101"/>
                      </a:cubicBezTo>
                      <a:lnTo>
                        <a:pt x="1733" y="2918"/>
                      </a:lnTo>
                      <a:cubicBezTo>
                        <a:pt x="1916" y="2766"/>
                        <a:pt x="2128" y="2584"/>
                        <a:pt x="2311" y="2402"/>
                      </a:cubicBezTo>
                      <a:cubicBezTo>
                        <a:pt x="2493" y="2250"/>
                        <a:pt x="2645" y="2037"/>
                        <a:pt x="2828" y="1855"/>
                      </a:cubicBezTo>
                      <a:cubicBezTo>
                        <a:pt x="2919" y="1763"/>
                        <a:pt x="3010" y="1672"/>
                        <a:pt x="3101" y="1581"/>
                      </a:cubicBezTo>
                      <a:cubicBezTo>
                        <a:pt x="3283" y="1368"/>
                        <a:pt x="3496" y="1155"/>
                        <a:pt x="3709" y="973"/>
                      </a:cubicBezTo>
                      <a:cubicBezTo>
                        <a:pt x="3800" y="912"/>
                        <a:pt x="3861" y="821"/>
                        <a:pt x="3922" y="730"/>
                      </a:cubicBezTo>
                      <a:cubicBezTo>
                        <a:pt x="4074" y="608"/>
                        <a:pt x="4195" y="456"/>
                        <a:pt x="4347" y="335"/>
                      </a:cubicBezTo>
                      <a:cubicBezTo>
                        <a:pt x="4408" y="244"/>
                        <a:pt x="4469" y="183"/>
                        <a:pt x="4530" y="92"/>
                      </a:cubicBezTo>
                      <a:cubicBezTo>
                        <a:pt x="4530" y="61"/>
                        <a:pt x="4530" y="61"/>
                        <a:pt x="4530" y="31"/>
                      </a:cubicBezTo>
                      <a:cubicBezTo>
                        <a:pt x="4530" y="31"/>
                        <a:pt x="4530" y="31"/>
                        <a:pt x="45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6"/>
                <p:cNvSpPr/>
                <p:nvPr/>
              </p:nvSpPr>
              <p:spPr>
                <a:xfrm>
                  <a:off x="3035738" y="3117751"/>
                  <a:ext cx="112407" cy="106770"/>
                </a:xfrm>
                <a:custGeom>
                  <a:rect b="b" l="l" r="r" t="t"/>
                  <a:pathLst>
                    <a:path extrusionOk="0" h="3466" w="3649">
                      <a:moveTo>
                        <a:pt x="3618" y="0"/>
                      </a:moveTo>
                      <a:cubicBezTo>
                        <a:pt x="3587" y="0"/>
                        <a:pt x="3587" y="30"/>
                        <a:pt x="3557" y="30"/>
                      </a:cubicBezTo>
                      <a:cubicBezTo>
                        <a:pt x="3527" y="61"/>
                        <a:pt x="3496" y="122"/>
                        <a:pt x="3435" y="152"/>
                      </a:cubicBezTo>
                      <a:lnTo>
                        <a:pt x="3040" y="517"/>
                      </a:lnTo>
                      <a:cubicBezTo>
                        <a:pt x="2949" y="578"/>
                        <a:pt x="2888" y="638"/>
                        <a:pt x="2828" y="730"/>
                      </a:cubicBezTo>
                      <a:cubicBezTo>
                        <a:pt x="2676" y="881"/>
                        <a:pt x="2554" y="1033"/>
                        <a:pt x="2372" y="1185"/>
                      </a:cubicBezTo>
                      <a:cubicBezTo>
                        <a:pt x="2372" y="1185"/>
                        <a:pt x="2341" y="1216"/>
                        <a:pt x="2311" y="1246"/>
                      </a:cubicBezTo>
                      <a:lnTo>
                        <a:pt x="2007" y="1550"/>
                      </a:lnTo>
                      <a:lnTo>
                        <a:pt x="1521" y="1976"/>
                      </a:lnTo>
                      <a:lnTo>
                        <a:pt x="1095" y="2401"/>
                      </a:lnTo>
                      <a:cubicBezTo>
                        <a:pt x="1004" y="2462"/>
                        <a:pt x="913" y="2523"/>
                        <a:pt x="852" y="2614"/>
                      </a:cubicBezTo>
                      <a:cubicBezTo>
                        <a:pt x="730" y="2736"/>
                        <a:pt x="578" y="2857"/>
                        <a:pt x="426" y="2948"/>
                      </a:cubicBezTo>
                      <a:cubicBezTo>
                        <a:pt x="365" y="2979"/>
                        <a:pt x="335" y="3009"/>
                        <a:pt x="305" y="3009"/>
                      </a:cubicBezTo>
                      <a:cubicBezTo>
                        <a:pt x="153" y="3009"/>
                        <a:pt x="31" y="3131"/>
                        <a:pt x="31" y="3283"/>
                      </a:cubicBezTo>
                      <a:cubicBezTo>
                        <a:pt x="1" y="3313"/>
                        <a:pt x="1" y="3344"/>
                        <a:pt x="31" y="3374"/>
                      </a:cubicBezTo>
                      <a:cubicBezTo>
                        <a:pt x="62" y="3404"/>
                        <a:pt x="122" y="3435"/>
                        <a:pt x="153" y="3465"/>
                      </a:cubicBezTo>
                      <a:lnTo>
                        <a:pt x="305" y="3465"/>
                      </a:lnTo>
                      <a:cubicBezTo>
                        <a:pt x="426" y="3435"/>
                        <a:pt x="548" y="3374"/>
                        <a:pt x="669" y="3283"/>
                      </a:cubicBezTo>
                      <a:cubicBezTo>
                        <a:pt x="730" y="3222"/>
                        <a:pt x="821" y="3161"/>
                        <a:pt x="913" y="3100"/>
                      </a:cubicBezTo>
                      <a:cubicBezTo>
                        <a:pt x="1034" y="2948"/>
                        <a:pt x="1186" y="2796"/>
                        <a:pt x="1338" y="2675"/>
                      </a:cubicBezTo>
                      <a:lnTo>
                        <a:pt x="1460" y="2523"/>
                      </a:lnTo>
                      <a:cubicBezTo>
                        <a:pt x="1612" y="2371"/>
                        <a:pt x="1764" y="2219"/>
                        <a:pt x="1916" y="2067"/>
                      </a:cubicBezTo>
                      <a:cubicBezTo>
                        <a:pt x="2037" y="1915"/>
                        <a:pt x="2189" y="1763"/>
                        <a:pt x="2311" y="1611"/>
                      </a:cubicBezTo>
                      <a:cubicBezTo>
                        <a:pt x="2372" y="1520"/>
                        <a:pt x="2463" y="1459"/>
                        <a:pt x="2524" y="1368"/>
                      </a:cubicBezTo>
                      <a:cubicBezTo>
                        <a:pt x="2676" y="1185"/>
                        <a:pt x="2828" y="1033"/>
                        <a:pt x="3010" y="851"/>
                      </a:cubicBezTo>
                      <a:cubicBezTo>
                        <a:pt x="3071" y="790"/>
                        <a:pt x="3131" y="730"/>
                        <a:pt x="3192" y="669"/>
                      </a:cubicBezTo>
                      <a:lnTo>
                        <a:pt x="3496" y="274"/>
                      </a:lnTo>
                      <a:cubicBezTo>
                        <a:pt x="3557" y="213"/>
                        <a:pt x="3618" y="152"/>
                        <a:pt x="3648" y="91"/>
                      </a:cubicBezTo>
                      <a:cubicBezTo>
                        <a:pt x="3648" y="61"/>
                        <a:pt x="3648" y="30"/>
                        <a:pt x="3648" y="30"/>
                      </a:cubicBezTo>
                      <a:lnTo>
                        <a:pt x="36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6"/>
                <p:cNvSpPr/>
                <p:nvPr/>
              </p:nvSpPr>
              <p:spPr>
                <a:xfrm>
                  <a:off x="3219282" y="2758551"/>
                  <a:ext cx="216313" cy="200941"/>
                </a:xfrm>
                <a:custGeom>
                  <a:rect b="b" l="l" r="r" t="t"/>
                  <a:pathLst>
                    <a:path extrusionOk="0" h="6523" w="7022">
                      <a:moveTo>
                        <a:pt x="3758" y="0"/>
                      </a:moveTo>
                      <a:cubicBezTo>
                        <a:pt x="3395" y="0"/>
                        <a:pt x="3030" y="56"/>
                        <a:pt x="2675" y="170"/>
                      </a:cubicBezTo>
                      <a:cubicBezTo>
                        <a:pt x="2554" y="201"/>
                        <a:pt x="2432" y="262"/>
                        <a:pt x="2310" y="322"/>
                      </a:cubicBezTo>
                      <a:cubicBezTo>
                        <a:pt x="1763" y="596"/>
                        <a:pt x="1307" y="991"/>
                        <a:pt x="973" y="1508"/>
                      </a:cubicBezTo>
                      <a:cubicBezTo>
                        <a:pt x="0" y="3028"/>
                        <a:pt x="426" y="5064"/>
                        <a:pt x="1976" y="6037"/>
                      </a:cubicBezTo>
                      <a:cubicBezTo>
                        <a:pt x="2341" y="6280"/>
                        <a:pt x="2766" y="6432"/>
                        <a:pt x="3192" y="6493"/>
                      </a:cubicBezTo>
                      <a:cubicBezTo>
                        <a:pt x="3361" y="6512"/>
                        <a:pt x="3531" y="6522"/>
                        <a:pt x="3699" y="6522"/>
                      </a:cubicBezTo>
                      <a:cubicBezTo>
                        <a:pt x="4317" y="6522"/>
                        <a:pt x="4922" y="6391"/>
                        <a:pt x="5472" y="6128"/>
                      </a:cubicBezTo>
                      <a:cubicBezTo>
                        <a:pt x="5623" y="6037"/>
                        <a:pt x="5745" y="5946"/>
                        <a:pt x="5897" y="5885"/>
                      </a:cubicBezTo>
                      <a:cubicBezTo>
                        <a:pt x="6475" y="5672"/>
                        <a:pt x="6870" y="5125"/>
                        <a:pt x="6870" y="4517"/>
                      </a:cubicBezTo>
                      <a:lnTo>
                        <a:pt x="6870" y="4487"/>
                      </a:lnTo>
                      <a:cubicBezTo>
                        <a:pt x="6900" y="4365"/>
                        <a:pt x="6900" y="4244"/>
                        <a:pt x="6779" y="4183"/>
                      </a:cubicBezTo>
                      <a:cubicBezTo>
                        <a:pt x="6741" y="4170"/>
                        <a:pt x="6698" y="4163"/>
                        <a:pt x="6654" y="4163"/>
                      </a:cubicBezTo>
                      <a:cubicBezTo>
                        <a:pt x="6592" y="4163"/>
                        <a:pt x="6528" y="4178"/>
                        <a:pt x="6475" y="4213"/>
                      </a:cubicBezTo>
                      <a:cubicBezTo>
                        <a:pt x="6353" y="4304"/>
                        <a:pt x="6231" y="4395"/>
                        <a:pt x="6140" y="4487"/>
                      </a:cubicBezTo>
                      <a:cubicBezTo>
                        <a:pt x="5836" y="4760"/>
                        <a:pt x="5532" y="5034"/>
                        <a:pt x="5198" y="5277"/>
                      </a:cubicBezTo>
                      <a:cubicBezTo>
                        <a:pt x="4894" y="5429"/>
                        <a:pt x="4590" y="5551"/>
                        <a:pt x="4256" y="5611"/>
                      </a:cubicBezTo>
                      <a:cubicBezTo>
                        <a:pt x="4039" y="5673"/>
                        <a:pt x="3822" y="5704"/>
                        <a:pt x="3609" y="5704"/>
                      </a:cubicBezTo>
                      <a:cubicBezTo>
                        <a:pt x="3194" y="5704"/>
                        <a:pt x="2793" y="5589"/>
                        <a:pt x="2432" y="5368"/>
                      </a:cubicBezTo>
                      <a:cubicBezTo>
                        <a:pt x="2219" y="5277"/>
                        <a:pt x="2037" y="5155"/>
                        <a:pt x="1885" y="5003"/>
                      </a:cubicBezTo>
                      <a:cubicBezTo>
                        <a:pt x="1398" y="4517"/>
                        <a:pt x="1125" y="3848"/>
                        <a:pt x="1125" y="3149"/>
                      </a:cubicBezTo>
                      <a:cubicBezTo>
                        <a:pt x="1095" y="2450"/>
                        <a:pt x="1368" y="1781"/>
                        <a:pt x="1824" y="1265"/>
                      </a:cubicBezTo>
                      <a:cubicBezTo>
                        <a:pt x="2098" y="991"/>
                        <a:pt x="2402" y="778"/>
                        <a:pt x="2766" y="657"/>
                      </a:cubicBezTo>
                      <a:cubicBezTo>
                        <a:pt x="3111" y="498"/>
                        <a:pt x="3456" y="408"/>
                        <a:pt x="3821" y="408"/>
                      </a:cubicBezTo>
                      <a:cubicBezTo>
                        <a:pt x="3875" y="408"/>
                        <a:pt x="3928" y="410"/>
                        <a:pt x="3982" y="414"/>
                      </a:cubicBezTo>
                      <a:cubicBezTo>
                        <a:pt x="4438" y="414"/>
                        <a:pt x="4864" y="535"/>
                        <a:pt x="5228" y="778"/>
                      </a:cubicBezTo>
                      <a:cubicBezTo>
                        <a:pt x="5502" y="961"/>
                        <a:pt x="5745" y="1143"/>
                        <a:pt x="5988" y="1386"/>
                      </a:cubicBezTo>
                      <a:cubicBezTo>
                        <a:pt x="6383" y="1842"/>
                        <a:pt x="6657" y="2420"/>
                        <a:pt x="6748" y="3028"/>
                      </a:cubicBezTo>
                      <a:cubicBezTo>
                        <a:pt x="6779" y="3332"/>
                        <a:pt x="6779" y="3636"/>
                        <a:pt x="6748" y="3970"/>
                      </a:cubicBezTo>
                      <a:cubicBezTo>
                        <a:pt x="6748" y="4000"/>
                        <a:pt x="6748" y="4061"/>
                        <a:pt x="6779" y="4122"/>
                      </a:cubicBezTo>
                      <a:cubicBezTo>
                        <a:pt x="6779" y="4152"/>
                        <a:pt x="6779" y="4152"/>
                        <a:pt x="6809" y="4152"/>
                      </a:cubicBezTo>
                      <a:lnTo>
                        <a:pt x="6900" y="4152"/>
                      </a:lnTo>
                      <a:cubicBezTo>
                        <a:pt x="6931" y="4092"/>
                        <a:pt x="6961" y="4031"/>
                        <a:pt x="6961" y="3940"/>
                      </a:cubicBezTo>
                      <a:cubicBezTo>
                        <a:pt x="7022" y="3696"/>
                        <a:pt x="7022" y="3423"/>
                        <a:pt x="7022" y="3180"/>
                      </a:cubicBezTo>
                      <a:cubicBezTo>
                        <a:pt x="6991" y="2420"/>
                        <a:pt x="6718" y="1660"/>
                        <a:pt x="6231" y="1082"/>
                      </a:cubicBezTo>
                      <a:cubicBezTo>
                        <a:pt x="5958" y="748"/>
                        <a:pt x="5623" y="505"/>
                        <a:pt x="5228" y="322"/>
                      </a:cubicBezTo>
                      <a:cubicBezTo>
                        <a:pt x="4768" y="110"/>
                        <a:pt x="4266" y="0"/>
                        <a:pt x="37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6"/>
                <p:cNvSpPr/>
                <p:nvPr/>
              </p:nvSpPr>
              <p:spPr>
                <a:xfrm>
                  <a:off x="3238936" y="2769395"/>
                  <a:ext cx="123620" cy="107479"/>
                </a:xfrm>
                <a:custGeom>
                  <a:rect b="b" l="l" r="r" t="t"/>
                  <a:pathLst>
                    <a:path extrusionOk="0" h="3489" w="4013">
                      <a:moveTo>
                        <a:pt x="3982" y="1"/>
                      </a:moveTo>
                      <a:cubicBezTo>
                        <a:pt x="3952" y="1"/>
                        <a:pt x="3922" y="31"/>
                        <a:pt x="3922" y="31"/>
                      </a:cubicBezTo>
                      <a:cubicBezTo>
                        <a:pt x="3861" y="92"/>
                        <a:pt x="3830" y="122"/>
                        <a:pt x="3770" y="183"/>
                      </a:cubicBezTo>
                      <a:lnTo>
                        <a:pt x="3344" y="518"/>
                      </a:lnTo>
                      <a:cubicBezTo>
                        <a:pt x="3253" y="578"/>
                        <a:pt x="3162" y="670"/>
                        <a:pt x="3101" y="730"/>
                      </a:cubicBezTo>
                      <a:cubicBezTo>
                        <a:pt x="2949" y="882"/>
                        <a:pt x="2797" y="1034"/>
                        <a:pt x="2615" y="1186"/>
                      </a:cubicBezTo>
                      <a:lnTo>
                        <a:pt x="2554" y="1247"/>
                      </a:lnTo>
                      <a:lnTo>
                        <a:pt x="2189" y="1551"/>
                      </a:lnTo>
                      <a:lnTo>
                        <a:pt x="1672" y="2007"/>
                      </a:lnTo>
                      <a:lnTo>
                        <a:pt x="1186" y="2402"/>
                      </a:lnTo>
                      <a:cubicBezTo>
                        <a:pt x="1095" y="2463"/>
                        <a:pt x="1004" y="2524"/>
                        <a:pt x="943" y="2615"/>
                      </a:cubicBezTo>
                      <a:cubicBezTo>
                        <a:pt x="791" y="2736"/>
                        <a:pt x="639" y="2858"/>
                        <a:pt x="457" y="2949"/>
                      </a:cubicBezTo>
                      <a:cubicBezTo>
                        <a:pt x="426" y="2980"/>
                        <a:pt x="396" y="3010"/>
                        <a:pt x="335" y="3010"/>
                      </a:cubicBezTo>
                      <a:cubicBezTo>
                        <a:pt x="183" y="3010"/>
                        <a:pt x="61" y="3132"/>
                        <a:pt x="31" y="3284"/>
                      </a:cubicBezTo>
                      <a:cubicBezTo>
                        <a:pt x="1" y="3314"/>
                        <a:pt x="1" y="3344"/>
                        <a:pt x="31" y="3375"/>
                      </a:cubicBezTo>
                      <a:cubicBezTo>
                        <a:pt x="61" y="3436"/>
                        <a:pt x="92" y="3466"/>
                        <a:pt x="153" y="3466"/>
                      </a:cubicBezTo>
                      <a:cubicBezTo>
                        <a:pt x="168" y="3481"/>
                        <a:pt x="191" y="3489"/>
                        <a:pt x="217" y="3489"/>
                      </a:cubicBezTo>
                      <a:cubicBezTo>
                        <a:pt x="244" y="3489"/>
                        <a:pt x="274" y="3481"/>
                        <a:pt x="305" y="3466"/>
                      </a:cubicBezTo>
                      <a:cubicBezTo>
                        <a:pt x="426" y="3466"/>
                        <a:pt x="548" y="3405"/>
                        <a:pt x="669" y="3314"/>
                      </a:cubicBezTo>
                      <a:cubicBezTo>
                        <a:pt x="760" y="3253"/>
                        <a:pt x="852" y="3192"/>
                        <a:pt x="943" y="3132"/>
                      </a:cubicBezTo>
                      <a:cubicBezTo>
                        <a:pt x="1095" y="2980"/>
                        <a:pt x="1247" y="2828"/>
                        <a:pt x="1429" y="2706"/>
                      </a:cubicBezTo>
                      <a:lnTo>
                        <a:pt x="1581" y="2554"/>
                      </a:lnTo>
                      <a:cubicBezTo>
                        <a:pt x="1733" y="2402"/>
                        <a:pt x="1916" y="2281"/>
                        <a:pt x="2068" y="2129"/>
                      </a:cubicBezTo>
                      <a:cubicBezTo>
                        <a:pt x="2219" y="1977"/>
                        <a:pt x="2371" y="1794"/>
                        <a:pt x="2523" y="1642"/>
                      </a:cubicBezTo>
                      <a:cubicBezTo>
                        <a:pt x="2584" y="1551"/>
                        <a:pt x="2675" y="1490"/>
                        <a:pt x="2767" y="1399"/>
                      </a:cubicBezTo>
                      <a:cubicBezTo>
                        <a:pt x="2919" y="1217"/>
                        <a:pt x="3101" y="1034"/>
                        <a:pt x="3283" y="882"/>
                      </a:cubicBezTo>
                      <a:cubicBezTo>
                        <a:pt x="3375" y="822"/>
                        <a:pt x="3435" y="761"/>
                        <a:pt x="3496" y="670"/>
                      </a:cubicBezTo>
                      <a:lnTo>
                        <a:pt x="3830" y="305"/>
                      </a:lnTo>
                      <a:cubicBezTo>
                        <a:pt x="3891" y="244"/>
                        <a:pt x="3952" y="183"/>
                        <a:pt x="4013" y="92"/>
                      </a:cubicBezTo>
                      <a:lnTo>
                        <a:pt x="4013" y="62"/>
                      </a:lnTo>
                      <a:cubicBezTo>
                        <a:pt x="4013" y="31"/>
                        <a:pt x="4013" y="31"/>
                        <a:pt x="4013" y="31"/>
                      </a:cubicBezTo>
                      <a:lnTo>
                        <a:pt x="398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6"/>
                <p:cNvSpPr/>
                <p:nvPr/>
              </p:nvSpPr>
              <p:spPr>
                <a:xfrm>
                  <a:off x="3260470" y="2795611"/>
                  <a:ext cx="140502" cy="124575"/>
                </a:xfrm>
                <a:custGeom>
                  <a:rect b="b" l="l" r="r" t="t"/>
                  <a:pathLst>
                    <a:path extrusionOk="0" h="4044" w="4561">
                      <a:moveTo>
                        <a:pt x="4530" y="1"/>
                      </a:moveTo>
                      <a:cubicBezTo>
                        <a:pt x="4499" y="1"/>
                        <a:pt x="4499" y="1"/>
                        <a:pt x="4469" y="31"/>
                      </a:cubicBezTo>
                      <a:cubicBezTo>
                        <a:pt x="4408" y="62"/>
                        <a:pt x="4378" y="123"/>
                        <a:pt x="4317" y="183"/>
                      </a:cubicBezTo>
                      <a:lnTo>
                        <a:pt x="3800" y="609"/>
                      </a:lnTo>
                      <a:cubicBezTo>
                        <a:pt x="3709" y="670"/>
                        <a:pt x="3618" y="761"/>
                        <a:pt x="3527" y="852"/>
                      </a:cubicBezTo>
                      <a:cubicBezTo>
                        <a:pt x="3375" y="1034"/>
                        <a:pt x="3162" y="1217"/>
                        <a:pt x="2979" y="1369"/>
                      </a:cubicBezTo>
                      <a:lnTo>
                        <a:pt x="2888" y="1430"/>
                      </a:lnTo>
                      <a:lnTo>
                        <a:pt x="2524" y="1794"/>
                      </a:lnTo>
                      <a:lnTo>
                        <a:pt x="1916" y="2311"/>
                      </a:lnTo>
                      <a:lnTo>
                        <a:pt x="1369" y="2797"/>
                      </a:lnTo>
                      <a:cubicBezTo>
                        <a:pt x="1277" y="2889"/>
                        <a:pt x="1156" y="2980"/>
                        <a:pt x="1065" y="3071"/>
                      </a:cubicBezTo>
                      <a:cubicBezTo>
                        <a:pt x="913" y="3223"/>
                        <a:pt x="730" y="3344"/>
                        <a:pt x="517" y="3466"/>
                      </a:cubicBezTo>
                      <a:cubicBezTo>
                        <a:pt x="487" y="3496"/>
                        <a:pt x="457" y="3527"/>
                        <a:pt x="396" y="3527"/>
                      </a:cubicBezTo>
                      <a:cubicBezTo>
                        <a:pt x="213" y="3557"/>
                        <a:pt x="61" y="3679"/>
                        <a:pt x="31" y="3861"/>
                      </a:cubicBezTo>
                      <a:cubicBezTo>
                        <a:pt x="1" y="3892"/>
                        <a:pt x="1" y="3922"/>
                        <a:pt x="31" y="3952"/>
                      </a:cubicBezTo>
                      <a:cubicBezTo>
                        <a:pt x="61" y="4013"/>
                        <a:pt x="92" y="4044"/>
                        <a:pt x="153" y="4044"/>
                      </a:cubicBezTo>
                      <a:lnTo>
                        <a:pt x="305" y="4044"/>
                      </a:lnTo>
                      <a:cubicBezTo>
                        <a:pt x="457" y="4013"/>
                        <a:pt x="609" y="3952"/>
                        <a:pt x="730" y="3831"/>
                      </a:cubicBezTo>
                      <a:cubicBezTo>
                        <a:pt x="852" y="3740"/>
                        <a:pt x="943" y="3679"/>
                        <a:pt x="1065" y="3557"/>
                      </a:cubicBezTo>
                      <a:cubicBezTo>
                        <a:pt x="1217" y="3405"/>
                        <a:pt x="1399" y="3223"/>
                        <a:pt x="1581" y="3071"/>
                      </a:cubicBezTo>
                      <a:lnTo>
                        <a:pt x="1764" y="2919"/>
                      </a:lnTo>
                      <a:cubicBezTo>
                        <a:pt x="1946" y="2737"/>
                        <a:pt x="2159" y="2554"/>
                        <a:pt x="2341" y="2372"/>
                      </a:cubicBezTo>
                      <a:cubicBezTo>
                        <a:pt x="2524" y="2220"/>
                        <a:pt x="2676" y="2007"/>
                        <a:pt x="2858" y="1825"/>
                      </a:cubicBezTo>
                      <a:cubicBezTo>
                        <a:pt x="2949" y="1733"/>
                        <a:pt x="3040" y="1642"/>
                        <a:pt x="3131" y="1551"/>
                      </a:cubicBezTo>
                      <a:cubicBezTo>
                        <a:pt x="3314" y="1338"/>
                        <a:pt x="3527" y="1126"/>
                        <a:pt x="3739" y="943"/>
                      </a:cubicBezTo>
                      <a:cubicBezTo>
                        <a:pt x="3831" y="882"/>
                        <a:pt x="3891" y="791"/>
                        <a:pt x="3952" y="730"/>
                      </a:cubicBezTo>
                      <a:cubicBezTo>
                        <a:pt x="4104" y="578"/>
                        <a:pt x="4226" y="426"/>
                        <a:pt x="4378" y="305"/>
                      </a:cubicBezTo>
                      <a:cubicBezTo>
                        <a:pt x="4438" y="214"/>
                        <a:pt x="4499" y="153"/>
                        <a:pt x="4560" y="62"/>
                      </a:cubicBezTo>
                      <a:cubicBezTo>
                        <a:pt x="4560" y="31"/>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3310099" y="2844315"/>
                  <a:ext cx="112407" cy="106770"/>
                </a:xfrm>
                <a:custGeom>
                  <a:rect b="b" l="l" r="r" t="t"/>
                  <a:pathLst>
                    <a:path extrusionOk="0" h="3466" w="3649">
                      <a:moveTo>
                        <a:pt x="3618" y="1"/>
                      </a:moveTo>
                      <a:lnTo>
                        <a:pt x="3557" y="31"/>
                      </a:lnTo>
                      <a:cubicBezTo>
                        <a:pt x="3527" y="61"/>
                        <a:pt x="3496" y="122"/>
                        <a:pt x="3435" y="152"/>
                      </a:cubicBezTo>
                      <a:lnTo>
                        <a:pt x="3040" y="517"/>
                      </a:lnTo>
                      <a:cubicBezTo>
                        <a:pt x="2949" y="578"/>
                        <a:pt x="2888" y="639"/>
                        <a:pt x="2827" y="730"/>
                      </a:cubicBezTo>
                      <a:cubicBezTo>
                        <a:pt x="2675" y="882"/>
                        <a:pt x="2554" y="1034"/>
                        <a:pt x="2372" y="1156"/>
                      </a:cubicBezTo>
                      <a:cubicBezTo>
                        <a:pt x="2341" y="1186"/>
                        <a:pt x="2341" y="1216"/>
                        <a:pt x="2311" y="1216"/>
                      </a:cubicBezTo>
                      <a:lnTo>
                        <a:pt x="2007" y="1520"/>
                      </a:lnTo>
                      <a:lnTo>
                        <a:pt x="1520" y="1976"/>
                      </a:lnTo>
                      <a:lnTo>
                        <a:pt x="1095" y="2371"/>
                      </a:lnTo>
                      <a:cubicBezTo>
                        <a:pt x="1004" y="2432"/>
                        <a:pt x="913" y="2523"/>
                        <a:pt x="852" y="2584"/>
                      </a:cubicBezTo>
                      <a:cubicBezTo>
                        <a:pt x="730" y="2736"/>
                        <a:pt x="578" y="2858"/>
                        <a:pt x="396" y="2949"/>
                      </a:cubicBezTo>
                      <a:cubicBezTo>
                        <a:pt x="365" y="2979"/>
                        <a:pt x="335" y="2979"/>
                        <a:pt x="305" y="3010"/>
                      </a:cubicBezTo>
                      <a:cubicBezTo>
                        <a:pt x="289" y="3007"/>
                        <a:pt x="273" y="3005"/>
                        <a:pt x="258" y="3005"/>
                      </a:cubicBezTo>
                      <a:cubicBezTo>
                        <a:pt x="128" y="3005"/>
                        <a:pt x="28" y="3117"/>
                        <a:pt x="1" y="3253"/>
                      </a:cubicBezTo>
                      <a:cubicBezTo>
                        <a:pt x="1" y="3283"/>
                        <a:pt x="1" y="3314"/>
                        <a:pt x="31" y="3374"/>
                      </a:cubicBezTo>
                      <a:cubicBezTo>
                        <a:pt x="61" y="3405"/>
                        <a:pt x="122" y="3435"/>
                        <a:pt x="153" y="3466"/>
                      </a:cubicBezTo>
                      <a:lnTo>
                        <a:pt x="305" y="3466"/>
                      </a:lnTo>
                      <a:cubicBezTo>
                        <a:pt x="457" y="3435"/>
                        <a:pt x="548" y="3374"/>
                        <a:pt x="669" y="3283"/>
                      </a:cubicBezTo>
                      <a:cubicBezTo>
                        <a:pt x="761" y="3222"/>
                        <a:pt x="821" y="3162"/>
                        <a:pt x="913" y="3070"/>
                      </a:cubicBezTo>
                      <a:cubicBezTo>
                        <a:pt x="1034" y="2918"/>
                        <a:pt x="1186" y="2797"/>
                        <a:pt x="1308" y="2675"/>
                      </a:cubicBezTo>
                      <a:lnTo>
                        <a:pt x="1460" y="2523"/>
                      </a:lnTo>
                      <a:cubicBezTo>
                        <a:pt x="1612" y="2371"/>
                        <a:pt x="1764" y="2219"/>
                        <a:pt x="1916" y="2067"/>
                      </a:cubicBezTo>
                      <a:cubicBezTo>
                        <a:pt x="2037" y="1915"/>
                        <a:pt x="2159" y="1763"/>
                        <a:pt x="2311" y="1611"/>
                      </a:cubicBezTo>
                      <a:cubicBezTo>
                        <a:pt x="2372" y="1520"/>
                        <a:pt x="2463" y="1460"/>
                        <a:pt x="2524" y="1368"/>
                      </a:cubicBezTo>
                      <a:cubicBezTo>
                        <a:pt x="2675" y="1186"/>
                        <a:pt x="2827" y="1004"/>
                        <a:pt x="3010" y="852"/>
                      </a:cubicBezTo>
                      <a:cubicBezTo>
                        <a:pt x="3071" y="791"/>
                        <a:pt x="3131" y="730"/>
                        <a:pt x="3192" y="639"/>
                      </a:cubicBezTo>
                      <a:lnTo>
                        <a:pt x="3496" y="274"/>
                      </a:lnTo>
                      <a:cubicBezTo>
                        <a:pt x="3557" y="213"/>
                        <a:pt x="3618" y="152"/>
                        <a:pt x="3648" y="61"/>
                      </a:cubicBezTo>
                      <a:cubicBezTo>
                        <a:pt x="3648" y="61"/>
                        <a:pt x="3648" y="31"/>
                        <a:pt x="3648" y="31"/>
                      </a:cubicBezTo>
                      <a:lnTo>
                        <a:pt x="36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6"/>
                <p:cNvSpPr/>
                <p:nvPr/>
              </p:nvSpPr>
              <p:spPr>
                <a:xfrm>
                  <a:off x="3415918" y="3037594"/>
                  <a:ext cx="217268" cy="200910"/>
                </a:xfrm>
                <a:custGeom>
                  <a:rect b="b" l="l" r="r" t="t"/>
                  <a:pathLst>
                    <a:path extrusionOk="0" h="6522" w="7053">
                      <a:moveTo>
                        <a:pt x="3761" y="0"/>
                      </a:moveTo>
                      <a:cubicBezTo>
                        <a:pt x="3396" y="0"/>
                        <a:pt x="3030" y="56"/>
                        <a:pt x="2675" y="170"/>
                      </a:cubicBezTo>
                      <a:cubicBezTo>
                        <a:pt x="2554" y="201"/>
                        <a:pt x="2432" y="262"/>
                        <a:pt x="2341" y="322"/>
                      </a:cubicBezTo>
                      <a:cubicBezTo>
                        <a:pt x="1794" y="596"/>
                        <a:pt x="1338" y="991"/>
                        <a:pt x="1003" y="1508"/>
                      </a:cubicBezTo>
                      <a:cubicBezTo>
                        <a:pt x="0" y="3028"/>
                        <a:pt x="456" y="5064"/>
                        <a:pt x="1976" y="6037"/>
                      </a:cubicBezTo>
                      <a:cubicBezTo>
                        <a:pt x="2341" y="6280"/>
                        <a:pt x="2766" y="6432"/>
                        <a:pt x="3222" y="6493"/>
                      </a:cubicBezTo>
                      <a:cubicBezTo>
                        <a:pt x="3383" y="6512"/>
                        <a:pt x="3546" y="6522"/>
                        <a:pt x="3710" y="6522"/>
                      </a:cubicBezTo>
                      <a:cubicBezTo>
                        <a:pt x="4323" y="6522"/>
                        <a:pt x="4950" y="6385"/>
                        <a:pt x="5502" y="6098"/>
                      </a:cubicBezTo>
                      <a:cubicBezTo>
                        <a:pt x="5624" y="6037"/>
                        <a:pt x="5776" y="5946"/>
                        <a:pt x="5928" y="5885"/>
                      </a:cubicBezTo>
                      <a:cubicBezTo>
                        <a:pt x="6505" y="5672"/>
                        <a:pt x="6900" y="5125"/>
                        <a:pt x="6900" y="4517"/>
                      </a:cubicBezTo>
                      <a:lnTo>
                        <a:pt x="6900" y="4487"/>
                      </a:lnTo>
                      <a:cubicBezTo>
                        <a:pt x="6931" y="4365"/>
                        <a:pt x="6900" y="4243"/>
                        <a:pt x="6809" y="4183"/>
                      </a:cubicBezTo>
                      <a:cubicBezTo>
                        <a:pt x="6759" y="4170"/>
                        <a:pt x="6708" y="4163"/>
                        <a:pt x="6660" y="4163"/>
                      </a:cubicBezTo>
                      <a:cubicBezTo>
                        <a:pt x="6592" y="4163"/>
                        <a:pt x="6528" y="4177"/>
                        <a:pt x="6475" y="4213"/>
                      </a:cubicBezTo>
                      <a:cubicBezTo>
                        <a:pt x="6383" y="4304"/>
                        <a:pt x="6262" y="4395"/>
                        <a:pt x="6171" y="4487"/>
                      </a:cubicBezTo>
                      <a:cubicBezTo>
                        <a:pt x="5867" y="4760"/>
                        <a:pt x="5563" y="5034"/>
                        <a:pt x="5228" y="5277"/>
                      </a:cubicBezTo>
                      <a:cubicBezTo>
                        <a:pt x="4924" y="5429"/>
                        <a:pt x="4621" y="5550"/>
                        <a:pt x="4286" y="5611"/>
                      </a:cubicBezTo>
                      <a:cubicBezTo>
                        <a:pt x="4080" y="5673"/>
                        <a:pt x="3866" y="5704"/>
                        <a:pt x="3653" y="5704"/>
                      </a:cubicBezTo>
                      <a:cubicBezTo>
                        <a:pt x="3238" y="5704"/>
                        <a:pt x="2824" y="5589"/>
                        <a:pt x="2462" y="5368"/>
                      </a:cubicBezTo>
                      <a:cubicBezTo>
                        <a:pt x="2280" y="5277"/>
                        <a:pt x="2098" y="5155"/>
                        <a:pt x="1915" y="5003"/>
                      </a:cubicBezTo>
                      <a:cubicBezTo>
                        <a:pt x="1429" y="4517"/>
                        <a:pt x="1155" y="3848"/>
                        <a:pt x="1155" y="3149"/>
                      </a:cubicBezTo>
                      <a:cubicBezTo>
                        <a:pt x="1125" y="2450"/>
                        <a:pt x="1368" y="1781"/>
                        <a:pt x="1855" y="1265"/>
                      </a:cubicBezTo>
                      <a:cubicBezTo>
                        <a:pt x="2128" y="991"/>
                        <a:pt x="2432" y="778"/>
                        <a:pt x="2766" y="657"/>
                      </a:cubicBezTo>
                      <a:cubicBezTo>
                        <a:pt x="3111" y="498"/>
                        <a:pt x="3479" y="408"/>
                        <a:pt x="3851" y="408"/>
                      </a:cubicBezTo>
                      <a:cubicBezTo>
                        <a:pt x="3905" y="408"/>
                        <a:pt x="3959" y="410"/>
                        <a:pt x="4013" y="414"/>
                      </a:cubicBezTo>
                      <a:cubicBezTo>
                        <a:pt x="4438" y="414"/>
                        <a:pt x="4864" y="535"/>
                        <a:pt x="5259" y="778"/>
                      </a:cubicBezTo>
                      <a:cubicBezTo>
                        <a:pt x="5532" y="961"/>
                        <a:pt x="5776" y="1143"/>
                        <a:pt x="6019" y="1386"/>
                      </a:cubicBezTo>
                      <a:cubicBezTo>
                        <a:pt x="6414" y="1842"/>
                        <a:pt x="6687" y="2420"/>
                        <a:pt x="6779" y="3028"/>
                      </a:cubicBezTo>
                      <a:cubicBezTo>
                        <a:pt x="6809" y="3332"/>
                        <a:pt x="6809" y="3635"/>
                        <a:pt x="6779" y="3939"/>
                      </a:cubicBezTo>
                      <a:cubicBezTo>
                        <a:pt x="6779" y="4000"/>
                        <a:pt x="6779" y="4061"/>
                        <a:pt x="6779" y="4122"/>
                      </a:cubicBezTo>
                      <a:cubicBezTo>
                        <a:pt x="6809" y="4152"/>
                        <a:pt x="6809" y="4152"/>
                        <a:pt x="6809" y="4152"/>
                      </a:cubicBezTo>
                      <a:lnTo>
                        <a:pt x="6900" y="4152"/>
                      </a:lnTo>
                      <a:cubicBezTo>
                        <a:pt x="6931" y="4091"/>
                        <a:pt x="6961" y="4031"/>
                        <a:pt x="6991" y="3939"/>
                      </a:cubicBezTo>
                      <a:cubicBezTo>
                        <a:pt x="7022" y="3696"/>
                        <a:pt x="7052" y="3423"/>
                        <a:pt x="7022" y="3180"/>
                      </a:cubicBezTo>
                      <a:cubicBezTo>
                        <a:pt x="7022" y="2420"/>
                        <a:pt x="6748" y="1660"/>
                        <a:pt x="6262" y="1082"/>
                      </a:cubicBezTo>
                      <a:cubicBezTo>
                        <a:pt x="5988" y="748"/>
                        <a:pt x="5654" y="505"/>
                        <a:pt x="5259" y="322"/>
                      </a:cubicBezTo>
                      <a:cubicBezTo>
                        <a:pt x="4780" y="110"/>
                        <a:pt x="4271" y="0"/>
                        <a:pt x="3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6"/>
                <p:cNvSpPr/>
                <p:nvPr/>
              </p:nvSpPr>
              <p:spPr>
                <a:xfrm>
                  <a:off x="3435572" y="3048437"/>
                  <a:ext cx="124575" cy="107725"/>
                </a:xfrm>
                <a:custGeom>
                  <a:rect b="b" l="l" r="r" t="t"/>
                  <a:pathLst>
                    <a:path extrusionOk="0" h="3497" w="4044">
                      <a:moveTo>
                        <a:pt x="4013" y="1"/>
                      </a:moveTo>
                      <a:cubicBezTo>
                        <a:pt x="3983" y="1"/>
                        <a:pt x="3952" y="1"/>
                        <a:pt x="3952" y="31"/>
                      </a:cubicBezTo>
                      <a:cubicBezTo>
                        <a:pt x="3891" y="62"/>
                        <a:pt x="3861" y="122"/>
                        <a:pt x="3800" y="153"/>
                      </a:cubicBezTo>
                      <a:lnTo>
                        <a:pt x="3375" y="517"/>
                      </a:lnTo>
                      <a:cubicBezTo>
                        <a:pt x="3283" y="578"/>
                        <a:pt x="3192" y="639"/>
                        <a:pt x="3131" y="700"/>
                      </a:cubicBezTo>
                      <a:cubicBezTo>
                        <a:pt x="2979" y="882"/>
                        <a:pt x="2827" y="1034"/>
                        <a:pt x="2645" y="1156"/>
                      </a:cubicBezTo>
                      <a:lnTo>
                        <a:pt x="2554" y="1217"/>
                      </a:lnTo>
                      <a:lnTo>
                        <a:pt x="2220" y="1521"/>
                      </a:lnTo>
                      <a:lnTo>
                        <a:pt x="1703" y="1976"/>
                      </a:lnTo>
                      <a:lnTo>
                        <a:pt x="1186" y="2402"/>
                      </a:lnTo>
                      <a:cubicBezTo>
                        <a:pt x="1095" y="2463"/>
                        <a:pt x="1004" y="2524"/>
                        <a:pt x="943" y="2615"/>
                      </a:cubicBezTo>
                      <a:cubicBezTo>
                        <a:pt x="791" y="2767"/>
                        <a:pt x="639" y="2858"/>
                        <a:pt x="457" y="2980"/>
                      </a:cubicBezTo>
                      <a:cubicBezTo>
                        <a:pt x="426" y="2980"/>
                        <a:pt x="396" y="3010"/>
                        <a:pt x="335" y="3010"/>
                      </a:cubicBezTo>
                      <a:cubicBezTo>
                        <a:pt x="183" y="3010"/>
                        <a:pt x="61" y="3131"/>
                        <a:pt x="31" y="3283"/>
                      </a:cubicBezTo>
                      <a:cubicBezTo>
                        <a:pt x="1" y="3314"/>
                        <a:pt x="31" y="3375"/>
                        <a:pt x="61" y="3405"/>
                      </a:cubicBezTo>
                      <a:cubicBezTo>
                        <a:pt x="61" y="3435"/>
                        <a:pt x="122" y="3466"/>
                        <a:pt x="153" y="3496"/>
                      </a:cubicBezTo>
                      <a:lnTo>
                        <a:pt x="305" y="3496"/>
                      </a:lnTo>
                      <a:cubicBezTo>
                        <a:pt x="457" y="3466"/>
                        <a:pt x="578" y="3405"/>
                        <a:pt x="700" y="3314"/>
                      </a:cubicBezTo>
                      <a:cubicBezTo>
                        <a:pt x="791" y="3253"/>
                        <a:pt x="882" y="3162"/>
                        <a:pt x="973" y="3071"/>
                      </a:cubicBezTo>
                      <a:cubicBezTo>
                        <a:pt x="1125" y="2949"/>
                        <a:pt x="1277" y="2797"/>
                        <a:pt x="1460" y="2676"/>
                      </a:cubicBezTo>
                      <a:lnTo>
                        <a:pt x="1612" y="2524"/>
                      </a:lnTo>
                      <a:cubicBezTo>
                        <a:pt x="1764" y="2372"/>
                        <a:pt x="1946" y="2220"/>
                        <a:pt x="2098" y="2068"/>
                      </a:cubicBezTo>
                      <a:cubicBezTo>
                        <a:pt x="2250" y="1916"/>
                        <a:pt x="2402" y="1733"/>
                        <a:pt x="2554" y="1581"/>
                      </a:cubicBezTo>
                      <a:cubicBezTo>
                        <a:pt x="2615" y="1521"/>
                        <a:pt x="2706" y="1429"/>
                        <a:pt x="2797" y="1369"/>
                      </a:cubicBezTo>
                      <a:cubicBezTo>
                        <a:pt x="2949" y="1186"/>
                        <a:pt x="3131" y="1004"/>
                        <a:pt x="3314" y="821"/>
                      </a:cubicBezTo>
                      <a:cubicBezTo>
                        <a:pt x="3405" y="761"/>
                        <a:pt x="3466" y="700"/>
                        <a:pt x="3527" y="639"/>
                      </a:cubicBezTo>
                      <a:lnTo>
                        <a:pt x="3861" y="274"/>
                      </a:lnTo>
                      <a:cubicBezTo>
                        <a:pt x="3922" y="214"/>
                        <a:pt x="3983" y="153"/>
                        <a:pt x="4043" y="62"/>
                      </a:cubicBezTo>
                      <a:lnTo>
                        <a:pt x="404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6"/>
                <p:cNvSpPr/>
                <p:nvPr/>
              </p:nvSpPr>
              <p:spPr>
                <a:xfrm>
                  <a:off x="3457106" y="3074654"/>
                  <a:ext cx="140502" cy="124575"/>
                </a:xfrm>
                <a:custGeom>
                  <a:rect b="b" l="l" r="r" t="t"/>
                  <a:pathLst>
                    <a:path extrusionOk="0" h="4044" w="4561">
                      <a:moveTo>
                        <a:pt x="4530" y="1"/>
                      </a:moveTo>
                      <a:cubicBezTo>
                        <a:pt x="4499" y="1"/>
                        <a:pt x="4499" y="1"/>
                        <a:pt x="4469" y="31"/>
                      </a:cubicBezTo>
                      <a:cubicBezTo>
                        <a:pt x="4408" y="62"/>
                        <a:pt x="4347" y="122"/>
                        <a:pt x="4317" y="183"/>
                      </a:cubicBezTo>
                      <a:lnTo>
                        <a:pt x="3800" y="609"/>
                      </a:lnTo>
                      <a:cubicBezTo>
                        <a:pt x="3709" y="670"/>
                        <a:pt x="3618" y="761"/>
                        <a:pt x="3527" y="852"/>
                      </a:cubicBezTo>
                      <a:cubicBezTo>
                        <a:pt x="3375" y="1034"/>
                        <a:pt x="3162" y="1217"/>
                        <a:pt x="2980" y="1369"/>
                      </a:cubicBezTo>
                      <a:lnTo>
                        <a:pt x="2888" y="1460"/>
                      </a:lnTo>
                      <a:lnTo>
                        <a:pt x="2524" y="1794"/>
                      </a:lnTo>
                      <a:lnTo>
                        <a:pt x="1916" y="2311"/>
                      </a:lnTo>
                      <a:lnTo>
                        <a:pt x="1369" y="2797"/>
                      </a:lnTo>
                      <a:cubicBezTo>
                        <a:pt x="1277" y="2888"/>
                        <a:pt x="1156" y="2980"/>
                        <a:pt x="1065" y="3071"/>
                      </a:cubicBezTo>
                      <a:cubicBezTo>
                        <a:pt x="913" y="3223"/>
                        <a:pt x="730" y="3344"/>
                        <a:pt x="518" y="3466"/>
                      </a:cubicBezTo>
                      <a:cubicBezTo>
                        <a:pt x="487" y="3496"/>
                        <a:pt x="457" y="3527"/>
                        <a:pt x="396" y="3557"/>
                      </a:cubicBezTo>
                      <a:cubicBezTo>
                        <a:pt x="214" y="3557"/>
                        <a:pt x="92" y="3679"/>
                        <a:pt x="31" y="3861"/>
                      </a:cubicBezTo>
                      <a:cubicBezTo>
                        <a:pt x="1" y="3891"/>
                        <a:pt x="1" y="3922"/>
                        <a:pt x="31" y="3983"/>
                      </a:cubicBezTo>
                      <a:cubicBezTo>
                        <a:pt x="62" y="4013"/>
                        <a:pt x="122" y="4043"/>
                        <a:pt x="153" y="4043"/>
                      </a:cubicBezTo>
                      <a:lnTo>
                        <a:pt x="335" y="4043"/>
                      </a:lnTo>
                      <a:cubicBezTo>
                        <a:pt x="487" y="4013"/>
                        <a:pt x="609" y="3952"/>
                        <a:pt x="730" y="3831"/>
                      </a:cubicBezTo>
                      <a:cubicBezTo>
                        <a:pt x="852" y="3770"/>
                        <a:pt x="943" y="3679"/>
                        <a:pt x="1065" y="3588"/>
                      </a:cubicBezTo>
                      <a:cubicBezTo>
                        <a:pt x="1217" y="3405"/>
                        <a:pt x="1399" y="3223"/>
                        <a:pt x="1581" y="3071"/>
                      </a:cubicBezTo>
                      <a:lnTo>
                        <a:pt x="1764" y="2919"/>
                      </a:lnTo>
                      <a:cubicBezTo>
                        <a:pt x="1946" y="2736"/>
                        <a:pt x="2159" y="2554"/>
                        <a:pt x="2311" y="2372"/>
                      </a:cubicBezTo>
                      <a:cubicBezTo>
                        <a:pt x="2493" y="2220"/>
                        <a:pt x="2676" y="2007"/>
                        <a:pt x="2828" y="1825"/>
                      </a:cubicBezTo>
                      <a:cubicBezTo>
                        <a:pt x="2949" y="1733"/>
                        <a:pt x="3040" y="1642"/>
                        <a:pt x="3132" y="1581"/>
                      </a:cubicBezTo>
                      <a:cubicBezTo>
                        <a:pt x="3314" y="1338"/>
                        <a:pt x="3527" y="1156"/>
                        <a:pt x="3739" y="943"/>
                      </a:cubicBezTo>
                      <a:cubicBezTo>
                        <a:pt x="3800" y="882"/>
                        <a:pt x="3891" y="791"/>
                        <a:pt x="3952" y="730"/>
                      </a:cubicBezTo>
                      <a:cubicBezTo>
                        <a:pt x="4104" y="578"/>
                        <a:pt x="4226" y="426"/>
                        <a:pt x="4378" y="305"/>
                      </a:cubicBezTo>
                      <a:cubicBezTo>
                        <a:pt x="4439" y="214"/>
                        <a:pt x="4499" y="153"/>
                        <a:pt x="4560" y="62"/>
                      </a:cubicBezTo>
                      <a:cubicBezTo>
                        <a:pt x="4560" y="62"/>
                        <a:pt x="4560" y="31"/>
                        <a:pt x="4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6"/>
                <p:cNvSpPr/>
                <p:nvPr/>
              </p:nvSpPr>
              <p:spPr>
                <a:xfrm>
                  <a:off x="3507690" y="3123358"/>
                  <a:ext cx="112377" cy="106770"/>
                </a:xfrm>
                <a:custGeom>
                  <a:rect b="b" l="l" r="r" t="t"/>
                  <a:pathLst>
                    <a:path extrusionOk="0" h="3466" w="3648">
                      <a:moveTo>
                        <a:pt x="3617" y="0"/>
                      </a:moveTo>
                      <a:cubicBezTo>
                        <a:pt x="3587" y="0"/>
                        <a:pt x="3587" y="0"/>
                        <a:pt x="3556" y="31"/>
                      </a:cubicBezTo>
                      <a:lnTo>
                        <a:pt x="3435" y="152"/>
                      </a:lnTo>
                      <a:lnTo>
                        <a:pt x="3040" y="517"/>
                      </a:lnTo>
                      <a:cubicBezTo>
                        <a:pt x="2949" y="578"/>
                        <a:pt x="2888" y="639"/>
                        <a:pt x="2827" y="730"/>
                      </a:cubicBezTo>
                      <a:cubicBezTo>
                        <a:pt x="2675" y="882"/>
                        <a:pt x="2523" y="1034"/>
                        <a:pt x="2371" y="1186"/>
                      </a:cubicBezTo>
                      <a:cubicBezTo>
                        <a:pt x="2341" y="1186"/>
                        <a:pt x="2310" y="1216"/>
                        <a:pt x="2310" y="1247"/>
                      </a:cubicBezTo>
                      <a:lnTo>
                        <a:pt x="1976" y="1551"/>
                      </a:lnTo>
                      <a:lnTo>
                        <a:pt x="1520" y="1976"/>
                      </a:lnTo>
                      <a:lnTo>
                        <a:pt x="1064" y="2402"/>
                      </a:lnTo>
                      <a:cubicBezTo>
                        <a:pt x="1003" y="2462"/>
                        <a:pt x="912" y="2523"/>
                        <a:pt x="851" y="2614"/>
                      </a:cubicBezTo>
                      <a:cubicBezTo>
                        <a:pt x="699" y="2736"/>
                        <a:pt x="547" y="2858"/>
                        <a:pt x="395" y="2949"/>
                      </a:cubicBezTo>
                      <a:cubicBezTo>
                        <a:pt x="365" y="2979"/>
                        <a:pt x="335" y="3010"/>
                        <a:pt x="304" y="3010"/>
                      </a:cubicBezTo>
                      <a:cubicBezTo>
                        <a:pt x="152" y="3010"/>
                        <a:pt x="0" y="3131"/>
                        <a:pt x="0" y="3283"/>
                      </a:cubicBezTo>
                      <a:cubicBezTo>
                        <a:pt x="0" y="3283"/>
                        <a:pt x="0" y="3314"/>
                        <a:pt x="31" y="3374"/>
                      </a:cubicBezTo>
                      <a:cubicBezTo>
                        <a:pt x="61" y="3405"/>
                        <a:pt x="91" y="3435"/>
                        <a:pt x="152" y="3465"/>
                      </a:cubicBezTo>
                      <a:lnTo>
                        <a:pt x="304" y="3465"/>
                      </a:lnTo>
                      <a:cubicBezTo>
                        <a:pt x="426" y="3435"/>
                        <a:pt x="547" y="3374"/>
                        <a:pt x="638" y="3283"/>
                      </a:cubicBezTo>
                      <a:cubicBezTo>
                        <a:pt x="730" y="3222"/>
                        <a:pt x="821" y="3162"/>
                        <a:pt x="882" y="3101"/>
                      </a:cubicBezTo>
                      <a:cubicBezTo>
                        <a:pt x="1034" y="2949"/>
                        <a:pt x="1155" y="2797"/>
                        <a:pt x="1307" y="2675"/>
                      </a:cubicBezTo>
                      <a:lnTo>
                        <a:pt x="1459" y="2523"/>
                      </a:lnTo>
                      <a:cubicBezTo>
                        <a:pt x="1611" y="2371"/>
                        <a:pt x="1763" y="2219"/>
                        <a:pt x="1885" y="2067"/>
                      </a:cubicBezTo>
                      <a:cubicBezTo>
                        <a:pt x="2037" y="1915"/>
                        <a:pt x="2158" y="1763"/>
                        <a:pt x="2280" y="1611"/>
                      </a:cubicBezTo>
                      <a:cubicBezTo>
                        <a:pt x="2371" y="1520"/>
                        <a:pt x="2432" y="1459"/>
                        <a:pt x="2523" y="1368"/>
                      </a:cubicBezTo>
                      <a:cubicBezTo>
                        <a:pt x="2675" y="1186"/>
                        <a:pt x="2827" y="1003"/>
                        <a:pt x="2979" y="851"/>
                      </a:cubicBezTo>
                      <a:cubicBezTo>
                        <a:pt x="3070" y="791"/>
                        <a:pt x="3131" y="730"/>
                        <a:pt x="3161" y="639"/>
                      </a:cubicBezTo>
                      <a:lnTo>
                        <a:pt x="3496" y="274"/>
                      </a:lnTo>
                      <a:cubicBezTo>
                        <a:pt x="3526" y="213"/>
                        <a:pt x="3587" y="152"/>
                        <a:pt x="3648" y="92"/>
                      </a:cubicBezTo>
                      <a:cubicBezTo>
                        <a:pt x="3648" y="61"/>
                        <a:pt x="3648" y="31"/>
                        <a:pt x="3648" y="31"/>
                      </a:cubicBezTo>
                      <a:cubicBezTo>
                        <a:pt x="3617" y="0"/>
                        <a:pt x="3617" y="0"/>
                        <a:pt x="36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779" name="Google Shape;1779;p46"/>
          <p:cNvGrpSpPr/>
          <p:nvPr/>
        </p:nvGrpSpPr>
        <p:grpSpPr>
          <a:xfrm>
            <a:off x="4904342" y="1543275"/>
            <a:ext cx="3534410" cy="1595492"/>
            <a:chOff x="4904342" y="1543275"/>
            <a:chExt cx="3534410" cy="1595492"/>
          </a:xfrm>
        </p:grpSpPr>
        <p:sp>
          <p:nvSpPr>
            <p:cNvPr id="1780" name="Google Shape;1780;p46"/>
            <p:cNvSpPr txBox="1"/>
            <p:nvPr/>
          </p:nvSpPr>
          <p:spPr>
            <a:xfrm>
              <a:off x="5006552" y="1861450"/>
              <a:ext cx="26397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sp>
          <p:nvSpPr>
            <p:cNvPr id="1781" name="Google Shape;1781;p46"/>
            <p:cNvSpPr txBox="1"/>
            <p:nvPr/>
          </p:nvSpPr>
          <p:spPr>
            <a:xfrm>
              <a:off x="5154125" y="2264525"/>
              <a:ext cx="27231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Despite being red, Mars is actually a very cold place</a:t>
              </a:r>
              <a:endParaRPr sz="1200">
                <a:solidFill>
                  <a:schemeClr val="dk2"/>
                </a:solidFill>
                <a:latin typeface="Baloo 2"/>
                <a:ea typeface="Baloo 2"/>
                <a:cs typeface="Baloo 2"/>
                <a:sym typeface="Baloo 2"/>
              </a:endParaRPr>
            </a:p>
          </p:txBody>
        </p:sp>
        <p:grpSp>
          <p:nvGrpSpPr>
            <p:cNvPr id="1782" name="Google Shape;1782;p46"/>
            <p:cNvGrpSpPr/>
            <p:nvPr/>
          </p:nvGrpSpPr>
          <p:grpSpPr>
            <a:xfrm>
              <a:off x="4904342" y="1543275"/>
              <a:ext cx="3534410" cy="1595492"/>
              <a:chOff x="4904342" y="1543275"/>
              <a:chExt cx="3534410" cy="1595492"/>
            </a:xfrm>
          </p:grpSpPr>
          <p:sp>
            <p:nvSpPr>
              <p:cNvPr id="1783" name="Google Shape;1783;p46"/>
              <p:cNvSpPr txBox="1"/>
              <p:nvPr/>
            </p:nvSpPr>
            <p:spPr>
              <a:xfrm>
                <a:off x="5433944" y="1543275"/>
                <a:ext cx="2075700" cy="30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EB7E7C"/>
                    </a:solidFill>
                    <a:latin typeface="Handlee"/>
                    <a:ea typeface="Handlee"/>
                    <a:cs typeface="Handlee"/>
                    <a:sym typeface="Handlee"/>
                  </a:rPr>
                  <a:t>Observations</a:t>
                </a:r>
                <a:endParaRPr b="1" sz="2000">
                  <a:solidFill>
                    <a:srgbClr val="EB7E7C"/>
                  </a:solidFill>
                  <a:latin typeface="Handlee"/>
                  <a:ea typeface="Handlee"/>
                  <a:cs typeface="Handlee"/>
                  <a:sym typeface="Handlee"/>
                </a:endParaRPr>
              </a:p>
            </p:txBody>
          </p:sp>
          <p:sp>
            <p:nvSpPr>
              <p:cNvPr id="1784" name="Google Shape;1784;p46"/>
              <p:cNvSpPr/>
              <p:nvPr/>
            </p:nvSpPr>
            <p:spPr>
              <a:xfrm>
                <a:off x="4904342" y="1691566"/>
                <a:ext cx="3534410" cy="1447201"/>
              </a:xfrm>
              <a:custGeom>
                <a:rect b="b" l="l" r="r" t="t"/>
                <a:pathLst>
                  <a:path extrusionOk="0" fill="none" h="35213" w="30051">
                    <a:moveTo>
                      <a:pt x="27712"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5" name="Google Shape;1785;p46"/>
              <p:cNvGrpSpPr/>
              <p:nvPr/>
            </p:nvGrpSpPr>
            <p:grpSpPr>
              <a:xfrm>
                <a:off x="5148975" y="2344786"/>
                <a:ext cx="2996019" cy="594719"/>
                <a:chOff x="5148975" y="2344786"/>
                <a:chExt cx="2996019" cy="594719"/>
              </a:xfrm>
            </p:grpSpPr>
            <p:cxnSp>
              <p:nvCxnSpPr>
                <p:cNvPr id="1786" name="Google Shape;1786;p46"/>
                <p:cNvCxnSpPr/>
                <p:nvPr/>
              </p:nvCxnSpPr>
              <p:spPr>
                <a:xfrm>
                  <a:off x="5148975" y="2545306"/>
                  <a:ext cx="2996019" cy="0"/>
                </a:xfrm>
                <a:prstGeom prst="straightConnector1">
                  <a:avLst/>
                </a:prstGeom>
                <a:noFill/>
                <a:ln cap="flat" cmpd="sng" w="9525">
                  <a:solidFill>
                    <a:srgbClr val="595959"/>
                  </a:solidFill>
                  <a:prstDash val="solid"/>
                  <a:round/>
                  <a:headEnd len="med" w="med" type="none"/>
                  <a:tailEnd len="med" w="med" type="none"/>
                </a:ln>
              </p:spPr>
            </p:cxnSp>
            <p:cxnSp>
              <p:nvCxnSpPr>
                <p:cNvPr id="1787" name="Google Shape;1787;p46"/>
                <p:cNvCxnSpPr/>
                <p:nvPr/>
              </p:nvCxnSpPr>
              <p:spPr>
                <a:xfrm>
                  <a:off x="5148975" y="2742613"/>
                  <a:ext cx="2996019" cy="0"/>
                </a:xfrm>
                <a:prstGeom prst="straightConnector1">
                  <a:avLst/>
                </a:prstGeom>
                <a:noFill/>
                <a:ln cap="flat" cmpd="sng" w="9525">
                  <a:solidFill>
                    <a:srgbClr val="595959"/>
                  </a:solidFill>
                  <a:prstDash val="solid"/>
                  <a:round/>
                  <a:headEnd len="med" w="med" type="none"/>
                  <a:tailEnd len="med" w="med" type="none"/>
                </a:ln>
              </p:spPr>
            </p:cxnSp>
            <p:cxnSp>
              <p:nvCxnSpPr>
                <p:cNvPr id="1788" name="Google Shape;1788;p46"/>
                <p:cNvCxnSpPr/>
                <p:nvPr/>
              </p:nvCxnSpPr>
              <p:spPr>
                <a:xfrm>
                  <a:off x="5148975" y="2939505"/>
                  <a:ext cx="2996019" cy="0"/>
                </a:xfrm>
                <a:prstGeom prst="straightConnector1">
                  <a:avLst/>
                </a:prstGeom>
                <a:noFill/>
                <a:ln cap="flat" cmpd="sng" w="9525">
                  <a:solidFill>
                    <a:srgbClr val="595959"/>
                  </a:solidFill>
                  <a:prstDash val="solid"/>
                  <a:round/>
                  <a:headEnd len="med" w="med" type="none"/>
                  <a:tailEnd len="med" w="med" type="none"/>
                </a:ln>
              </p:spPr>
            </p:cxnSp>
            <p:cxnSp>
              <p:nvCxnSpPr>
                <p:cNvPr id="1789" name="Google Shape;1789;p46"/>
                <p:cNvCxnSpPr/>
                <p:nvPr/>
              </p:nvCxnSpPr>
              <p:spPr>
                <a:xfrm>
                  <a:off x="5148975" y="2344786"/>
                  <a:ext cx="2996019" cy="0"/>
                </a:xfrm>
                <a:prstGeom prst="straightConnector1">
                  <a:avLst/>
                </a:prstGeom>
                <a:noFill/>
                <a:ln cap="flat" cmpd="sng" w="9525">
                  <a:solidFill>
                    <a:srgbClr val="595959"/>
                  </a:solidFill>
                  <a:prstDash val="solid"/>
                  <a:round/>
                  <a:headEnd len="med" w="med" type="none"/>
                  <a:tailEnd len="med" w="med" type="none"/>
                </a:ln>
              </p:spPr>
            </p:cxnSp>
          </p:grpSp>
          <p:grpSp>
            <p:nvGrpSpPr>
              <p:cNvPr id="1790" name="Google Shape;1790;p46"/>
              <p:cNvGrpSpPr/>
              <p:nvPr/>
            </p:nvGrpSpPr>
            <p:grpSpPr>
              <a:xfrm>
                <a:off x="5027616" y="1570773"/>
                <a:ext cx="443952" cy="309885"/>
                <a:chOff x="3173271" y="2073875"/>
                <a:chExt cx="820461" cy="572695"/>
              </a:xfrm>
            </p:grpSpPr>
            <p:sp>
              <p:nvSpPr>
                <p:cNvPr id="1791" name="Google Shape;1791;p46"/>
                <p:cNvSpPr/>
                <p:nvPr/>
              </p:nvSpPr>
              <p:spPr>
                <a:xfrm>
                  <a:off x="3173271" y="2073875"/>
                  <a:ext cx="820461"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2" name="Google Shape;1792;p46"/>
                <p:cNvGrpSpPr/>
                <p:nvPr/>
              </p:nvGrpSpPr>
              <p:grpSpPr>
                <a:xfrm>
                  <a:off x="3400860" y="2175865"/>
                  <a:ext cx="365318" cy="368715"/>
                  <a:chOff x="4414649" y="4530784"/>
                  <a:chExt cx="435836" cy="439837"/>
                </a:xfrm>
              </p:grpSpPr>
              <p:sp>
                <p:nvSpPr>
                  <p:cNvPr id="1793" name="Google Shape;1793;p46"/>
                  <p:cNvSpPr/>
                  <p:nvPr/>
                </p:nvSpPr>
                <p:spPr>
                  <a:xfrm>
                    <a:off x="4471181" y="4583377"/>
                    <a:ext cx="187636" cy="171256"/>
                  </a:xfrm>
                  <a:custGeom>
                    <a:rect b="b" l="l" r="r" t="t"/>
                    <a:pathLst>
                      <a:path extrusionOk="0" h="4116" w="4514">
                        <a:moveTo>
                          <a:pt x="2282" y="135"/>
                        </a:moveTo>
                        <a:cubicBezTo>
                          <a:pt x="2509" y="135"/>
                          <a:pt x="2740" y="176"/>
                          <a:pt x="2964" y="264"/>
                        </a:cubicBezTo>
                        <a:cubicBezTo>
                          <a:pt x="3720" y="559"/>
                          <a:pt x="4109" y="1344"/>
                          <a:pt x="4151" y="2108"/>
                        </a:cubicBezTo>
                        <a:cubicBezTo>
                          <a:pt x="4094" y="3172"/>
                          <a:pt x="3343" y="4003"/>
                          <a:pt x="2352" y="4003"/>
                        </a:cubicBezTo>
                        <a:cubicBezTo>
                          <a:pt x="2120" y="4003"/>
                          <a:pt x="1875" y="3958"/>
                          <a:pt x="1623" y="3859"/>
                        </a:cubicBezTo>
                        <a:cubicBezTo>
                          <a:pt x="865" y="3562"/>
                          <a:pt x="478" y="2778"/>
                          <a:pt x="437" y="2012"/>
                        </a:cubicBezTo>
                        <a:cubicBezTo>
                          <a:pt x="378" y="919"/>
                          <a:pt x="1292" y="135"/>
                          <a:pt x="2282" y="135"/>
                        </a:cubicBezTo>
                        <a:close/>
                        <a:moveTo>
                          <a:pt x="2382" y="1"/>
                        </a:moveTo>
                        <a:cubicBezTo>
                          <a:pt x="1280" y="1"/>
                          <a:pt x="148" y="728"/>
                          <a:pt x="73" y="2108"/>
                        </a:cubicBezTo>
                        <a:cubicBezTo>
                          <a:pt x="0" y="3466"/>
                          <a:pt x="1013" y="4115"/>
                          <a:pt x="2090" y="4115"/>
                        </a:cubicBezTo>
                        <a:cubicBezTo>
                          <a:pt x="3227" y="4115"/>
                          <a:pt x="4435" y="3392"/>
                          <a:pt x="4513" y="2019"/>
                        </a:cubicBezTo>
                        <a:lnTo>
                          <a:pt x="4513" y="2019"/>
                        </a:lnTo>
                        <a:cubicBezTo>
                          <a:pt x="4513" y="2016"/>
                          <a:pt x="4514" y="2014"/>
                          <a:pt x="4513" y="2012"/>
                        </a:cubicBezTo>
                        <a:lnTo>
                          <a:pt x="4513" y="2012"/>
                        </a:lnTo>
                        <a:cubicBezTo>
                          <a:pt x="4513" y="2012"/>
                          <a:pt x="4513" y="2012"/>
                          <a:pt x="4513" y="2012"/>
                        </a:cubicBezTo>
                        <a:cubicBezTo>
                          <a:pt x="4513" y="2011"/>
                          <a:pt x="4513" y="2011"/>
                          <a:pt x="4513" y="2010"/>
                        </a:cubicBezTo>
                        <a:lnTo>
                          <a:pt x="4513" y="2010"/>
                        </a:lnTo>
                        <a:cubicBezTo>
                          <a:pt x="4439" y="650"/>
                          <a:pt x="3424" y="1"/>
                          <a:pt x="23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6"/>
                  <p:cNvSpPr/>
                  <p:nvPr/>
                </p:nvSpPr>
                <p:spPr>
                  <a:xfrm>
                    <a:off x="4414649" y="4530784"/>
                    <a:ext cx="288229" cy="275067"/>
                  </a:xfrm>
                  <a:custGeom>
                    <a:rect b="b" l="l" r="r" t="t"/>
                    <a:pathLst>
                      <a:path extrusionOk="0" h="6611" w="6934">
                        <a:moveTo>
                          <a:pt x="3560" y="125"/>
                        </a:moveTo>
                        <a:cubicBezTo>
                          <a:pt x="3689" y="125"/>
                          <a:pt x="3819" y="133"/>
                          <a:pt x="3949" y="150"/>
                        </a:cubicBezTo>
                        <a:cubicBezTo>
                          <a:pt x="5516" y="351"/>
                          <a:pt x="6508" y="1835"/>
                          <a:pt x="6570" y="3313"/>
                        </a:cubicBezTo>
                        <a:cubicBezTo>
                          <a:pt x="6570" y="3314"/>
                          <a:pt x="6570" y="3315"/>
                          <a:pt x="6570" y="3316"/>
                        </a:cubicBezTo>
                        <a:lnTo>
                          <a:pt x="6570" y="3316"/>
                        </a:lnTo>
                        <a:cubicBezTo>
                          <a:pt x="6484" y="5042"/>
                          <a:pt x="5236" y="6407"/>
                          <a:pt x="3504" y="6407"/>
                        </a:cubicBezTo>
                        <a:cubicBezTo>
                          <a:pt x="3361" y="6407"/>
                          <a:pt x="3215" y="6398"/>
                          <a:pt x="3066" y="6378"/>
                        </a:cubicBezTo>
                        <a:cubicBezTo>
                          <a:pt x="1609" y="6191"/>
                          <a:pt x="632" y="4869"/>
                          <a:pt x="457" y="3497"/>
                        </a:cubicBezTo>
                        <a:cubicBezTo>
                          <a:pt x="221" y="1646"/>
                          <a:pt x="1798" y="125"/>
                          <a:pt x="3560" y="125"/>
                        </a:cubicBezTo>
                        <a:close/>
                        <a:moveTo>
                          <a:pt x="3572" y="1"/>
                        </a:moveTo>
                        <a:cubicBezTo>
                          <a:pt x="1884" y="1"/>
                          <a:pt x="175" y="1114"/>
                          <a:pt x="83" y="3288"/>
                        </a:cubicBezTo>
                        <a:cubicBezTo>
                          <a:pt x="0" y="5239"/>
                          <a:pt x="1750" y="6610"/>
                          <a:pt x="3562" y="6610"/>
                        </a:cubicBezTo>
                        <a:cubicBezTo>
                          <a:pt x="3613" y="6610"/>
                          <a:pt x="3664" y="6609"/>
                          <a:pt x="3715" y="6607"/>
                        </a:cubicBezTo>
                        <a:cubicBezTo>
                          <a:pt x="5518" y="6530"/>
                          <a:pt x="6858" y="4978"/>
                          <a:pt x="6932" y="3241"/>
                        </a:cubicBezTo>
                        <a:cubicBezTo>
                          <a:pt x="6932" y="3238"/>
                          <a:pt x="6932" y="3235"/>
                          <a:pt x="6932" y="3233"/>
                        </a:cubicBezTo>
                        <a:lnTo>
                          <a:pt x="6932" y="3233"/>
                        </a:lnTo>
                        <a:cubicBezTo>
                          <a:pt x="6933" y="3227"/>
                          <a:pt x="6934" y="3221"/>
                          <a:pt x="6933" y="3215"/>
                        </a:cubicBezTo>
                        <a:cubicBezTo>
                          <a:pt x="6842" y="1056"/>
                          <a:pt x="5217" y="1"/>
                          <a:pt x="3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6"/>
                  <p:cNvSpPr/>
                  <p:nvPr/>
                </p:nvSpPr>
                <p:spPr>
                  <a:xfrm>
                    <a:off x="4614714" y="4729339"/>
                    <a:ext cx="235771" cy="241282"/>
                  </a:xfrm>
                  <a:custGeom>
                    <a:rect b="b" l="l" r="r" t="t"/>
                    <a:pathLst>
                      <a:path extrusionOk="0" h="5799" w="5672">
                        <a:moveTo>
                          <a:pt x="1553" y="0"/>
                        </a:moveTo>
                        <a:cubicBezTo>
                          <a:pt x="1423" y="0"/>
                          <a:pt x="1258" y="99"/>
                          <a:pt x="1336" y="198"/>
                        </a:cubicBezTo>
                        <a:cubicBezTo>
                          <a:pt x="2473" y="1637"/>
                          <a:pt x="3733" y="3057"/>
                          <a:pt x="4701" y="4618"/>
                        </a:cubicBezTo>
                        <a:cubicBezTo>
                          <a:pt x="4933" y="4995"/>
                          <a:pt x="4104" y="5565"/>
                          <a:pt x="3753" y="5565"/>
                        </a:cubicBezTo>
                        <a:cubicBezTo>
                          <a:pt x="3710" y="5565"/>
                          <a:pt x="3674" y="5556"/>
                          <a:pt x="3648" y="5538"/>
                        </a:cubicBezTo>
                        <a:cubicBezTo>
                          <a:pt x="3442" y="5386"/>
                          <a:pt x="3271" y="5168"/>
                          <a:pt x="3105" y="4977"/>
                        </a:cubicBezTo>
                        <a:cubicBezTo>
                          <a:pt x="2670" y="4481"/>
                          <a:pt x="2279" y="3945"/>
                          <a:pt x="1889" y="3412"/>
                        </a:cubicBezTo>
                        <a:cubicBezTo>
                          <a:pt x="1378" y="2713"/>
                          <a:pt x="883" y="2003"/>
                          <a:pt x="403" y="1281"/>
                        </a:cubicBezTo>
                        <a:cubicBezTo>
                          <a:pt x="380" y="1247"/>
                          <a:pt x="337" y="1232"/>
                          <a:pt x="288" y="1232"/>
                        </a:cubicBezTo>
                        <a:cubicBezTo>
                          <a:pt x="162" y="1232"/>
                          <a:pt x="0" y="1329"/>
                          <a:pt x="70" y="1434"/>
                        </a:cubicBezTo>
                        <a:cubicBezTo>
                          <a:pt x="742" y="2444"/>
                          <a:pt x="1442" y="3437"/>
                          <a:pt x="2181" y="4400"/>
                        </a:cubicBezTo>
                        <a:cubicBezTo>
                          <a:pt x="2682" y="5054"/>
                          <a:pt x="3115" y="5798"/>
                          <a:pt x="3771" y="5798"/>
                        </a:cubicBezTo>
                        <a:cubicBezTo>
                          <a:pt x="3987" y="5798"/>
                          <a:pt x="4227" y="5718"/>
                          <a:pt x="4501" y="5527"/>
                        </a:cubicBezTo>
                        <a:cubicBezTo>
                          <a:pt x="5672" y="4714"/>
                          <a:pt x="4628" y="3872"/>
                          <a:pt x="4030" y="3081"/>
                        </a:cubicBezTo>
                        <a:cubicBezTo>
                          <a:pt x="3255" y="2059"/>
                          <a:pt x="2464" y="1051"/>
                          <a:pt x="1669" y="45"/>
                        </a:cubicBezTo>
                        <a:cubicBezTo>
                          <a:pt x="1644" y="13"/>
                          <a:pt x="1601" y="0"/>
                          <a:pt x="15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9" name="Shape 1799"/>
        <p:cNvGrpSpPr/>
        <p:nvPr/>
      </p:nvGrpSpPr>
      <p:grpSpPr>
        <a:xfrm>
          <a:off x="0" y="0"/>
          <a:ext cx="0" cy="0"/>
          <a:chOff x="0" y="0"/>
          <a:chExt cx="0" cy="0"/>
        </a:xfrm>
      </p:grpSpPr>
      <p:sp>
        <p:nvSpPr>
          <p:cNvPr id="1800" name="Google Shape;1800;p47"/>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801" name="Google Shape;1801;p47"/>
          <p:cNvGrpSpPr/>
          <p:nvPr/>
        </p:nvGrpSpPr>
        <p:grpSpPr>
          <a:xfrm>
            <a:off x="592283" y="3922625"/>
            <a:ext cx="5580128" cy="429900"/>
            <a:chOff x="495300" y="3922625"/>
            <a:chExt cx="5580128" cy="429900"/>
          </a:xfrm>
        </p:grpSpPr>
        <p:sp>
          <p:nvSpPr>
            <p:cNvPr id="1802" name="Google Shape;1802;p47"/>
            <p:cNvSpPr txBox="1"/>
            <p:nvPr/>
          </p:nvSpPr>
          <p:spPr>
            <a:xfrm>
              <a:off x="495300" y="3922625"/>
              <a:ext cx="4210200" cy="429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Baloo 2"/>
                  <a:ea typeface="Baloo 2"/>
                  <a:cs typeface="Baloo 2"/>
                  <a:sym typeface="Baloo 2"/>
                </a:rPr>
                <a:t>Venus is a planet with a very poisonous atmosphere</a:t>
              </a:r>
              <a:endParaRPr>
                <a:solidFill>
                  <a:schemeClr val="dk2"/>
                </a:solidFill>
                <a:latin typeface="Baloo 2"/>
                <a:ea typeface="Baloo 2"/>
                <a:cs typeface="Baloo 2"/>
                <a:sym typeface="Baloo 2"/>
              </a:endParaRPr>
            </a:p>
          </p:txBody>
        </p:sp>
        <p:sp>
          <p:nvSpPr>
            <p:cNvPr id="1803" name="Google Shape;1803;p47"/>
            <p:cNvSpPr txBox="1"/>
            <p:nvPr/>
          </p:nvSpPr>
          <p:spPr>
            <a:xfrm flipH="1">
              <a:off x="4669628" y="3923075"/>
              <a:ext cx="1405800" cy="4290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Venus</a:t>
              </a:r>
              <a:endParaRPr b="1" sz="1800">
                <a:solidFill>
                  <a:schemeClr val="lt1"/>
                </a:solidFill>
                <a:latin typeface="Handlee"/>
                <a:ea typeface="Handlee"/>
                <a:cs typeface="Handlee"/>
                <a:sym typeface="Handlee"/>
              </a:endParaRPr>
            </a:p>
          </p:txBody>
        </p:sp>
      </p:grpSp>
      <p:grpSp>
        <p:nvGrpSpPr>
          <p:cNvPr id="1804" name="Google Shape;1804;p47"/>
          <p:cNvGrpSpPr/>
          <p:nvPr/>
        </p:nvGrpSpPr>
        <p:grpSpPr>
          <a:xfrm>
            <a:off x="592283" y="1415238"/>
            <a:ext cx="5580127" cy="429000"/>
            <a:chOff x="495300" y="1415238"/>
            <a:chExt cx="5580127" cy="429000"/>
          </a:xfrm>
        </p:grpSpPr>
        <p:sp>
          <p:nvSpPr>
            <p:cNvPr id="1805" name="Google Shape;1805;p47"/>
            <p:cNvSpPr txBox="1"/>
            <p:nvPr/>
          </p:nvSpPr>
          <p:spPr>
            <a:xfrm>
              <a:off x="495300" y="1415238"/>
              <a:ext cx="4210200" cy="429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Baloo 2"/>
                  <a:ea typeface="Baloo 2"/>
                  <a:cs typeface="Baloo 2"/>
                  <a:sym typeface="Baloo 2"/>
                </a:rPr>
                <a:t>Mercury is the smallest planet in the Solar System</a:t>
              </a:r>
              <a:endParaRPr>
                <a:solidFill>
                  <a:schemeClr val="dk2"/>
                </a:solidFill>
                <a:latin typeface="Baloo 2"/>
                <a:ea typeface="Baloo 2"/>
                <a:cs typeface="Baloo 2"/>
                <a:sym typeface="Baloo 2"/>
              </a:endParaRPr>
            </a:p>
          </p:txBody>
        </p:sp>
        <p:sp>
          <p:nvSpPr>
            <p:cNvPr id="1806" name="Google Shape;1806;p47"/>
            <p:cNvSpPr txBox="1"/>
            <p:nvPr/>
          </p:nvSpPr>
          <p:spPr>
            <a:xfrm flipH="1">
              <a:off x="4675327" y="1415238"/>
              <a:ext cx="1400100" cy="429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Mercury</a:t>
              </a:r>
              <a:endParaRPr b="1" sz="1800">
                <a:solidFill>
                  <a:schemeClr val="lt1"/>
                </a:solidFill>
                <a:latin typeface="Handlee"/>
                <a:ea typeface="Handlee"/>
                <a:cs typeface="Handlee"/>
                <a:sym typeface="Handlee"/>
              </a:endParaRPr>
            </a:p>
          </p:txBody>
        </p:sp>
      </p:grpSp>
      <p:grpSp>
        <p:nvGrpSpPr>
          <p:cNvPr id="1807" name="Google Shape;1807;p47"/>
          <p:cNvGrpSpPr/>
          <p:nvPr/>
        </p:nvGrpSpPr>
        <p:grpSpPr>
          <a:xfrm>
            <a:off x="592283" y="2041409"/>
            <a:ext cx="5580128" cy="429900"/>
            <a:chOff x="495300" y="2041409"/>
            <a:chExt cx="5580128" cy="429900"/>
          </a:xfrm>
        </p:grpSpPr>
        <p:sp>
          <p:nvSpPr>
            <p:cNvPr id="1808" name="Google Shape;1808;p47"/>
            <p:cNvSpPr txBox="1"/>
            <p:nvPr/>
          </p:nvSpPr>
          <p:spPr>
            <a:xfrm>
              <a:off x="495300" y="2041409"/>
              <a:ext cx="4210200" cy="429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Baloo 2"/>
                  <a:ea typeface="Baloo 2"/>
                  <a:cs typeface="Baloo 2"/>
                  <a:sym typeface="Baloo 2"/>
                </a:rPr>
                <a:t>Jupiter is the biggest planet in the Solar System</a:t>
              </a:r>
              <a:endParaRPr>
                <a:solidFill>
                  <a:schemeClr val="dk2"/>
                </a:solidFill>
                <a:latin typeface="Baloo 2"/>
                <a:ea typeface="Baloo 2"/>
                <a:cs typeface="Baloo 2"/>
                <a:sym typeface="Baloo 2"/>
              </a:endParaRPr>
            </a:p>
          </p:txBody>
        </p:sp>
        <p:sp>
          <p:nvSpPr>
            <p:cNvPr id="1809" name="Google Shape;1809;p47"/>
            <p:cNvSpPr txBox="1"/>
            <p:nvPr/>
          </p:nvSpPr>
          <p:spPr>
            <a:xfrm flipH="1">
              <a:off x="4675328" y="2041859"/>
              <a:ext cx="1400100" cy="42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Jupiter</a:t>
              </a:r>
              <a:endParaRPr b="1" sz="1800">
                <a:solidFill>
                  <a:schemeClr val="dk2"/>
                </a:solidFill>
                <a:latin typeface="Handlee"/>
                <a:ea typeface="Handlee"/>
                <a:cs typeface="Handlee"/>
                <a:sym typeface="Handlee"/>
              </a:endParaRPr>
            </a:p>
          </p:txBody>
        </p:sp>
      </p:grpSp>
      <p:grpSp>
        <p:nvGrpSpPr>
          <p:cNvPr id="1810" name="Google Shape;1810;p47"/>
          <p:cNvGrpSpPr/>
          <p:nvPr/>
        </p:nvGrpSpPr>
        <p:grpSpPr>
          <a:xfrm>
            <a:off x="592283" y="2668481"/>
            <a:ext cx="5580128" cy="429900"/>
            <a:chOff x="495300" y="2668481"/>
            <a:chExt cx="5580128" cy="429900"/>
          </a:xfrm>
        </p:grpSpPr>
        <p:sp>
          <p:nvSpPr>
            <p:cNvPr id="1811" name="Google Shape;1811;p47"/>
            <p:cNvSpPr txBox="1"/>
            <p:nvPr/>
          </p:nvSpPr>
          <p:spPr>
            <a:xfrm>
              <a:off x="495300" y="2668481"/>
              <a:ext cx="4210200" cy="429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Baloo 2"/>
                  <a:ea typeface="Baloo 2"/>
                  <a:cs typeface="Baloo 2"/>
                  <a:sym typeface="Baloo 2"/>
                </a:rPr>
                <a:t>Saturn is composed mostly of hydrogen and helium</a:t>
              </a:r>
              <a:endParaRPr>
                <a:solidFill>
                  <a:schemeClr val="dk2"/>
                </a:solidFill>
                <a:latin typeface="Baloo 2"/>
                <a:ea typeface="Baloo 2"/>
                <a:cs typeface="Baloo 2"/>
                <a:sym typeface="Baloo 2"/>
              </a:endParaRPr>
            </a:p>
            <a:p>
              <a:pPr indent="0" lvl="0" marL="0" rtl="0" algn="l">
                <a:lnSpc>
                  <a:spcPct val="115000"/>
                </a:lnSpc>
                <a:spcBef>
                  <a:spcPts val="1600"/>
                </a:spcBef>
                <a:spcAft>
                  <a:spcPts val="1600"/>
                </a:spcAft>
                <a:buNone/>
              </a:pPr>
              <a:r>
                <a:t/>
              </a:r>
              <a:endParaRPr>
                <a:solidFill>
                  <a:schemeClr val="dk2"/>
                </a:solidFill>
                <a:latin typeface="Baloo 2"/>
                <a:ea typeface="Baloo 2"/>
                <a:cs typeface="Baloo 2"/>
                <a:sym typeface="Baloo 2"/>
              </a:endParaRPr>
            </a:p>
          </p:txBody>
        </p:sp>
        <p:sp>
          <p:nvSpPr>
            <p:cNvPr id="1812" name="Google Shape;1812;p47"/>
            <p:cNvSpPr txBox="1"/>
            <p:nvPr/>
          </p:nvSpPr>
          <p:spPr>
            <a:xfrm flipH="1">
              <a:off x="4675328" y="2668931"/>
              <a:ext cx="1400100" cy="42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chemeClr val="lt1"/>
                  </a:solidFill>
                  <a:latin typeface="Handlee"/>
                  <a:ea typeface="Handlee"/>
                  <a:cs typeface="Handlee"/>
                  <a:sym typeface="Handlee"/>
                </a:rPr>
                <a:t>Saturn</a:t>
              </a:r>
              <a:endParaRPr b="1" sz="1800">
                <a:solidFill>
                  <a:schemeClr val="lt1"/>
                </a:solidFill>
                <a:latin typeface="Handlee"/>
                <a:ea typeface="Handlee"/>
                <a:cs typeface="Handlee"/>
                <a:sym typeface="Handlee"/>
              </a:endParaRPr>
            </a:p>
          </p:txBody>
        </p:sp>
      </p:grpSp>
      <p:grpSp>
        <p:nvGrpSpPr>
          <p:cNvPr id="1813" name="Google Shape;1813;p47"/>
          <p:cNvGrpSpPr/>
          <p:nvPr/>
        </p:nvGrpSpPr>
        <p:grpSpPr>
          <a:xfrm>
            <a:off x="592283" y="3295553"/>
            <a:ext cx="5580128" cy="429900"/>
            <a:chOff x="495300" y="3295553"/>
            <a:chExt cx="5580128" cy="429900"/>
          </a:xfrm>
        </p:grpSpPr>
        <p:sp>
          <p:nvSpPr>
            <p:cNvPr id="1814" name="Google Shape;1814;p47"/>
            <p:cNvSpPr txBox="1"/>
            <p:nvPr/>
          </p:nvSpPr>
          <p:spPr>
            <a:xfrm>
              <a:off x="495300" y="3295553"/>
              <a:ext cx="4210200" cy="429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Baloo 2"/>
                  <a:ea typeface="Baloo 2"/>
                  <a:cs typeface="Baloo 2"/>
                  <a:sym typeface="Baloo 2"/>
                </a:rPr>
                <a:t>Mars is a cold place. It’s full of iron oxide dust</a:t>
              </a:r>
              <a:endParaRPr>
                <a:solidFill>
                  <a:schemeClr val="dk2"/>
                </a:solidFill>
                <a:latin typeface="Baloo 2"/>
                <a:ea typeface="Baloo 2"/>
                <a:cs typeface="Baloo 2"/>
                <a:sym typeface="Baloo 2"/>
              </a:endParaRPr>
            </a:p>
          </p:txBody>
        </p:sp>
        <p:sp>
          <p:nvSpPr>
            <p:cNvPr id="1815" name="Google Shape;1815;p47"/>
            <p:cNvSpPr txBox="1"/>
            <p:nvPr/>
          </p:nvSpPr>
          <p:spPr>
            <a:xfrm flipH="1">
              <a:off x="4675328" y="3296003"/>
              <a:ext cx="1400100" cy="429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Mars</a:t>
              </a:r>
              <a:endParaRPr b="1" sz="1800">
                <a:solidFill>
                  <a:schemeClr val="lt1"/>
                </a:solidFill>
                <a:latin typeface="Handlee"/>
                <a:ea typeface="Handlee"/>
                <a:cs typeface="Handlee"/>
                <a:sym typeface="Handlee"/>
              </a:endParaRPr>
            </a:p>
          </p:txBody>
        </p:sp>
      </p:grpSp>
      <p:grpSp>
        <p:nvGrpSpPr>
          <p:cNvPr id="1816" name="Google Shape;1816;p47"/>
          <p:cNvGrpSpPr/>
          <p:nvPr/>
        </p:nvGrpSpPr>
        <p:grpSpPr>
          <a:xfrm>
            <a:off x="6154387" y="1629675"/>
            <a:ext cx="2397330" cy="2500775"/>
            <a:chOff x="6057404" y="1629675"/>
            <a:chExt cx="2397330" cy="2500775"/>
          </a:xfrm>
        </p:grpSpPr>
        <p:sp>
          <p:nvSpPr>
            <p:cNvPr id="1817" name="Google Shape;1817;p47"/>
            <p:cNvSpPr/>
            <p:nvPr/>
          </p:nvSpPr>
          <p:spPr>
            <a:xfrm flipH="1">
              <a:off x="6057404" y="1629675"/>
              <a:ext cx="1405883" cy="362892"/>
            </a:xfrm>
            <a:custGeom>
              <a:rect b="b" l="l" r="r" t="t"/>
              <a:pathLst>
                <a:path extrusionOk="0" fill="none" h="44760" w="130537">
                  <a:moveTo>
                    <a:pt x="1" y="44759"/>
                  </a:moveTo>
                  <a:lnTo>
                    <a:pt x="1" y="1"/>
                  </a:lnTo>
                  <a:lnTo>
                    <a:pt x="130536" y="1"/>
                  </a:lnTo>
                </a:path>
              </a:pathLst>
            </a:custGeom>
            <a:solidFill>
              <a:srgbClr val="FEAE17"/>
            </a:solidFill>
            <a:ln cap="flat" cmpd="sng" w="9525">
              <a:solidFill>
                <a:schemeClr val="accent3"/>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8" name="Google Shape;1818;p47"/>
            <p:cNvGrpSpPr/>
            <p:nvPr/>
          </p:nvGrpSpPr>
          <p:grpSpPr>
            <a:xfrm rot="5400000">
              <a:off x="6478565" y="1896714"/>
              <a:ext cx="1976330" cy="1976009"/>
              <a:chOff x="1715404" y="1112080"/>
              <a:chExt cx="642270" cy="642270"/>
            </a:xfrm>
          </p:grpSpPr>
          <p:sp>
            <p:nvSpPr>
              <p:cNvPr id="1819" name="Google Shape;1819;p47"/>
              <p:cNvSpPr/>
              <p:nvPr/>
            </p:nvSpPr>
            <p:spPr>
              <a:xfrm>
                <a:off x="1715404" y="1112080"/>
                <a:ext cx="642270" cy="642270"/>
              </a:xfrm>
              <a:custGeom>
                <a:rect b="b" l="l" r="r" t="t"/>
                <a:pathLst>
                  <a:path extrusionOk="0" h="41544" w="41544">
                    <a:moveTo>
                      <a:pt x="20773" y="3462"/>
                    </a:moveTo>
                    <a:cubicBezTo>
                      <a:pt x="30333" y="3462"/>
                      <a:pt x="38081" y="11211"/>
                      <a:pt x="38081" y="20771"/>
                    </a:cubicBezTo>
                    <a:cubicBezTo>
                      <a:pt x="38081" y="30331"/>
                      <a:pt x="30333" y="38081"/>
                      <a:pt x="20773" y="38081"/>
                    </a:cubicBezTo>
                    <a:cubicBezTo>
                      <a:pt x="11213" y="38081"/>
                      <a:pt x="3462" y="30331"/>
                      <a:pt x="3462" y="20771"/>
                    </a:cubicBezTo>
                    <a:cubicBezTo>
                      <a:pt x="3462" y="11211"/>
                      <a:pt x="11213" y="3462"/>
                      <a:pt x="20773" y="3462"/>
                    </a:cubicBezTo>
                    <a:close/>
                    <a:moveTo>
                      <a:pt x="20773" y="0"/>
                    </a:moveTo>
                    <a:cubicBezTo>
                      <a:pt x="9301" y="0"/>
                      <a:pt x="0" y="9299"/>
                      <a:pt x="0" y="20771"/>
                    </a:cubicBezTo>
                    <a:cubicBezTo>
                      <a:pt x="0" y="32243"/>
                      <a:pt x="9301" y="41543"/>
                      <a:pt x="20773" y="41543"/>
                    </a:cubicBezTo>
                    <a:cubicBezTo>
                      <a:pt x="32245" y="41543"/>
                      <a:pt x="41543" y="32243"/>
                      <a:pt x="41543" y="20771"/>
                    </a:cubicBezTo>
                    <a:cubicBezTo>
                      <a:pt x="41543" y="9299"/>
                      <a:pt x="32245" y="0"/>
                      <a:pt x="207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7"/>
              <p:cNvSpPr/>
              <p:nvPr/>
            </p:nvSpPr>
            <p:spPr>
              <a:xfrm>
                <a:off x="1768927" y="1165603"/>
                <a:ext cx="535225" cy="535225"/>
              </a:xfrm>
              <a:custGeom>
                <a:rect b="b" l="l" r="r" t="t"/>
                <a:pathLst>
                  <a:path extrusionOk="0" h="34620" w="34620">
                    <a:moveTo>
                      <a:pt x="17311" y="3462"/>
                    </a:moveTo>
                    <a:cubicBezTo>
                      <a:pt x="24959" y="3462"/>
                      <a:pt x="31157" y="9661"/>
                      <a:pt x="31157" y="17309"/>
                    </a:cubicBezTo>
                    <a:cubicBezTo>
                      <a:pt x="31157" y="24957"/>
                      <a:pt x="24959" y="31157"/>
                      <a:pt x="17311" y="31157"/>
                    </a:cubicBezTo>
                    <a:cubicBezTo>
                      <a:pt x="9663" y="31157"/>
                      <a:pt x="3462" y="24957"/>
                      <a:pt x="3462" y="17309"/>
                    </a:cubicBezTo>
                    <a:cubicBezTo>
                      <a:pt x="3462" y="9661"/>
                      <a:pt x="9663" y="3462"/>
                      <a:pt x="17311" y="3462"/>
                    </a:cubicBezTo>
                    <a:close/>
                    <a:moveTo>
                      <a:pt x="17311" y="0"/>
                    </a:moveTo>
                    <a:cubicBezTo>
                      <a:pt x="7751" y="0"/>
                      <a:pt x="0" y="7749"/>
                      <a:pt x="0" y="17309"/>
                    </a:cubicBezTo>
                    <a:cubicBezTo>
                      <a:pt x="0" y="26869"/>
                      <a:pt x="7751" y="34619"/>
                      <a:pt x="17311" y="34619"/>
                    </a:cubicBezTo>
                    <a:cubicBezTo>
                      <a:pt x="26871" y="34619"/>
                      <a:pt x="34619" y="26869"/>
                      <a:pt x="34619" y="17309"/>
                    </a:cubicBezTo>
                    <a:cubicBezTo>
                      <a:pt x="34619" y="7749"/>
                      <a:pt x="26871" y="0"/>
                      <a:pt x="173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7"/>
              <p:cNvSpPr/>
              <p:nvPr/>
            </p:nvSpPr>
            <p:spPr>
              <a:xfrm>
                <a:off x="1822449" y="1219125"/>
                <a:ext cx="428180" cy="428180"/>
              </a:xfrm>
              <a:custGeom>
                <a:rect b="b" l="l" r="r" t="t"/>
                <a:pathLst>
                  <a:path extrusionOk="0" h="27696" w="27696">
                    <a:moveTo>
                      <a:pt x="13849" y="3462"/>
                    </a:moveTo>
                    <a:cubicBezTo>
                      <a:pt x="19585" y="3462"/>
                      <a:pt x="24233" y="8111"/>
                      <a:pt x="24233" y="13847"/>
                    </a:cubicBezTo>
                    <a:cubicBezTo>
                      <a:pt x="24233" y="19583"/>
                      <a:pt x="19585" y="24233"/>
                      <a:pt x="13849" y="24233"/>
                    </a:cubicBezTo>
                    <a:cubicBezTo>
                      <a:pt x="8113" y="24233"/>
                      <a:pt x="3462" y="19583"/>
                      <a:pt x="3462" y="13847"/>
                    </a:cubicBezTo>
                    <a:cubicBezTo>
                      <a:pt x="3462" y="8111"/>
                      <a:pt x="8113" y="3462"/>
                      <a:pt x="13849" y="3462"/>
                    </a:cubicBezTo>
                    <a:close/>
                    <a:moveTo>
                      <a:pt x="13849" y="0"/>
                    </a:moveTo>
                    <a:cubicBezTo>
                      <a:pt x="6201" y="0"/>
                      <a:pt x="0" y="6199"/>
                      <a:pt x="0" y="13847"/>
                    </a:cubicBezTo>
                    <a:cubicBezTo>
                      <a:pt x="0" y="21495"/>
                      <a:pt x="6201" y="27695"/>
                      <a:pt x="13849" y="27695"/>
                    </a:cubicBezTo>
                    <a:cubicBezTo>
                      <a:pt x="21497" y="27695"/>
                      <a:pt x="27695" y="21495"/>
                      <a:pt x="27695" y="13847"/>
                    </a:cubicBezTo>
                    <a:cubicBezTo>
                      <a:pt x="27695" y="6199"/>
                      <a:pt x="21497" y="0"/>
                      <a:pt x="138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7"/>
              <p:cNvSpPr/>
              <p:nvPr/>
            </p:nvSpPr>
            <p:spPr>
              <a:xfrm>
                <a:off x="1875972" y="1272648"/>
                <a:ext cx="321135" cy="321120"/>
              </a:xfrm>
              <a:custGeom>
                <a:rect b="b" l="l" r="r" t="t"/>
                <a:pathLst>
                  <a:path extrusionOk="0" h="20771" w="20772">
                    <a:moveTo>
                      <a:pt x="10387" y="3461"/>
                    </a:moveTo>
                    <a:cubicBezTo>
                      <a:pt x="14211" y="3461"/>
                      <a:pt x="17309" y="6561"/>
                      <a:pt x="17309" y="10385"/>
                    </a:cubicBezTo>
                    <a:cubicBezTo>
                      <a:pt x="17309" y="14209"/>
                      <a:pt x="14211" y="17309"/>
                      <a:pt x="10387" y="17309"/>
                    </a:cubicBezTo>
                    <a:cubicBezTo>
                      <a:pt x="6563" y="17309"/>
                      <a:pt x="3462" y="14209"/>
                      <a:pt x="3462" y="10385"/>
                    </a:cubicBezTo>
                    <a:cubicBezTo>
                      <a:pt x="3462" y="6561"/>
                      <a:pt x="6563" y="3461"/>
                      <a:pt x="10387" y="3461"/>
                    </a:cubicBezTo>
                    <a:close/>
                    <a:moveTo>
                      <a:pt x="10387" y="0"/>
                    </a:moveTo>
                    <a:cubicBezTo>
                      <a:pt x="4651" y="0"/>
                      <a:pt x="0" y="4649"/>
                      <a:pt x="0" y="10385"/>
                    </a:cubicBezTo>
                    <a:cubicBezTo>
                      <a:pt x="0" y="16121"/>
                      <a:pt x="4651" y="20771"/>
                      <a:pt x="10387" y="20771"/>
                    </a:cubicBezTo>
                    <a:cubicBezTo>
                      <a:pt x="16123" y="20771"/>
                      <a:pt x="20771" y="16121"/>
                      <a:pt x="20771" y="10385"/>
                    </a:cubicBezTo>
                    <a:cubicBezTo>
                      <a:pt x="20771" y="4649"/>
                      <a:pt x="16123" y="0"/>
                      <a:pt x="103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3" name="Google Shape;1823;p47"/>
            <p:cNvSpPr/>
            <p:nvPr/>
          </p:nvSpPr>
          <p:spPr>
            <a:xfrm>
              <a:off x="7134330" y="2552319"/>
              <a:ext cx="664800" cy="66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7"/>
            <p:cNvSpPr/>
            <p:nvPr/>
          </p:nvSpPr>
          <p:spPr>
            <a:xfrm rot="10800000">
              <a:off x="6063291" y="3638538"/>
              <a:ext cx="1400009" cy="491912"/>
            </a:xfrm>
            <a:custGeom>
              <a:rect b="b" l="l" r="r" t="t"/>
              <a:pathLst>
                <a:path extrusionOk="0" fill="none" h="44760" w="130537">
                  <a:moveTo>
                    <a:pt x="1" y="44759"/>
                  </a:moveTo>
                  <a:lnTo>
                    <a:pt x="1" y="1"/>
                  </a:lnTo>
                  <a:lnTo>
                    <a:pt x="130536" y="1"/>
                  </a:lnTo>
                </a:path>
              </a:pathLst>
            </a:custGeom>
            <a:solidFill>
              <a:srgbClr val="F35001"/>
            </a:solidFill>
            <a:ln cap="flat" cmpd="sng" w="9525">
              <a:solidFill>
                <a:schemeClr val="accent5"/>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7"/>
            <p:cNvSpPr/>
            <p:nvPr/>
          </p:nvSpPr>
          <p:spPr>
            <a:xfrm rot="10800000">
              <a:off x="6063251" y="3138487"/>
              <a:ext cx="1032874" cy="365913"/>
            </a:xfrm>
            <a:custGeom>
              <a:rect b="b" l="l" r="r" t="t"/>
              <a:pathLst>
                <a:path extrusionOk="0" fill="none" h="44760" w="130537">
                  <a:moveTo>
                    <a:pt x="1" y="44759"/>
                  </a:moveTo>
                  <a:lnTo>
                    <a:pt x="1" y="1"/>
                  </a:lnTo>
                  <a:lnTo>
                    <a:pt x="130536" y="1"/>
                  </a:lnTo>
                </a:path>
              </a:pathLst>
            </a:custGeom>
            <a:solidFill>
              <a:srgbClr val="F35001"/>
            </a:solidFill>
            <a:ln cap="flat" cmpd="sng" w="9525">
              <a:solidFill>
                <a:schemeClr val="accent4"/>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6" name="Google Shape;1826;p47"/>
            <p:cNvCxnSpPr/>
            <p:nvPr/>
          </p:nvCxnSpPr>
          <p:spPr>
            <a:xfrm>
              <a:off x="6075428" y="2879975"/>
              <a:ext cx="1154100" cy="0"/>
            </a:xfrm>
            <a:prstGeom prst="straightConnector1">
              <a:avLst/>
            </a:prstGeom>
            <a:noFill/>
            <a:ln cap="flat" cmpd="sng" w="9525">
              <a:solidFill>
                <a:schemeClr val="lt2"/>
              </a:solidFill>
              <a:prstDash val="solid"/>
              <a:round/>
              <a:headEnd len="med" w="med" type="none"/>
              <a:tailEnd len="med" w="med" type="none"/>
            </a:ln>
          </p:spPr>
        </p:cxnSp>
        <p:sp>
          <p:nvSpPr>
            <p:cNvPr id="1827" name="Google Shape;1827;p47"/>
            <p:cNvSpPr/>
            <p:nvPr/>
          </p:nvSpPr>
          <p:spPr>
            <a:xfrm flipH="1">
              <a:off x="6063251" y="2257425"/>
              <a:ext cx="1032874" cy="226150"/>
            </a:xfrm>
            <a:custGeom>
              <a:rect b="b" l="l" r="r" t="t"/>
              <a:pathLst>
                <a:path extrusionOk="0" fill="none" h="44760" w="130537">
                  <a:moveTo>
                    <a:pt x="1" y="44759"/>
                  </a:moveTo>
                  <a:lnTo>
                    <a:pt x="1" y="1"/>
                  </a:lnTo>
                  <a:lnTo>
                    <a:pt x="130536" y="1"/>
                  </a:lnTo>
                </a:path>
              </a:pathLst>
            </a:custGeom>
            <a:solidFill>
              <a:srgbClr val="F35001"/>
            </a:solidFill>
            <a:ln cap="flat" cmpd="sng" w="9525">
              <a:solidFill>
                <a:schemeClr val="accent1"/>
              </a:solidFill>
              <a:prstDash val="solid"/>
              <a:miter lim="198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a:t>Trity Lesson Plan Infographics</a:t>
            </a:r>
            <a:endParaRPr/>
          </a:p>
        </p:txBody>
      </p:sp>
      <p:grpSp>
        <p:nvGrpSpPr>
          <p:cNvPr id="162" name="Google Shape;162;p21"/>
          <p:cNvGrpSpPr/>
          <p:nvPr/>
        </p:nvGrpSpPr>
        <p:grpSpPr>
          <a:xfrm>
            <a:off x="606644" y="1917125"/>
            <a:ext cx="3219525" cy="552300"/>
            <a:chOff x="606644" y="1917125"/>
            <a:chExt cx="3219525" cy="552300"/>
          </a:xfrm>
        </p:grpSpPr>
        <p:sp>
          <p:nvSpPr>
            <p:cNvPr id="163" name="Google Shape;163;p21"/>
            <p:cNvSpPr/>
            <p:nvPr/>
          </p:nvSpPr>
          <p:spPr>
            <a:xfrm>
              <a:off x="2501669" y="1918913"/>
              <a:ext cx="1324500" cy="548700"/>
            </a:xfrm>
            <a:prstGeom prst="rect">
              <a:avLst/>
            </a:prstGeom>
            <a:solidFill>
              <a:srgbClr val="828D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Mercury</a:t>
              </a:r>
              <a:endParaRPr b="1" sz="2000">
                <a:latin typeface="Handlee"/>
                <a:ea typeface="Handlee"/>
                <a:cs typeface="Handlee"/>
                <a:sym typeface="Handlee"/>
              </a:endParaRPr>
            </a:p>
          </p:txBody>
        </p:sp>
        <p:sp>
          <p:nvSpPr>
            <p:cNvPr id="164" name="Google Shape;164;p21"/>
            <p:cNvSpPr txBox="1"/>
            <p:nvPr/>
          </p:nvSpPr>
          <p:spPr>
            <a:xfrm>
              <a:off x="606644" y="1917125"/>
              <a:ext cx="18984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666666"/>
                  </a:solidFill>
                  <a:latin typeface="Baloo 2"/>
                  <a:ea typeface="Baloo 2"/>
                  <a:cs typeface="Baloo 2"/>
                  <a:sym typeface="Baloo 2"/>
                </a:rPr>
                <a:t>Mercury is the closest planet to the Sun</a:t>
              </a:r>
              <a:endParaRPr>
                <a:solidFill>
                  <a:srgbClr val="666666"/>
                </a:solidFill>
                <a:latin typeface="Baloo 2"/>
                <a:ea typeface="Baloo 2"/>
                <a:cs typeface="Baloo 2"/>
                <a:sym typeface="Baloo 2"/>
              </a:endParaRPr>
            </a:p>
          </p:txBody>
        </p:sp>
      </p:grpSp>
      <p:grpSp>
        <p:nvGrpSpPr>
          <p:cNvPr id="165" name="Google Shape;165;p21"/>
          <p:cNvGrpSpPr/>
          <p:nvPr/>
        </p:nvGrpSpPr>
        <p:grpSpPr>
          <a:xfrm>
            <a:off x="5329465" y="3849244"/>
            <a:ext cx="3211492" cy="552300"/>
            <a:chOff x="5329465" y="3849244"/>
            <a:chExt cx="3211492" cy="552300"/>
          </a:xfrm>
        </p:grpSpPr>
        <p:sp>
          <p:nvSpPr>
            <p:cNvPr id="166" name="Google Shape;166;p21"/>
            <p:cNvSpPr/>
            <p:nvPr/>
          </p:nvSpPr>
          <p:spPr>
            <a:xfrm flipH="1">
              <a:off x="5329465" y="3851044"/>
              <a:ext cx="1326000" cy="548700"/>
            </a:xfrm>
            <a:prstGeom prst="rect">
              <a:avLst/>
            </a:prstGeom>
            <a:solidFill>
              <a:srgbClr val="FFD1B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Earth</a:t>
              </a:r>
              <a:endParaRPr b="1" sz="2000">
                <a:latin typeface="Handlee"/>
                <a:ea typeface="Handlee"/>
                <a:cs typeface="Handlee"/>
                <a:sym typeface="Handlee"/>
              </a:endParaRPr>
            </a:p>
          </p:txBody>
        </p:sp>
        <p:sp>
          <p:nvSpPr>
            <p:cNvPr id="167" name="Google Shape;167;p21"/>
            <p:cNvSpPr txBox="1"/>
            <p:nvPr/>
          </p:nvSpPr>
          <p:spPr>
            <a:xfrm flipH="1">
              <a:off x="6638956" y="3849244"/>
              <a:ext cx="19020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It’s the third planet from the Sun</a:t>
              </a:r>
              <a:endParaRPr>
                <a:solidFill>
                  <a:srgbClr val="666666"/>
                </a:solidFill>
                <a:latin typeface="Baloo 2"/>
                <a:ea typeface="Baloo 2"/>
                <a:cs typeface="Baloo 2"/>
                <a:sym typeface="Baloo 2"/>
              </a:endParaRPr>
            </a:p>
          </p:txBody>
        </p:sp>
      </p:grpSp>
      <p:grpSp>
        <p:nvGrpSpPr>
          <p:cNvPr id="168" name="Google Shape;168;p21"/>
          <p:cNvGrpSpPr/>
          <p:nvPr/>
        </p:nvGrpSpPr>
        <p:grpSpPr>
          <a:xfrm>
            <a:off x="603044" y="3205201"/>
            <a:ext cx="3224617" cy="552300"/>
            <a:chOff x="603044" y="3205201"/>
            <a:chExt cx="3224617" cy="552300"/>
          </a:xfrm>
        </p:grpSpPr>
        <p:sp>
          <p:nvSpPr>
            <p:cNvPr id="169" name="Google Shape;169;p21"/>
            <p:cNvSpPr/>
            <p:nvPr/>
          </p:nvSpPr>
          <p:spPr>
            <a:xfrm>
              <a:off x="2501660" y="3207001"/>
              <a:ext cx="1326000" cy="548700"/>
            </a:xfrm>
            <a:prstGeom prst="rect">
              <a:avLst/>
            </a:prstGeom>
            <a:solidFill>
              <a:srgbClr val="E89F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Saturn</a:t>
              </a:r>
              <a:endParaRPr b="1" sz="2000">
                <a:latin typeface="Handlee"/>
                <a:ea typeface="Handlee"/>
                <a:cs typeface="Handlee"/>
                <a:sym typeface="Handlee"/>
              </a:endParaRPr>
            </a:p>
          </p:txBody>
        </p:sp>
        <p:sp>
          <p:nvSpPr>
            <p:cNvPr id="170" name="Google Shape;170;p21"/>
            <p:cNvSpPr txBox="1"/>
            <p:nvPr/>
          </p:nvSpPr>
          <p:spPr>
            <a:xfrm>
              <a:off x="603044" y="3205201"/>
              <a:ext cx="19020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666666"/>
                  </a:solidFill>
                  <a:latin typeface="Baloo 2"/>
                  <a:ea typeface="Baloo 2"/>
                  <a:cs typeface="Baloo 2"/>
                  <a:sym typeface="Baloo 2"/>
                </a:rPr>
                <a:t>Saturn is the ringed one and a gas giant</a:t>
              </a:r>
              <a:endParaRPr>
                <a:solidFill>
                  <a:srgbClr val="666666"/>
                </a:solidFill>
                <a:latin typeface="Baloo 2"/>
                <a:ea typeface="Baloo 2"/>
                <a:cs typeface="Baloo 2"/>
                <a:sym typeface="Baloo 2"/>
              </a:endParaRPr>
            </a:p>
          </p:txBody>
        </p:sp>
      </p:grpSp>
      <p:grpSp>
        <p:nvGrpSpPr>
          <p:cNvPr id="171" name="Google Shape;171;p21"/>
          <p:cNvGrpSpPr/>
          <p:nvPr/>
        </p:nvGrpSpPr>
        <p:grpSpPr>
          <a:xfrm>
            <a:off x="5329465" y="2561157"/>
            <a:ext cx="3211492" cy="552300"/>
            <a:chOff x="5329465" y="2561157"/>
            <a:chExt cx="3211492" cy="552300"/>
          </a:xfrm>
        </p:grpSpPr>
        <p:sp>
          <p:nvSpPr>
            <p:cNvPr id="172" name="Google Shape;172;p21"/>
            <p:cNvSpPr/>
            <p:nvPr/>
          </p:nvSpPr>
          <p:spPr>
            <a:xfrm flipH="1">
              <a:off x="5329465" y="2562957"/>
              <a:ext cx="1326000" cy="548700"/>
            </a:xfrm>
            <a:prstGeom prst="rect">
              <a:avLst/>
            </a:prstGeom>
            <a:solidFill>
              <a:srgbClr val="EB7E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Mars</a:t>
              </a:r>
              <a:endParaRPr b="1" sz="2000">
                <a:latin typeface="Handlee"/>
                <a:ea typeface="Handlee"/>
                <a:cs typeface="Handlee"/>
                <a:sym typeface="Handlee"/>
              </a:endParaRPr>
            </a:p>
          </p:txBody>
        </p:sp>
        <p:sp>
          <p:nvSpPr>
            <p:cNvPr id="173" name="Google Shape;173;p21"/>
            <p:cNvSpPr txBox="1"/>
            <p:nvPr/>
          </p:nvSpPr>
          <p:spPr>
            <a:xfrm flipH="1">
              <a:off x="6638956" y="2561157"/>
              <a:ext cx="19020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Despite being red, Mars is a cold place</a:t>
              </a:r>
              <a:endParaRPr>
                <a:solidFill>
                  <a:srgbClr val="666666"/>
                </a:solidFill>
                <a:latin typeface="Baloo 2"/>
                <a:ea typeface="Baloo 2"/>
                <a:cs typeface="Baloo 2"/>
                <a:sym typeface="Baloo 2"/>
              </a:endParaRPr>
            </a:p>
          </p:txBody>
        </p:sp>
      </p:grpSp>
      <p:grpSp>
        <p:nvGrpSpPr>
          <p:cNvPr id="174" name="Google Shape;174;p21"/>
          <p:cNvGrpSpPr/>
          <p:nvPr/>
        </p:nvGrpSpPr>
        <p:grpSpPr>
          <a:xfrm>
            <a:off x="5329465" y="1273069"/>
            <a:ext cx="3211492" cy="552300"/>
            <a:chOff x="5329465" y="1273069"/>
            <a:chExt cx="3211492" cy="552300"/>
          </a:xfrm>
        </p:grpSpPr>
        <p:sp>
          <p:nvSpPr>
            <p:cNvPr id="175" name="Google Shape;175;p21"/>
            <p:cNvSpPr/>
            <p:nvPr/>
          </p:nvSpPr>
          <p:spPr>
            <a:xfrm flipH="1">
              <a:off x="5329465" y="1274869"/>
              <a:ext cx="1326000" cy="548700"/>
            </a:xfrm>
            <a:prstGeom prst="rect">
              <a:avLst/>
            </a:prstGeom>
            <a:solidFill>
              <a:srgbClr val="E7AE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Neptune</a:t>
              </a:r>
              <a:endParaRPr b="1" sz="2000">
                <a:latin typeface="Handlee"/>
                <a:ea typeface="Handlee"/>
                <a:cs typeface="Handlee"/>
                <a:sym typeface="Handlee"/>
              </a:endParaRPr>
            </a:p>
          </p:txBody>
        </p:sp>
        <p:sp>
          <p:nvSpPr>
            <p:cNvPr id="176" name="Google Shape;176;p21"/>
            <p:cNvSpPr txBox="1"/>
            <p:nvPr/>
          </p:nvSpPr>
          <p:spPr>
            <a:xfrm flipH="1">
              <a:off x="6638956" y="1273069"/>
              <a:ext cx="1902000" cy="5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It </a:t>
              </a:r>
              <a:r>
                <a:rPr lang="en">
                  <a:solidFill>
                    <a:srgbClr val="666666"/>
                  </a:solidFill>
                  <a:latin typeface="Baloo 2"/>
                  <a:ea typeface="Baloo 2"/>
                  <a:cs typeface="Baloo 2"/>
                  <a:sym typeface="Baloo 2"/>
                </a:rPr>
                <a:t>is the farthest planet from the Sun</a:t>
              </a:r>
              <a:endParaRPr>
                <a:solidFill>
                  <a:srgbClr val="666666"/>
                </a:solidFill>
                <a:latin typeface="Baloo 2"/>
                <a:ea typeface="Baloo 2"/>
                <a:cs typeface="Baloo 2"/>
                <a:sym typeface="Baloo 2"/>
              </a:endParaRPr>
            </a:p>
          </p:txBody>
        </p:sp>
      </p:grpSp>
      <p:grpSp>
        <p:nvGrpSpPr>
          <p:cNvPr id="177" name="Google Shape;177;p21"/>
          <p:cNvGrpSpPr/>
          <p:nvPr/>
        </p:nvGrpSpPr>
        <p:grpSpPr>
          <a:xfrm>
            <a:off x="4300917" y="1071244"/>
            <a:ext cx="710588" cy="3551700"/>
            <a:chOff x="4300917" y="1071244"/>
            <a:chExt cx="710588" cy="3551700"/>
          </a:xfrm>
        </p:grpSpPr>
        <p:cxnSp>
          <p:nvCxnSpPr>
            <p:cNvPr id="178" name="Google Shape;178;p21"/>
            <p:cNvCxnSpPr/>
            <p:nvPr/>
          </p:nvCxnSpPr>
          <p:spPr>
            <a:xfrm>
              <a:off x="4654756" y="1071244"/>
              <a:ext cx="0" cy="3551700"/>
            </a:xfrm>
            <a:prstGeom prst="straightConnector1">
              <a:avLst/>
            </a:prstGeom>
            <a:noFill/>
            <a:ln cap="flat" cmpd="sng" w="9525">
              <a:solidFill>
                <a:schemeClr val="dk2"/>
              </a:solidFill>
              <a:prstDash val="solid"/>
              <a:round/>
              <a:headEnd len="med" w="med" type="oval"/>
              <a:tailEnd len="med" w="med" type="oval"/>
            </a:ln>
          </p:spPr>
        </p:cxnSp>
        <p:grpSp>
          <p:nvGrpSpPr>
            <p:cNvPr id="179" name="Google Shape;179;p21"/>
            <p:cNvGrpSpPr/>
            <p:nvPr/>
          </p:nvGrpSpPr>
          <p:grpSpPr>
            <a:xfrm>
              <a:off x="4307042" y="1941395"/>
              <a:ext cx="701063" cy="503737"/>
              <a:chOff x="4303873" y="3017520"/>
              <a:chExt cx="701063" cy="503737"/>
            </a:xfrm>
          </p:grpSpPr>
          <p:sp>
            <p:nvSpPr>
              <p:cNvPr id="180" name="Google Shape;180;p21"/>
              <p:cNvSpPr/>
              <p:nvPr/>
            </p:nvSpPr>
            <p:spPr>
              <a:xfrm>
                <a:off x="4303873" y="303190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21"/>
              <p:cNvGrpSpPr/>
              <p:nvPr/>
            </p:nvGrpSpPr>
            <p:grpSpPr>
              <a:xfrm>
                <a:off x="4496251" y="3017520"/>
                <a:ext cx="316291" cy="471769"/>
                <a:chOff x="2645707" y="1574932"/>
                <a:chExt cx="408170" cy="575609"/>
              </a:xfrm>
            </p:grpSpPr>
            <p:sp>
              <p:nvSpPr>
                <p:cNvPr id="182" name="Google Shape;182;p21"/>
                <p:cNvSpPr/>
                <p:nvPr/>
              </p:nvSpPr>
              <p:spPr>
                <a:xfrm>
                  <a:off x="2645707" y="1765400"/>
                  <a:ext cx="282977" cy="385142"/>
                </a:xfrm>
                <a:custGeom>
                  <a:rect b="b" l="l" r="r" t="t"/>
                  <a:pathLst>
                    <a:path extrusionOk="0" h="18570" w="13644">
                      <a:moveTo>
                        <a:pt x="7670" y="866"/>
                      </a:moveTo>
                      <a:cubicBezTo>
                        <a:pt x="7711" y="866"/>
                        <a:pt x="7765" y="891"/>
                        <a:pt x="7839" y="957"/>
                      </a:cubicBezTo>
                      <a:cubicBezTo>
                        <a:pt x="8073" y="1057"/>
                        <a:pt x="8340" y="1090"/>
                        <a:pt x="8573" y="1090"/>
                      </a:cubicBezTo>
                      <a:cubicBezTo>
                        <a:pt x="9140" y="1124"/>
                        <a:pt x="9574" y="1591"/>
                        <a:pt x="9607" y="2158"/>
                      </a:cubicBezTo>
                      <a:cubicBezTo>
                        <a:pt x="9607" y="2358"/>
                        <a:pt x="9674" y="2558"/>
                        <a:pt x="9774" y="2758"/>
                      </a:cubicBezTo>
                      <a:cubicBezTo>
                        <a:pt x="9974" y="3058"/>
                        <a:pt x="9607" y="2925"/>
                        <a:pt x="9640" y="3058"/>
                      </a:cubicBezTo>
                      <a:cubicBezTo>
                        <a:pt x="8807" y="3192"/>
                        <a:pt x="7973" y="3359"/>
                        <a:pt x="7172" y="3559"/>
                      </a:cubicBezTo>
                      <a:cubicBezTo>
                        <a:pt x="7132" y="3575"/>
                        <a:pt x="7097" y="3583"/>
                        <a:pt x="7069" y="3583"/>
                      </a:cubicBezTo>
                      <a:cubicBezTo>
                        <a:pt x="6981" y="3583"/>
                        <a:pt x="6955" y="3502"/>
                        <a:pt x="7005" y="3325"/>
                      </a:cubicBezTo>
                      <a:cubicBezTo>
                        <a:pt x="7172" y="2725"/>
                        <a:pt x="6939" y="2124"/>
                        <a:pt x="6905" y="1524"/>
                      </a:cubicBezTo>
                      <a:cubicBezTo>
                        <a:pt x="6905" y="1457"/>
                        <a:pt x="6838" y="1391"/>
                        <a:pt x="6872" y="1357"/>
                      </a:cubicBezTo>
                      <a:cubicBezTo>
                        <a:pt x="7005" y="1124"/>
                        <a:pt x="7272" y="1157"/>
                        <a:pt x="7439" y="1124"/>
                      </a:cubicBezTo>
                      <a:cubicBezTo>
                        <a:pt x="7539" y="1099"/>
                        <a:pt x="7545" y="866"/>
                        <a:pt x="7670" y="866"/>
                      </a:cubicBezTo>
                      <a:close/>
                      <a:moveTo>
                        <a:pt x="5471" y="1682"/>
                      </a:moveTo>
                      <a:cubicBezTo>
                        <a:pt x="5654" y="1682"/>
                        <a:pt x="5838" y="1707"/>
                        <a:pt x="6005" y="1757"/>
                      </a:cubicBezTo>
                      <a:cubicBezTo>
                        <a:pt x="6171" y="1858"/>
                        <a:pt x="6205" y="1891"/>
                        <a:pt x="6138" y="2124"/>
                      </a:cubicBezTo>
                      <a:cubicBezTo>
                        <a:pt x="6371" y="2558"/>
                        <a:pt x="6138" y="3125"/>
                        <a:pt x="6371" y="3625"/>
                      </a:cubicBezTo>
                      <a:cubicBezTo>
                        <a:pt x="6438" y="3792"/>
                        <a:pt x="6371" y="3826"/>
                        <a:pt x="6271" y="3926"/>
                      </a:cubicBezTo>
                      <a:cubicBezTo>
                        <a:pt x="5771" y="4326"/>
                        <a:pt x="5571" y="4993"/>
                        <a:pt x="5738" y="5594"/>
                      </a:cubicBezTo>
                      <a:cubicBezTo>
                        <a:pt x="5771" y="5694"/>
                        <a:pt x="5804" y="5794"/>
                        <a:pt x="5904" y="5827"/>
                      </a:cubicBezTo>
                      <a:cubicBezTo>
                        <a:pt x="6238" y="5960"/>
                        <a:pt x="5904" y="6327"/>
                        <a:pt x="6171" y="6461"/>
                      </a:cubicBezTo>
                      <a:cubicBezTo>
                        <a:pt x="6138" y="6494"/>
                        <a:pt x="6105" y="6528"/>
                        <a:pt x="6105" y="6528"/>
                      </a:cubicBezTo>
                      <a:cubicBezTo>
                        <a:pt x="5904" y="6528"/>
                        <a:pt x="5738" y="6661"/>
                        <a:pt x="5671" y="6828"/>
                      </a:cubicBezTo>
                      <a:cubicBezTo>
                        <a:pt x="5571" y="7161"/>
                        <a:pt x="5171" y="6961"/>
                        <a:pt x="5004" y="7228"/>
                      </a:cubicBezTo>
                      <a:cubicBezTo>
                        <a:pt x="4998" y="7245"/>
                        <a:pt x="4988" y="7252"/>
                        <a:pt x="4974" y="7252"/>
                      </a:cubicBezTo>
                      <a:cubicBezTo>
                        <a:pt x="4908" y="7252"/>
                        <a:pt x="4770" y="7078"/>
                        <a:pt x="4770" y="6995"/>
                      </a:cubicBezTo>
                      <a:cubicBezTo>
                        <a:pt x="4637" y="6294"/>
                        <a:pt x="4370" y="5660"/>
                        <a:pt x="4237" y="5060"/>
                      </a:cubicBezTo>
                      <a:cubicBezTo>
                        <a:pt x="4070" y="4459"/>
                        <a:pt x="3670" y="3859"/>
                        <a:pt x="3770" y="3192"/>
                      </a:cubicBezTo>
                      <a:cubicBezTo>
                        <a:pt x="3836" y="2525"/>
                        <a:pt x="4303" y="1958"/>
                        <a:pt x="4937" y="1757"/>
                      </a:cubicBezTo>
                      <a:cubicBezTo>
                        <a:pt x="5104" y="1707"/>
                        <a:pt x="5287" y="1682"/>
                        <a:pt x="5471" y="1682"/>
                      </a:cubicBezTo>
                      <a:close/>
                      <a:moveTo>
                        <a:pt x="2536" y="3263"/>
                      </a:moveTo>
                      <a:cubicBezTo>
                        <a:pt x="2614" y="3263"/>
                        <a:pt x="2692" y="3273"/>
                        <a:pt x="2769" y="3292"/>
                      </a:cubicBezTo>
                      <a:cubicBezTo>
                        <a:pt x="3036" y="3459"/>
                        <a:pt x="3169" y="3726"/>
                        <a:pt x="3203" y="3992"/>
                      </a:cubicBezTo>
                      <a:cubicBezTo>
                        <a:pt x="3303" y="4660"/>
                        <a:pt x="3503" y="5260"/>
                        <a:pt x="3836" y="5860"/>
                      </a:cubicBezTo>
                      <a:cubicBezTo>
                        <a:pt x="4270" y="6528"/>
                        <a:pt x="4103" y="7828"/>
                        <a:pt x="3536" y="8429"/>
                      </a:cubicBezTo>
                      <a:cubicBezTo>
                        <a:pt x="3443" y="8522"/>
                        <a:pt x="3287" y="8567"/>
                        <a:pt x="3126" y="8567"/>
                      </a:cubicBezTo>
                      <a:cubicBezTo>
                        <a:pt x="2883" y="8567"/>
                        <a:pt x="2629" y="8463"/>
                        <a:pt x="2569" y="8262"/>
                      </a:cubicBezTo>
                      <a:cubicBezTo>
                        <a:pt x="2435" y="7662"/>
                        <a:pt x="1935" y="7261"/>
                        <a:pt x="1735" y="6694"/>
                      </a:cubicBezTo>
                      <a:cubicBezTo>
                        <a:pt x="1701" y="6594"/>
                        <a:pt x="1635" y="6494"/>
                        <a:pt x="1601" y="6394"/>
                      </a:cubicBezTo>
                      <a:cubicBezTo>
                        <a:pt x="1573" y="6250"/>
                        <a:pt x="1444" y="6081"/>
                        <a:pt x="1323" y="6081"/>
                      </a:cubicBezTo>
                      <a:cubicBezTo>
                        <a:pt x="1305" y="6081"/>
                        <a:pt x="1286" y="6085"/>
                        <a:pt x="1268" y="6094"/>
                      </a:cubicBezTo>
                      <a:cubicBezTo>
                        <a:pt x="1101" y="6194"/>
                        <a:pt x="1001" y="6394"/>
                        <a:pt x="1068" y="6594"/>
                      </a:cubicBezTo>
                      <a:cubicBezTo>
                        <a:pt x="1168" y="6928"/>
                        <a:pt x="1301" y="7261"/>
                        <a:pt x="1468" y="7562"/>
                      </a:cubicBezTo>
                      <a:cubicBezTo>
                        <a:pt x="1735" y="8062"/>
                        <a:pt x="2002" y="8562"/>
                        <a:pt x="2302" y="9063"/>
                      </a:cubicBezTo>
                      <a:cubicBezTo>
                        <a:pt x="2512" y="9342"/>
                        <a:pt x="2831" y="9485"/>
                        <a:pt x="3146" y="9485"/>
                      </a:cubicBezTo>
                      <a:cubicBezTo>
                        <a:pt x="3431" y="9485"/>
                        <a:pt x="3713" y="9368"/>
                        <a:pt x="3903" y="9129"/>
                      </a:cubicBezTo>
                      <a:cubicBezTo>
                        <a:pt x="4170" y="8829"/>
                        <a:pt x="4403" y="8529"/>
                        <a:pt x="4604" y="8195"/>
                      </a:cubicBezTo>
                      <a:cubicBezTo>
                        <a:pt x="4654" y="8045"/>
                        <a:pt x="4797" y="7970"/>
                        <a:pt x="4937" y="7970"/>
                      </a:cubicBezTo>
                      <a:cubicBezTo>
                        <a:pt x="4983" y="7970"/>
                        <a:pt x="5029" y="7979"/>
                        <a:pt x="5071" y="7995"/>
                      </a:cubicBezTo>
                      <a:cubicBezTo>
                        <a:pt x="5148" y="8021"/>
                        <a:pt x="5222" y="8032"/>
                        <a:pt x="5293" y="8032"/>
                      </a:cubicBezTo>
                      <a:cubicBezTo>
                        <a:pt x="5683" y="8032"/>
                        <a:pt x="5989" y="7687"/>
                        <a:pt x="6271" y="7462"/>
                      </a:cubicBezTo>
                      <a:cubicBezTo>
                        <a:pt x="6472" y="7295"/>
                        <a:pt x="6538" y="6961"/>
                        <a:pt x="6772" y="6794"/>
                      </a:cubicBezTo>
                      <a:cubicBezTo>
                        <a:pt x="6827" y="6746"/>
                        <a:pt x="6880" y="6728"/>
                        <a:pt x="6934" y="6728"/>
                      </a:cubicBezTo>
                      <a:cubicBezTo>
                        <a:pt x="7107" y="6728"/>
                        <a:pt x="7280" y="6919"/>
                        <a:pt x="7503" y="6919"/>
                      </a:cubicBezTo>
                      <a:cubicBezTo>
                        <a:pt x="7546" y="6919"/>
                        <a:pt x="7592" y="6912"/>
                        <a:pt x="7639" y="6894"/>
                      </a:cubicBezTo>
                      <a:lnTo>
                        <a:pt x="7639" y="6894"/>
                      </a:lnTo>
                      <a:cubicBezTo>
                        <a:pt x="7339" y="7295"/>
                        <a:pt x="6905" y="7462"/>
                        <a:pt x="6672" y="7828"/>
                      </a:cubicBezTo>
                      <a:cubicBezTo>
                        <a:pt x="6620" y="7957"/>
                        <a:pt x="6589" y="8106"/>
                        <a:pt x="6424" y="8106"/>
                      </a:cubicBezTo>
                      <a:cubicBezTo>
                        <a:pt x="6375" y="8106"/>
                        <a:pt x="6314" y="8093"/>
                        <a:pt x="6238" y="8062"/>
                      </a:cubicBezTo>
                      <a:cubicBezTo>
                        <a:pt x="6232" y="8061"/>
                        <a:pt x="6227" y="8060"/>
                        <a:pt x="6222" y="8060"/>
                      </a:cubicBezTo>
                      <a:cubicBezTo>
                        <a:pt x="6107" y="8060"/>
                        <a:pt x="6134" y="8401"/>
                        <a:pt x="6038" y="8529"/>
                      </a:cubicBezTo>
                      <a:cubicBezTo>
                        <a:pt x="5971" y="8662"/>
                        <a:pt x="6071" y="8829"/>
                        <a:pt x="5971" y="8863"/>
                      </a:cubicBezTo>
                      <a:cubicBezTo>
                        <a:pt x="5604" y="8996"/>
                        <a:pt x="5504" y="9330"/>
                        <a:pt x="5337" y="9630"/>
                      </a:cubicBezTo>
                      <a:cubicBezTo>
                        <a:pt x="5204" y="9830"/>
                        <a:pt x="5071" y="9997"/>
                        <a:pt x="4937" y="10163"/>
                      </a:cubicBezTo>
                      <a:cubicBezTo>
                        <a:pt x="4670" y="10564"/>
                        <a:pt x="4503" y="11031"/>
                        <a:pt x="4470" y="11531"/>
                      </a:cubicBezTo>
                      <a:cubicBezTo>
                        <a:pt x="4470" y="11631"/>
                        <a:pt x="4303" y="11798"/>
                        <a:pt x="4570" y="11831"/>
                      </a:cubicBezTo>
                      <a:cubicBezTo>
                        <a:pt x="4682" y="11850"/>
                        <a:pt x="4814" y="11900"/>
                        <a:pt x="4920" y="11900"/>
                      </a:cubicBezTo>
                      <a:cubicBezTo>
                        <a:pt x="5005" y="11900"/>
                        <a:pt x="5074" y="11868"/>
                        <a:pt x="5104" y="11765"/>
                      </a:cubicBezTo>
                      <a:cubicBezTo>
                        <a:pt x="5304" y="11298"/>
                        <a:pt x="5671" y="10897"/>
                        <a:pt x="5738" y="10397"/>
                      </a:cubicBezTo>
                      <a:cubicBezTo>
                        <a:pt x="5738" y="10364"/>
                        <a:pt x="5704" y="10330"/>
                        <a:pt x="5704" y="10330"/>
                      </a:cubicBezTo>
                      <a:cubicBezTo>
                        <a:pt x="6405" y="9863"/>
                        <a:pt x="6672" y="8996"/>
                        <a:pt x="7339" y="8496"/>
                      </a:cubicBezTo>
                      <a:cubicBezTo>
                        <a:pt x="7939" y="8095"/>
                        <a:pt x="8340" y="7462"/>
                        <a:pt x="9040" y="7161"/>
                      </a:cubicBezTo>
                      <a:cubicBezTo>
                        <a:pt x="9340" y="6928"/>
                        <a:pt x="9674" y="6761"/>
                        <a:pt x="10041" y="6594"/>
                      </a:cubicBezTo>
                      <a:cubicBezTo>
                        <a:pt x="10241" y="6528"/>
                        <a:pt x="10341" y="6327"/>
                        <a:pt x="10274" y="6127"/>
                      </a:cubicBezTo>
                      <a:cubicBezTo>
                        <a:pt x="10241" y="5860"/>
                        <a:pt x="10041" y="5694"/>
                        <a:pt x="9774" y="5694"/>
                      </a:cubicBezTo>
                      <a:cubicBezTo>
                        <a:pt x="9574" y="5727"/>
                        <a:pt x="9240" y="5694"/>
                        <a:pt x="9140" y="5994"/>
                      </a:cubicBezTo>
                      <a:cubicBezTo>
                        <a:pt x="9140" y="6061"/>
                        <a:pt x="9073" y="6094"/>
                        <a:pt x="9007" y="6094"/>
                      </a:cubicBezTo>
                      <a:cubicBezTo>
                        <a:pt x="8872" y="6151"/>
                        <a:pt x="8661" y="6181"/>
                        <a:pt x="8419" y="6181"/>
                      </a:cubicBezTo>
                      <a:cubicBezTo>
                        <a:pt x="7819" y="6181"/>
                        <a:pt x="7033" y="5998"/>
                        <a:pt x="6772" y="5594"/>
                      </a:cubicBezTo>
                      <a:cubicBezTo>
                        <a:pt x="6605" y="5393"/>
                        <a:pt x="6505" y="5160"/>
                        <a:pt x="6505" y="4893"/>
                      </a:cubicBezTo>
                      <a:cubicBezTo>
                        <a:pt x="6538" y="4426"/>
                        <a:pt x="6939" y="4393"/>
                        <a:pt x="7272" y="4326"/>
                      </a:cubicBezTo>
                      <a:cubicBezTo>
                        <a:pt x="8406" y="4059"/>
                        <a:pt x="9540" y="3826"/>
                        <a:pt x="10675" y="3592"/>
                      </a:cubicBezTo>
                      <a:cubicBezTo>
                        <a:pt x="11008" y="3559"/>
                        <a:pt x="11342" y="3525"/>
                        <a:pt x="11675" y="3425"/>
                      </a:cubicBezTo>
                      <a:cubicBezTo>
                        <a:pt x="11681" y="3421"/>
                        <a:pt x="11688" y="3420"/>
                        <a:pt x="11695" y="3420"/>
                      </a:cubicBezTo>
                      <a:cubicBezTo>
                        <a:pt x="11809" y="3420"/>
                        <a:pt x="12076" y="3904"/>
                        <a:pt x="12076" y="4092"/>
                      </a:cubicBezTo>
                      <a:cubicBezTo>
                        <a:pt x="12076" y="4593"/>
                        <a:pt x="12176" y="5127"/>
                        <a:pt x="12342" y="5627"/>
                      </a:cubicBezTo>
                      <a:cubicBezTo>
                        <a:pt x="12409" y="5860"/>
                        <a:pt x="12409" y="6094"/>
                        <a:pt x="12476" y="6361"/>
                      </a:cubicBezTo>
                      <a:cubicBezTo>
                        <a:pt x="12643" y="6828"/>
                        <a:pt x="12543" y="7361"/>
                        <a:pt x="12676" y="7862"/>
                      </a:cubicBezTo>
                      <a:cubicBezTo>
                        <a:pt x="12809" y="8229"/>
                        <a:pt x="12676" y="8662"/>
                        <a:pt x="12376" y="8896"/>
                      </a:cubicBezTo>
                      <a:cubicBezTo>
                        <a:pt x="11975" y="9163"/>
                        <a:pt x="11609" y="9496"/>
                        <a:pt x="11308" y="9897"/>
                      </a:cubicBezTo>
                      <a:cubicBezTo>
                        <a:pt x="11142" y="10197"/>
                        <a:pt x="10908" y="10430"/>
                        <a:pt x="10608" y="10630"/>
                      </a:cubicBezTo>
                      <a:lnTo>
                        <a:pt x="10208" y="11364"/>
                      </a:lnTo>
                      <a:cubicBezTo>
                        <a:pt x="10107" y="11531"/>
                        <a:pt x="9874" y="11498"/>
                        <a:pt x="9774" y="11698"/>
                      </a:cubicBezTo>
                      <a:cubicBezTo>
                        <a:pt x="9407" y="12332"/>
                        <a:pt x="9073" y="12999"/>
                        <a:pt x="8807" y="13699"/>
                      </a:cubicBezTo>
                      <a:cubicBezTo>
                        <a:pt x="8606" y="14467"/>
                        <a:pt x="8473" y="15267"/>
                        <a:pt x="8373" y="16068"/>
                      </a:cubicBezTo>
                      <a:cubicBezTo>
                        <a:pt x="8308" y="16558"/>
                        <a:pt x="8338" y="17048"/>
                        <a:pt x="8465" y="17538"/>
                      </a:cubicBezTo>
                      <a:lnTo>
                        <a:pt x="8465" y="17538"/>
                      </a:lnTo>
                      <a:cubicBezTo>
                        <a:pt x="8283" y="17600"/>
                        <a:pt x="8102" y="17709"/>
                        <a:pt x="7912" y="17709"/>
                      </a:cubicBezTo>
                      <a:cubicBezTo>
                        <a:pt x="7792" y="17709"/>
                        <a:pt x="7668" y="17664"/>
                        <a:pt x="7539" y="17535"/>
                      </a:cubicBezTo>
                      <a:lnTo>
                        <a:pt x="7439" y="17535"/>
                      </a:lnTo>
                      <a:cubicBezTo>
                        <a:pt x="7230" y="17661"/>
                        <a:pt x="7015" y="17693"/>
                        <a:pt x="6800" y="17693"/>
                      </a:cubicBezTo>
                      <a:cubicBezTo>
                        <a:pt x="6570" y="17693"/>
                        <a:pt x="6339" y="17656"/>
                        <a:pt x="6112" y="17656"/>
                      </a:cubicBezTo>
                      <a:cubicBezTo>
                        <a:pt x="6042" y="17656"/>
                        <a:pt x="5973" y="17660"/>
                        <a:pt x="5904" y="17669"/>
                      </a:cubicBezTo>
                      <a:cubicBezTo>
                        <a:pt x="5778" y="17690"/>
                        <a:pt x="5648" y="17701"/>
                        <a:pt x="5516" y="17701"/>
                      </a:cubicBezTo>
                      <a:cubicBezTo>
                        <a:pt x="5233" y="17701"/>
                        <a:pt x="4944" y="17649"/>
                        <a:pt x="4670" y="17535"/>
                      </a:cubicBezTo>
                      <a:cubicBezTo>
                        <a:pt x="4614" y="17517"/>
                        <a:pt x="4495" y="17446"/>
                        <a:pt x="4383" y="17446"/>
                      </a:cubicBezTo>
                      <a:cubicBezTo>
                        <a:pt x="4296" y="17446"/>
                        <a:pt x="4214" y="17489"/>
                        <a:pt x="4170" y="17636"/>
                      </a:cubicBezTo>
                      <a:cubicBezTo>
                        <a:pt x="4170" y="17669"/>
                        <a:pt x="4070" y="17669"/>
                        <a:pt x="4070" y="17669"/>
                      </a:cubicBezTo>
                      <a:cubicBezTo>
                        <a:pt x="3703" y="17269"/>
                        <a:pt x="3169" y="17535"/>
                        <a:pt x="2769" y="17302"/>
                      </a:cubicBezTo>
                      <a:cubicBezTo>
                        <a:pt x="2569" y="17135"/>
                        <a:pt x="2469" y="16935"/>
                        <a:pt x="2469" y="16668"/>
                      </a:cubicBezTo>
                      <a:cubicBezTo>
                        <a:pt x="2402" y="16401"/>
                        <a:pt x="2435" y="16101"/>
                        <a:pt x="2535" y="15834"/>
                      </a:cubicBezTo>
                      <a:cubicBezTo>
                        <a:pt x="2836" y="15267"/>
                        <a:pt x="2602" y="14667"/>
                        <a:pt x="2736" y="14100"/>
                      </a:cubicBezTo>
                      <a:cubicBezTo>
                        <a:pt x="2769" y="13933"/>
                        <a:pt x="2469" y="13666"/>
                        <a:pt x="2369" y="13433"/>
                      </a:cubicBezTo>
                      <a:cubicBezTo>
                        <a:pt x="2168" y="12999"/>
                        <a:pt x="2002" y="12565"/>
                        <a:pt x="1868" y="12132"/>
                      </a:cubicBezTo>
                      <a:cubicBezTo>
                        <a:pt x="1635" y="11464"/>
                        <a:pt x="1468" y="10797"/>
                        <a:pt x="1301" y="10097"/>
                      </a:cubicBezTo>
                      <a:cubicBezTo>
                        <a:pt x="1101" y="9330"/>
                        <a:pt x="1034" y="8562"/>
                        <a:pt x="1068" y="7762"/>
                      </a:cubicBezTo>
                      <a:cubicBezTo>
                        <a:pt x="1101" y="7695"/>
                        <a:pt x="1101" y="7595"/>
                        <a:pt x="1034" y="7495"/>
                      </a:cubicBezTo>
                      <a:cubicBezTo>
                        <a:pt x="534" y="6761"/>
                        <a:pt x="801" y="5960"/>
                        <a:pt x="1001" y="5193"/>
                      </a:cubicBezTo>
                      <a:cubicBezTo>
                        <a:pt x="1134" y="4693"/>
                        <a:pt x="1368" y="4193"/>
                        <a:pt x="1701" y="3726"/>
                      </a:cubicBezTo>
                      <a:cubicBezTo>
                        <a:pt x="1890" y="3429"/>
                        <a:pt x="2209" y="3263"/>
                        <a:pt x="2536" y="3263"/>
                      </a:cubicBezTo>
                      <a:close/>
                      <a:moveTo>
                        <a:pt x="8374" y="0"/>
                      </a:moveTo>
                      <a:cubicBezTo>
                        <a:pt x="8199" y="0"/>
                        <a:pt x="8010" y="101"/>
                        <a:pt x="7772" y="101"/>
                      </a:cubicBezTo>
                      <a:cubicBezTo>
                        <a:pt x="7730" y="101"/>
                        <a:pt x="7685" y="97"/>
                        <a:pt x="7639" y="90"/>
                      </a:cubicBezTo>
                      <a:cubicBezTo>
                        <a:pt x="7604" y="84"/>
                        <a:pt x="7569" y="81"/>
                        <a:pt x="7533" y="81"/>
                      </a:cubicBezTo>
                      <a:cubicBezTo>
                        <a:pt x="7158" y="81"/>
                        <a:pt x="6740" y="386"/>
                        <a:pt x="6405" y="690"/>
                      </a:cubicBezTo>
                      <a:cubicBezTo>
                        <a:pt x="6356" y="788"/>
                        <a:pt x="6253" y="850"/>
                        <a:pt x="6137" y="850"/>
                      </a:cubicBezTo>
                      <a:cubicBezTo>
                        <a:pt x="6094" y="850"/>
                        <a:pt x="6049" y="841"/>
                        <a:pt x="6005" y="823"/>
                      </a:cubicBezTo>
                      <a:cubicBezTo>
                        <a:pt x="5840" y="782"/>
                        <a:pt x="5675" y="754"/>
                        <a:pt x="5510" y="754"/>
                      </a:cubicBezTo>
                      <a:cubicBezTo>
                        <a:pt x="5408" y="754"/>
                        <a:pt x="5306" y="765"/>
                        <a:pt x="5204" y="790"/>
                      </a:cubicBezTo>
                      <a:cubicBezTo>
                        <a:pt x="4303" y="1024"/>
                        <a:pt x="3503" y="1457"/>
                        <a:pt x="3236" y="2458"/>
                      </a:cubicBezTo>
                      <a:cubicBezTo>
                        <a:pt x="3214" y="2547"/>
                        <a:pt x="3162" y="2591"/>
                        <a:pt x="3100" y="2591"/>
                      </a:cubicBezTo>
                      <a:cubicBezTo>
                        <a:pt x="3069" y="2591"/>
                        <a:pt x="3036" y="2580"/>
                        <a:pt x="3002" y="2558"/>
                      </a:cubicBezTo>
                      <a:cubicBezTo>
                        <a:pt x="2829" y="2416"/>
                        <a:pt x="2626" y="2349"/>
                        <a:pt x="2421" y="2349"/>
                      </a:cubicBezTo>
                      <a:cubicBezTo>
                        <a:pt x="2193" y="2349"/>
                        <a:pt x="1962" y="2433"/>
                        <a:pt x="1768" y="2591"/>
                      </a:cubicBezTo>
                      <a:cubicBezTo>
                        <a:pt x="1568" y="2758"/>
                        <a:pt x="1234" y="2725"/>
                        <a:pt x="1101" y="2958"/>
                      </a:cubicBezTo>
                      <a:cubicBezTo>
                        <a:pt x="834" y="3492"/>
                        <a:pt x="534" y="4026"/>
                        <a:pt x="300" y="4593"/>
                      </a:cubicBezTo>
                      <a:cubicBezTo>
                        <a:pt x="134" y="4960"/>
                        <a:pt x="334" y="5427"/>
                        <a:pt x="0" y="5727"/>
                      </a:cubicBezTo>
                      <a:cubicBezTo>
                        <a:pt x="0" y="6161"/>
                        <a:pt x="0" y="6594"/>
                        <a:pt x="0" y="7028"/>
                      </a:cubicBezTo>
                      <a:cubicBezTo>
                        <a:pt x="134" y="7328"/>
                        <a:pt x="200" y="7628"/>
                        <a:pt x="234" y="7962"/>
                      </a:cubicBezTo>
                      <a:cubicBezTo>
                        <a:pt x="267" y="8496"/>
                        <a:pt x="334" y="9029"/>
                        <a:pt x="434" y="9563"/>
                      </a:cubicBezTo>
                      <a:cubicBezTo>
                        <a:pt x="534" y="10364"/>
                        <a:pt x="734" y="11164"/>
                        <a:pt x="968" y="11931"/>
                      </a:cubicBezTo>
                      <a:cubicBezTo>
                        <a:pt x="1168" y="12565"/>
                        <a:pt x="1401" y="13232"/>
                        <a:pt x="1701" y="13833"/>
                      </a:cubicBezTo>
                      <a:cubicBezTo>
                        <a:pt x="1835" y="14066"/>
                        <a:pt x="1902" y="14300"/>
                        <a:pt x="1902" y="14533"/>
                      </a:cubicBezTo>
                      <a:cubicBezTo>
                        <a:pt x="1835" y="15334"/>
                        <a:pt x="1635" y="16101"/>
                        <a:pt x="1635" y="16902"/>
                      </a:cubicBezTo>
                      <a:cubicBezTo>
                        <a:pt x="1601" y="17302"/>
                        <a:pt x="1768" y="17669"/>
                        <a:pt x="2068" y="17936"/>
                      </a:cubicBezTo>
                      <a:cubicBezTo>
                        <a:pt x="2469" y="18136"/>
                        <a:pt x="2902" y="18269"/>
                        <a:pt x="3336" y="18336"/>
                      </a:cubicBezTo>
                      <a:cubicBezTo>
                        <a:pt x="3936" y="18436"/>
                        <a:pt x="4570" y="18469"/>
                        <a:pt x="5171" y="18536"/>
                      </a:cubicBezTo>
                      <a:cubicBezTo>
                        <a:pt x="5471" y="18558"/>
                        <a:pt x="5771" y="18570"/>
                        <a:pt x="6071" y="18570"/>
                      </a:cubicBezTo>
                      <a:cubicBezTo>
                        <a:pt x="6672" y="18570"/>
                        <a:pt x="7272" y="18525"/>
                        <a:pt x="7873" y="18436"/>
                      </a:cubicBezTo>
                      <a:cubicBezTo>
                        <a:pt x="8462" y="18371"/>
                        <a:pt x="8634" y="18144"/>
                        <a:pt x="8481" y="17567"/>
                      </a:cubicBezTo>
                      <a:lnTo>
                        <a:pt x="8481" y="17567"/>
                      </a:lnTo>
                      <a:cubicBezTo>
                        <a:pt x="8493" y="17565"/>
                        <a:pt x="8504" y="17564"/>
                        <a:pt x="8514" y="17564"/>
                      </a:cubicBezTo>
                      <a:cubicBezTo>
                        <a:pt x="8621" y="17564"/>
                        <a:pt x="8680" y="17676"/>
                        <a:pt x="8740" y="17736"/>
                      </a:cubicBezTo>
                      <a:cubicBezTo>
                        <a:pt x="8807" y="17836"/>
                        <a:pt x="8907" y="17902"/>
                        <a:pt x="9040" y="17936"/>
                      </a:cubicBezTo>
                      <a:cubicBezTo>
                        <a:pt x="9140" y="17902"/>
                        <a:pt x="9173" y="17736"/>
                        <a:pt x="9207" y="17636"/>
                      </a:cubicBezTo>
                      <a:cubicBezTo>
                        <a:pt x="9240" y="17369"/>
                        <a:pt x="9240" y="17135"/>
                        <a:pt x="9240" y="16868"/>
                      </a:cubicBezTo>
                      <a:cubicBezTo>
                        <a:pt x="9207" y="16134"/>
                        <a:pt x="9274" y="15367"/>
                        <a:pt x="9474" y="14633"/>
                      </a:cubicBezTo>
                      <a:cubicBezTo>
                        <a:pt x="9607" y="14133"/>
                        <a:pt x="9807" y="13599"/>
                        <a:pt x="10007" y="13132"/>
                      </a:cubicBezTo>
                      <a:cubicBezTo>
                        <a:pt x="10308" y="12465"/>
                        <a:pt x="10741" y="11831"/>
                        <a:pt x="11275" y="11331"/>
                      </a:cubicBezTo>
                      <a:cubicBezTo>
                        <a:pt x="11809" y="10731"/>
                        <a:pt x="12376" y="10163"/>
                        <a:pt x="13010" y="9630"/>
                      </a:cubicBezTo>
                      <a:cubicBezTo>
                        <a:pt x="13276" y="9396"/>
                        <a:pt x="13477" y="9063"/>
                        <a:pt x="13610" y="8729"/>
                      </a:cubicBezTo>
                      <a:cubicBezTo>
                        <a:pt x="13643" y="8429"/>
                        <a:pt x="13610" y="8129"/>
                        <a:pt x="13510" y="7828"/>
                      </a:cubicBezTo>
                      <a:cubicBezTo>
                        <a:pt x="13343" y="6995"/>
                        <a:pt x="13276" y="6161"/>
                        <a:pt x="13110" y="5327"/>
                      </a:cubicBezTo>
                      <a:cubicBezTo>
                        <a:pt x="12943" y="4593"/>
                        <a:pt x="12876" y="3859"/>
                        <a:pt x="12709" y="3125"/>
                      </a:cubicBezTo>
                      <a:cubicBezTo>
                        <a:pt x="12635" y="2680"/>
                        <a:pt x="12506" y="2492"/>
                        <a:pt x="12227" y="2492"/>
                      </a:cubicBezTo>
                      <a:cubicBezTo>
                        <a:pt x="12130" y="2492"/>
                        <a:pt x="12014" y="2515"/>
                        <a:pt x="11875" y="2558"/>
                      </a:cubicBezTo>
                      <a:cubicBezTo>
                        <a:pt x="11442" y="2625"/>
                        <a:pt x="11041" y="2725"/>
                        <a:pt x="10608" y="2825"/>
                      </a:cubicBezTo>
                      <a:cubicBezTo>
                        <a:pt x="10576" y="2846"/>
                        <a:pt x="10538" y="2857"/>
                        <a:pt x="10501" y="2857"/>
                      </a:cubicBezTo>
                      <a:cubicBezTo>
                        <a:pt x="10422" y="2857"/>
                        <a:pt x="10352" y="2805"/>
                        <a:pt x="10374" y="2691"/>
                      </a:cubicBezTo>
                      <a:cubicBezTo>
                        <a:pt x="10541" y="2024"/>
                        <a:pt x="10208" y="1524"/>
                        <a:pt x="10007" y="957"/>
                      </a:cubicBezTo>
                      <a:cubicBezTo>
                        <a:pt x="9941" y="757"/>
                        <a:pt x="9807" y="557"/>
                        <a:pt x="9640" y="457"/>
                      </a:cubicBezTo>
                      <a:cubicBezTo>
                        <a:pt x="9307" y="290"/>
                        <a:pt x="8873" y="223"/>
                        <a:pt x="8573" y="56"/>
                      </a:cubicBezTo>
                      <a:cubicBezTo>
                        <a:pt x="8507" y="15"/>
                        <a:pt x="8442" y="0"/>
                        <a:pt x="8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2676131" y="1574932"/>
                  <a:ext cx="205098" cy="179899"/>
                </a:xfrm>
                <a:custGeom>
                  <a:rect b="b" l="l" r="r" t="t"/>
                  <a:pathLst>
                    <a:path extrusionOk="0" h="8674" w="9889">
                      <a:moveTo>
                        <a:pt x="6005" y="0"/>
                      </a:moveTo>
                      <a:cubicBezTo>
                        <a:pt x="5472" y="167"/>
                        <a:pt x="3503" y="4504"/>
                        <a:pt x="3670" y="5371"/>
                      </a:cubicBezTo>
                      <a:cubicBezTo>
                        <a:pt x="3170" y="4971"/>
                        <a:pt x="2736" y="4604"/>
                        <a:pt x="2303" y="4203"/>
                      </a:cubicBezTo>
                      <a:cubicBezTo>
                        <a:pt x="1702" y="3603"/>
                        <a:pt x="1068" y="2969"/>
                        <a:pt x="401" y="2435"/>
                      </a:cubicBezTo>
                      <a:cubicBezTo>
                        <a:pt x="355" y="2412"/>
                        <a:pt x="293" y="2373"/>
                        <a:pt x="237" y="2373"/>
                      </a:cubicBezTo>
                      <a:cubicBezTo>
                        <a:pt x="212" y="2373"/>
                        <a:pt x="188" y="2381"/>
                        <a:pt x="168" y="2402"/>
                      </a:cubicBezTo>
                      <a:cubicBezTo>
                        <a:pt x="101" y="2469"/>
                        <a:pt x="1" y="2602"/>
                        <a:pt x="1" y="2602"/>
                      </a:cubicBezTo>
                      <a:cubicBezTo>
                        <a:pt x="301" y="2969"/>
                        <a:pt x="168" y="3403"/>
                        <a:pt x="234" y="3803"/>
                      </a:cubicBezTo>
                      <a:cubicBezTo>
                        <a:pt x="435" y="4570"/>
                        <a:pt x="635" y="5337"/>
                        <a:pt x="768" y="6138"/>
                      </a:cubicBezTo>
                      <a:cubicBezTo>
                        <a:pt x="768" y="6572"/>
                        <a:pt x="935" y="7005"/>
                        <a:pt x="1202" y="7339"/>
                      </a:cubicBezTo>
                      <a:cubicBezTo>
                        <a:pt x="1335" y="7506"/>
                        <a:pt x="1302" y="7806"/>
                        <a:pt x="1302" y="8073"/>
                      </a:cubicBezTo>
                      <a:cubicBezTo>
                        <a:pt x="1302" y="8406"/>
                        <a:pt x="1369" y="8673"/>
                        <a:pt x="1769" y="8673"/>
                      </a:cubicBezTo>
                      <a:cubicBezTo>
                        <a:pt x="2002" y="8673"/>
                        <a:pt x="2303" y="8673"/>
                        <a:pt x="2102" y="8306"/>
                      </a:cubicBezTo>
                      <a:cubicBezTo>
                        <a:pt x="2036" y="8139"/>
                        <a:pt x="2236" y="8039"/>
                        <a:pt x="2169" y="7806"/>
                      </a:cubicBezTo>
                      <a:cubicBezTo>
                        <a:pt x="2002" y="7472"/>
                        <a:pt x="1869" y="7072"/>
                        <a:pt x="1802" y="6705"/>
                      </a:cubicBezTo>
                      <a:cubicBezTo>
                        <a:pt x="1769" y="6271"/>
                        <a:pt x="1669" y="5838"/>
                        <a:pt x="1502" y="5438"/>
                      </a:cubicBezTo>
                      <a:cubicBezTo>
                        <a:pt x="1269" y="5071"/>
                        <a:pt x="1102" y="4637"/>
                        <a:pt x="1035" y="4203"/>
                      </a:cubicBezTo>
                      <a:cubicBezTo>
                        <a:pt x="1002" y="4070"/>
                        <a:pt x="935" y="4003"/>
                        <a:pt x="1068" y="3936"/>
                      </a:cubicBezTo>
                      <a:cubicBezTo>
                        <a:pt x="1098" y="3921"/>
                        <a:pt x="1123" y="3915"/>
                        <a:pt x="1145" y="3915"/>
                      </a:cubicBezTo>
                      <a:cubicBezTo>
                        <a:pt x="1219" y="3915"/>
                        <a:pt x="1250" y="3992"/>
                        <a:pt x="1302" y="4070"/>
                      </a:cubicBezTo>
                      <a:cubicBezTo>
                        <a:pt x="1936" y="4737"/>
                        <a:pt x="2569" y="5404"/>
                        <a:pt x="3203" y="6071"/>
                      </a:cubicBezTo>
                      <a:cubicBezTo>
                        <a:pt x="3403" y="6205"/>
                        <a:pt x="3670" y="6305"/>
                        <a:pt x="3937" y="6338"/>
                      </a:cubicBezTo>
                      <a:cubicBezTo>
                        <a:pt x="3955" y="6343"/>
                        <a:pt x="3974" y="6345"/>
                        <a:pt x="3994" y="6345"/>
                      </a:cubicBezTo>
                      <a:cubicBezTo>
                        <a:pt x="4120" y="6345"/>
                        <a:pt x="4266" y="6258"/>
                        <a:pt x="4237" y="6171"/>
                      </a:cubicBezTo>
                      <a:cubicBezTo>
                        <a:pt x="4171" y="5771"/>
                        <a:pt x="4538" y="5538"/>
                        <a:pt x="4538" y="5171"/>
                      </a:cubicBezTo>
                      <a:cubicBezTo>
                        <a:pt x="4604" y="4770"/>
                        <a:pt x="4738" y="4370"/>
                        <a:pt x="4971" y="4037"/>
                      </a:cubicBezTo>
                      <a:cubicBezTo>
                        <a:pt x="5171" y="3603"/>
                        <a:pt x="5038" y="3036"/>
                        <a:pt x="5505" y="2702"/>
                      </a:cubicBezTo>
                      <a:cubicBezTo>
                        <a:pt x="5505" y="2702"/>
                        <a:pt x="5505" y="2636"/>
                        <a:pt x="5472" y="2636"/>
                      </a:cubicBezTo>
                      <a:cubicBezTo>
                        <a:pt x="5271" y="2502"/>
                        <a:pt x="5405" y="2435"/>
                        <a:pt x="5505" y="2335"/>
                      </a:cubicBezTo>
                      <a:cubicBezTo>
                        <a:pt x="5672" y="2169"/>
                        <a:pt x="5772" y="1902"/>
                        <a:pt x="5705" y="1668"/>
                      </a:cubicBezTo>
                      <a:cubicBezTo>
                        <a:pt x="5672" y="1568"/>
                        <a:pt x="5705" y="1468"/>
                        <a:pt x="5805" y="1468"/>
                      </a:cubicBezTo>
                      <a:cubicBezTo>
                        <a:pt x="5816" y="1464"/>
                        <a:pt x="5826" y="1463"/>
                        <a:pt x="5835" y="1463"/>
                      </a:cubicBezTo>
                      <a:cubicBezTo>
                        <a:pt x="5912" y="1463"/>
                        <a:pt x="5942" y="1575"/>
                        <a:pt x="5972" y="1635"/>
                      </a:cubicBezTo>
                      <a:cubicBezTo>
                        <a:pt x="6005" y="1835"/>
                        <a:pt x="6005" y="2035"/>
                        <a:pt x="6005" y="2235"/>
                      </a:cubicBezTo>
                      <a:cubicBezTo>
                        <a:pt x="6105" y="2636"/>
                        <a:pt x="6172" y="3036"/>
                        <a:pt x="6205" y="3469"/>
                      </a:cubicBezTo>
                      <a:cubicBezTo>
                        <a:pt x="6205" y="3870"/>
                        <a:pt x="6272" y="4270"/>
                        <a:pt x="6372" y="4637"/>
                      </a:cubicBezTo>
                      <a:cubicBezTo>
                        <a:pt x="6406" y="5204"/>
                        <a:pt x="6606" y="5738"/>
                        <a:pt x="7039" y="6138"/>
                      </a:cubicBezTo>
                      <a:cubicBezTo>
                        <a:pt x="7167" y="6250"/>
                        <a:pt x="7249" y="6293"/>
                        <a:pt x="7310" y="6293"/>
                      </a:cubicBezTo>
                      <a:cubicBezTo>
                        <a:pt x="7377" y="6293"/>
                        <a:pt x="7421" y="6241"/>
                        <a:pt x="7473" y="6171"/>
                      </a:cubicBezTo>
                      <a:cubicBezTo>
                        <a:pt x="8274" y="5037"/>
                        <a:pt x="9041" y="3903"/>
                        <a:pt x="9808" y="2802"/>
                      </a:cubicBezTo>
                      <a:cubicBezTo>
                        <a:pt x="9808" y="2736"/>
                        <a:pt x="9841" y="2669"/>
                        <a:pt x="9875" y="2636"/>
                      </a:cubicBezTo>
                      <a:cubicBezTo>
                        <a:pt x="9888" y="2419"/>
                        <a:pt x="9847" y="2350"/>
                        <a:pt x="9786" y="2350"/>
                      </a:cubicBezTo>
                      <a:cubicBezTo>
                        <a:pt x="9697" y="2350"/>
                        <a:pt x="9567" y="2496"/>
                        <a:pt x="9508" y="2535"/>
                      </a:cubicBezTo>
                      <a:cubicBezTo>
                        <a:pt x="8741" y="3169"/>
                        <a:pt x="8073" y="3970"/>
                        <a:pt x="7606" y="4870"/>
                      </a:cubicBezTo>
                      <a:cubicBezTo>
                        <a:pt x="7540" y="5004"/>
                        <a:pt x="7473" y="5137"/>
                        <a:pt x="7273" y="5137"/>
                      </a:cubicBezTo>
                      <a:cubicBezTo>
                        <a:pt x="7073" y="4270"/>
                        <a:pt x="6939" y="3436"/>
                        <a:pt x="6739" y="2569"/>
                      </a:cubicBezTo>
                      <a:cubicBezTo>
                        <a:pt x="6539" y="1702"/>
                        <a:pt x="6272" y="834"/>
                        <a:pt x="6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2942483" y="1770688"/>
                  <a:ext cx="97561" cy="87336"/>
                </a:xfrm>
                <a:custGeom>
                  <a:rect b="b" l="l" r="r" t="t"/>
                  <a:pathLst>
                    <a:path extrusionOk="0" h="4211" w="4704">
                      <a:moveTo>
                        <a:pt x="4645" y="0"/>
                      </a:moveTo>
                      <a:cubicBezTo>
                        <a:pt x="3782" y="0"/>
                        <a:pt x="3321" y="710"/>
                        <a:pt x="2669" y="1069"/>
                      </a:cubicBezTo>
                      <a:cubicBezTo>
                        <a:pt x="2169" y="1369"/>
                        <a:pt x="2035" y="2070"/>
                        <a:pt x="1335" y="2170"/>
                      </a:cubicBezTo>
                      <a:cubicBezTo>
                        <a:pt x="1301" y="2170"/>
                        <a:pt x="1268" y="2236"/>
                        <a:pt x="1235" y="2303"/>
                      </a:cubicBezTo>
                      <a:cubicBezTo>
                        <a:pt x="1035" y="2703"/>
                        <a:pt x="768" y="3070"/>
                        <a:pt x="401" y="3370"/>
                      </a:cubicBezTo>
                      <a:cubicBezTo>
                        <a:pt x="267" y="3537"/>
                        <a:pt x="0" y="3637"/>
                        <a:pt x="101" y="3938"/>
                      </a:cubicBezTo>
                      <a:cubicBezTo>
                        <a:pt x="134" y="4038"/>
                        <a:pt x="67" y="4204"/>
                        <a:pt x="301" y="4204"/>
                      </a:cubicBezTo>
                      <a:cubicBezTo>
                        <a:pt x="330" y="4209"/>
                        <a:pt x="360" y="4211"/>
                        <a:pt x="390" y="4211"/>
                      </a:cubicBezTo>
                      <a:cubicBezTo>
                        <a:pt x="592" y="4211"/>
                        <a:pt x="789" y="4112"/>
                        <a:pt x="934" y="3938"/>
                      </a:cubicBezTo>
                      <a:cubicBezTo>
                        <a:pt x="1468" y="3337"/>
                        <a:pt x="2069" y="2737"/>
                        <a:pt x="2669" y="2170"/>
                      </a:cubicBezTo>
                      <a:cubicBezTo>
                        <a:pt x="3370" y="1502"/>
                        <a:pt x="4203" y="935"/>
                        <a:pt x="4704" y="1"/>
                      </a:cubicBezTo>
                      <a:cubicBezTo>
                        <a:pt x="4684" y="1"/>
                        <a:pt x="4664" y="0"/>
                        <a:pt x="4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2963927" y="1847568"/>
                  <a:ext cx="89949" cy="48905"/>
                </a:xfrm>
                <a:custGeom>
                  <a:rect b="b" l="l" r="r" t="t"/>
                  <a:pathLst>
                    <a:path extrusionOk="0" h="2358" w="4337">
                      <a:moveTo>
                        <a:pt x="4106" y="0"/>
                      </a:moveTo>
                      <a:cubicBezTo>
                        <a:pt x="4032" y="0"/>
                        <a:pt x="3942" y="24"/>
                        <a:pt x="3837" y="64"/>
                      </a:cubicBezTo>
                      <a:cubicBezTo>
                        <a:pt x="3336" y="264"/>
                        <a:pt x="2869" y="564"/>
                        <a:pt x="2369" y="764"/>
                      </a:cubicBezTo>
                      <a:cubicBezTo>
                        <a:pt x="1668" y="998"/>
                        <a:pt x="1035" y="1365"/>
                        <a:pt x="334" y="1598"/>
                      </a:cubicBezTo>
                      <a:cubicBezTo>
                        <a:pt x="234" y="1632"/>
                        <a:pt x="1" y="1898"/>
                        <a:pt x="101" y="1998"/>
                      </a:cubicBezTo>
                      <a:cubicBezTo>
                        <a:pt x="286" y="2104"/>
                        <a:pt x="429" y="2357"/>
                        <a:pt x="680" y="2357"/>
                      </a:cubicBezTo>
                      <a:cubicBezTo>
                        <a:pt x="746" y="2357"/>
                        <a:pt x="818" y="2340"/>
                        <a:pt x="901" y="2299"/>
                      </a:cubicBezTo>
                      <a:cubicBezTo>
                        <a:pt x="1201" y="2099"/>
                        <a:pt x="1502" y="1932"/>
                        <a:pt x="1835" y="1832"/>
                      </a:cubicBezTo>
                      <a:cubicBezTo>
                        <a:pt x="2602" y="1665"/>
                        <a:pt x="3169" y="1131"/>
                        <a:pt x="3903" y="898"/>
                      </a:cubicBezTo>
                      <a:cubicBezTo>
                        <a:pt x="4170" y="764"/>
                        <a:pt x="4337" y="497"/>
                        <a:pt x="4337" y="197"/>
                      </a:cubicBezTo>
                      <a:cubicBezTo>
                        <a:pt x="4297" y="56"/>
                        <a:pt x="4220" y="0"/>
                        <a:pt x="4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2964612" y="1918060"/>
                  <a:ext cx="74747" cy="38763"/>
                </a:xfrm>
                <a:custGeom>
                  <a:rect b="b" l="l" r="r" t="t"/>
                  <a:pathLst>
                    <a:path extrusionOk="0" h="1869" w="3604">
                      <a:moveTo>
                        <a:pt x="535" y="0"/>
                      </a:moveTo>
                      <a:cubicBezTo>
                        <a:pt x="334" y="0"/>
                        <a:pt x="101" y="67"/>
                        <a:pt x="101" y="301"/>
                      </a:cubicBezTo>
                      <a:cubicBezTo>
                        <a:pt x="101" y="434"/>
                        <a:pt x="1" y="601"/>
                        <a:pt x="268" y="734"/>
                      </a:cubicBezTo>
                      <a:cubicBezTo>
                        <a:pt x="1335" y="1201"/>
                        <a:pt x="2336" y="1802"/>
                        <a:pt x="3603" y="1868"/>
                      </a:cubicBezTo>
                      <a:cubicBezTo>
                        <a:pt x="3503" y="1568"/>
                        <a:pt x="3303" y="1301"/>
                        <a:pt x="3036" y="1135"/>
                      </a:cubicBezTo>
                      <a:cubicBezTo>
                        <a:pt x="2336" y="734"/>
                        <a:pt x="1602" y="434"/>
                        <a:pt x="868" y="67"/>
                      </a:cubicBezTo>
                      <a:cubicBezTo>
                        <a:pt x="768" y="34"/>
                        <a:pt x="635" y="0"/>
                        <a:pt x="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7" name="Google Shape;187;p21"/>
            <p:cNvGrpSpPr/>
            <p:nvPr/>
          </p:nvGrpSpPr>
          <p:grpSpPr>
            <a:xfrm>
              <a:off x="4310442" y="3880717"/>
              <a:ext cx="701063" cy="489356"/>
              <a:chOff x="6599398" y="3014042"/>
              <a:chExt cx="701063" cy="489356"/>
            </a:xfrm>
          </p:grpSpPr>
          <p:sp>
            <p:nvSpPr>
              <p:cNvPr id="188" name="Google Shape;188;p21"/>
              <p:cNvSpPr/>
              <p:nvPr/>
            </p:nvSpPr>
            <p:spPr>
              <a:xfrm>
                <a:off x="6599398" y="301404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FFD1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21"/>
              <p:cNvGrpSpPr/>
              <p:nvPr/>
            </p:nvGrpSpPr>
            <p:grpSpPr>
              <a:xfrm>
                <a:off x="6721817" y="3086769"/>
                <a:ext cx="407964" cy="377252"/>
                <a:chOff x="3807056" y="1707591"/>
                <a:chExt cx="526473" cy="479782"/>
              </a:xfrm>
            </p:grpSpPr>
            <p:sp>
              <p:nvSpPr>
                <p:cNvPr id="190" name="Google Shape;190;p21"/>
                <p:cNvSpPr/>
                <p:nvPr/>
              </p:nvSpPr>
              <p:spPr>
                <a:xfrm>
                  <a:off x="3807056" y="1911020"/>
                  <a:ext cx="251141" cy="207504"/>
                </a:xfrm>
                <a:custGeom>
                  <a:rect b="b" l="l" r="r" t="t"/>
                  <a:pathLst>
                    <a:path extrusionOk="0" h="10005" w="12109">
                      <a:moveTo>
                        <a:pt x="9941" y="973"/>
                      </a:moveTo>
                      <a:lnTo>
                        <a:pt x="9941" y="973"/>
                      </a:lnTo>
                      <a:cubicBezTo>
                        <a:pt x="9840" y="1206"/>
                        <a:pt x="9707" y="1440"/>
                        <a:pt x="9540" y="1640"/>
                      </a:cubicBezTo>
                      <a:cubicBezTo>
                        <a:pt x="9207" y="1940"/>
                        <a:pt x="8973" y="2374"/>
                        <a:pt x="8940" y="2841"/>
                      </a:cubicBezTo>
                      <a:cubicBezTo>
                        <a:pt x="8973" y="3007"/>
                        <a:pt x="8706" y="2907"/>
                        <a:pt x="8706" y="3107"/>
                      </a:cubicBezTo>
                      <a:cubicBezTo>
                        <a:pt x="8675" y="3452"/>
                        <a:pt x="8967" y="3914"/>
                        <a:pt x="9279" y="3914"/>
                      </a:cubicBezTo>
                      <a:cubicBezTo>
                        <a:pt x="9299" y="3914"/>
                        <a:pt x="9320" y="3912"/>
                        <a:pt x="9340" y="3908"/>
                      </a:cubicBezTo>
                      <a:cubicBezTo>
                        <a:pt x="9557" y="3891"/>
                        <a:pt x="9765" y="3883"/>
                        <a:pt x="9974" y="3883"/>
                      </a:cubicBezTo>
                      <a:cubicBezTo>
                        <a:pt x="10182" y="3883"/>
                        <a:pt x="10391" y="3891"/>
                        <a:pt x="10608" y="3908"/>
                      </a:cubicBezTo>
                      <a:cubicBezTo>
                        <a:pt x="10626" y="3904"/>
                        <a:pt x="10642" y="3903"/>
                        <a:pt x="10656" y="3903"/>
                      </a:cubicBezTo>
                      <a:cubicBezTo>
                        <a:pt x="10768" y="3903"/>
                        <a:pt x="10741" y="4012"/>
                        <a:pt x="10741" y="4041"/>
                      </a:cubicBezTo>
                      <a:cubicBezTo>
                        <a:pt x="10774" y="4208"/>
                        <a:pt x="10708" y="4342"/>
                        <a:pt x="10608" y="4442"/>
                      </a:cubicBezTo>
                      <a:cubicBezTo>
                        <a:pt x="9874" y="4909"/>
                        <a:pt x="9107" y="5376"/>
                        <a:pt x="8306" y="5743"/>
                      </a:cubicBezTo>
                      <a:cubicBezTo>
                        <a:pt x="7672" y="6076"/>
                        <a:pt x="6972" y="6377"/>
                        <a:pt x="6371" y="6777"/>
                      </a:cubicBezTo>
                      <a:cubicBezTo>
                        <a:pt x="5637" y="7244"/>
                        <a:pt x="4837" y="7577"/>
                        <a:pt x="4103" y="8078"/>
                      </a:cubicBezTo>
                      <a:cubicBezTo>
                        <a:pt x="3636" y="8411"/>
                        <a:pt x="3169" y="8812"/>
                        <a:pt x="2669" y="9112"/>
                      </a:cubicBezTo>
                      <a:cubicBezTo>
                        <a:pt x="2599" y="9152"/>
                        <a:pt x="2535" y="9171"/>
                        <a:pt x="2477" y="9171"/>
                      </a:cubicBezTo>
                      <a:cubicBezTo>
                        <a:pt x="2342" y="9171"/>
                        <a:pt x="2239" y="9066"/>
                        <a:pt x="2168" y="8878"/>
                      </a:cubicBezTo>
                      <a:cubicBezTo>
                        <a:pt x="1835" y="8011"/>
                        <a:pt x="1568" y="7110"/>
                        <a:pt x="1368" y="6210"/>
                      </a:cubicBezTo>
                      <a:cubicBezTo>
                        <a:pt x="1301" y="5743"/>
                        <a:pt x="1201" y="5309"/>
                        <a:pt x="1068" y="4875"/>
                      </a:cubicBezTo>
                      <a:cubicBezTo>
                        <a:pt x="934" y="4642"/>
                        <a:pt x="1168" y="4508"/>
                        <a:pt x="1334" y="4442"/>
                      </a:cubicBezTo>
                      <a:cubicBezTo>
                        <a:pt x="2002" y="4108"/>
                        <a:pt x="2669" y="3808"/>
                        <a:pt x="3336" y="3508"/>
                      </a:cubicBezTo>
                      <a:cubicBezTo>
                        <a:pt x="4203" y="3107"/>
                        <a:pt x="5104" y="2774"/>
                        <a:pt x="6038" y="2474"/>
                      </a:cubicBezTo>
                      <a:cubicBezTo>
                        <a:pt x="6905" y="2207"/>
                        <a:pt x="7739" y="1807"/>
                        <a:pt x="8640" y="1473"/>
                      </a:cubicBezTo>
                      <a:cubicBezTo>
                        <a:pt x="9040" y="1306"/>
                        <a:pt x="9407" y="1006"/>
                        <a:pt x="9941" y="973"/>
                      </a:cubicBezTo>
                      <a:close/>
                      <a:moveTo>
                        <a:pt x="10333" y="1"/>
                      </a:moveTo>
                      <a:cubicBezTo>
                        <a:pt x="9937" y="1"/>
                        <a:pt x="9546" y="107"/>
                        <a:pt x="9173" y="305"/>
                      </a:cubicBezTo>
                      <a:cubicBezTo>
                        <a:pt x="8373" y="739"/>
                        <a:pt x="7439" y="939"/>
                        <a:pt x="6605" y="1373"/>
                      </a:cubicBezTo>
                      <a:cubicBezTo>
                        <a:pt x="6004" y="1640"/>
                        <a:pt x="5371" y="1740"/>
                        <a:pt x="4804" y="2107"/>
                      </a:cubicBezTo>
                      <a:cubicBezTo>
                        <a:pt x="4370" y="2307"/>
                        <a:pt x="3936" y="2507"/>
                        <a:pt x="3469" y="2607"/>
                      </a:cubicBezTo>
                      <a:cubicBezTo>
                        <a:pt x="3143" y="2696"/>
                        <a:pt x="2922" y="3023"/>
                        <a:pt x="2571" y="3023"/>
                      </a:cubicBezTo>
                      <a:cubicBezTo>
                        <a:pt x="2528" y="3023"/>
                        <a:pt x="2483" y="3018"/>
                        <a:pt x="2435" y="3007"/>
                      </a:cubicBezTo>
                      <a:cubicBezTo>
                        <a:pt x="2385" y="3191"/>
                        <a:pt x="2252" y="3208"/>
                        <a:pt x="2114" y="3208"/>
                      </a:cubicBezTo>
                      <a:cubicBezTo>
                        <a:pt x="2084" y="3208"/>
                        <a:pt x="2053" y="3207"/>
                        <a:pt x="2023" y="3207"/>
                      </a:cubicBezTo>
                      <a:cubicBezTo>
                        <a:pt x="1917" y="3207"/>
                        <a:pt x="1820" y="3217"/>
                        <a:pt x="1768" y="3308"/>
                      </a:cubicBezTo>
                      <a:cubicBezTo>
                        <a:pt x="1568" y="3574"/>
                        <a:pt x="1301" y="3708"/>
                        <a:pt x="967" y="3741"/>
                      </a:cubicBezTo>
                      <a:cubicBezTo>
                        <a:pt x="534" y="3741"/>
                        <a:pt x="400" y="3975"/>
                        <a:pt x="367" y="4308"/>
                      </a:cubicBezTo>
                      <a:cubicBezTo>
                        <a:pt x="300" y="4508"/>
                        <a:pt x="0" y="4542"/>
                        <a:pt x="134" y="4775"/>
                      </a:cubicBezTo>
                      <a:cubicBezTo>
                        <a:pt x="467" y="5509"/>
                        <a:pt x="434" y="6343"/>
                        <a:pt x="667" y="7110"/>
                      </a:cubicBezTo>
                      <a:cubicBezTo>
                        <a:pt x="834" y="7577"/>
                        <a:pt x="967" y="8044"/>
                        <a:pt x="1068" y="8511"/>
                      </a:cubicBezTo>
                      <a:cubicBezTo>
                        <a:pt x="1234" y="9012"/>
                        <a:pt x="1501" y="9445"/>
                        <a:pt x="1901" y="9812"/>
                      </a:cubicBezTo>
                      <a:cubicBezTo>
                        <a:pt x="2072" y="9952"/>
                        <a:pt x="2200" y="10005"/>
                        <a:pt x="2310" y="10005"/>
                      </a:cubicBezTo>
                      <a:cubicBezTo>
                        <a:pt x="2438" y="10005"/>
                        <a:pt x="2544" y="9935"/>
                        <a:pt x="2669" y="9846"/>
                      </a:cubicBezTo>
                      <a:cubicBezTo>
                        <a:pt x="3102" y="9545"/>
                        <a:pt x="3569" y="9279"/>
                        <a:pt x="3970" y="9012"/>
                      </a:cubicBezTo>
                      <a:cubicBezTo>
                        <a:pt x="4370" y="8778"/>
                        <a:pt x="4770" y="8545"/>
                        <a:pt x="5204" y="8345"/>
                      </a:cubicBezTo>
                      <a:cubicBezTo>
                        <a:pt x="5704" y="8078"/>
                        <a:pt x="6171" y="7677"/>
                        <a:pt x="6705" y="7444"/>
                      </a:cubicBezTo>
                      <a:cubicBezTo>
                        <a:pt x="7239" y="7210"/>
                        <a:pt x="7706" y="6844"/>
                        <a:pt x="8239" y="6610"/>
                      </a:cubicBezTo>
                      <a:cubicBezTo>
                        <a:pt x="9007" y="6243"/>
                        <a:pt x="9740" y="5743"/>
                        <a:pt x="10508" y="5376"/>
                      </a:cubicBezTo>
                      <a:cubicBezTo>
                        <a:pt x="11075" y="5009"/>
                        <a:pt x="11575" y="4609"/>
                        <a:pt x="12009" y="4175"/>
                      </a:cubicBezTo>
                      <a:cubicBezTo>
                        <a:pt x="12109" y="4075"/>
                        <a:pt x="12109" y="3941"/>
                        <a:pt x="12009" y="3841"/>
                      </a:cubicBezTo>
                      <a:cubicBezTo>
                        <a:pt x="11776" y="3347"/>
                        <a:pt x="11289" y="3055"/>
                        <a:pt x="10770" y="3055"/>
                      </a:cubicBezTo>
                      <a:cubicBezTo>
                        <a:pt x="10694" y="3055"/>
                        <a:pt x="10618" y="3061"/>
                        <a:pt x="10541" y="3074"/>
                      </a:cubicBezTo>
                      <a:cubicBezTo>
                        <a:pt x="10517" y="3079"/>
                        <a:pt x="10493" y="3081"/>
                        <a:pt x="10469" y="3081"/>
                      </a:cubicBezTo>
                      <a:cubicBezTo>
                        <a:pt x="10324" y="3081"/>
                        <a:pt x="10169" y="3007"/>
                        <a:pt x="9941" y="3007"/>
                      </a:cubicBezTo>
                      <a:cubicBezTo>
                        <a:pt x="9707" y="3007"/>
                        <a:pt x="9774" y="2807"/>
                        <a:pt x="9807" y="2741"/>
                      </a:cubicBezTo>
                      <a:cubicBezTo>
                        <a:pt x="9941" y="2574"/>
                        <a:pt x="10007" y="2307"/>
                        <a:pt x="10107" y="2140"/>
                      </a:cubicBezTo>
                      <a:cubicBezTo>
                        <a:pt x="10408" y="1673"/>
                        <a:pt x="10674" y="1206"/>
                        <a:pt x="10875" y="672"/>
                      </a:cubicBezTo>
                      <a:cubicBezTo>
                        <a:pt x="10908" y="539"/>
                        <a:pt x="11141" y="139"/>
                        <a:pt x="10741" y="39"/>
                      </a:cubicBezTo>
                      <a:cubicBezTo>
                        <a:pt x="10605" y="13"/>
                        <a:pt x="10468" y="1"/>
                        <a:pt x="103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3938479" y="1707591"/>
                  <a:ext cx="230401" cy="175191"/>
                </a:xfrm>
                <a:custGeom>
                  <a:rect b="b" l="l" r="r" t="t"/>
                  <a:pathLst>
                    <a:path extrusionOk="0" h="8447" w="11109">
                      <a:moveTo>
                        <a:pt x="6735" y="1"/>
                      </a:moveTo>
                      <a:cubicBezTo>
                        <a:pt x="6663" y="1"/>
                        <a:pt x="6634" y="83"/>
                        <a:pt x="6606" y="141"/>
                      </a:cubicBezTo>
                      <a:cubicBezTo>
                        <a:pt x="5972" y="1542"/>
                        <a:pt x="5438" y="3009"/>
                        <a:pt x="5038" y="4477"/>
                      </a:cubicBezTo>
                      <a:cubicBezTo>
                        <a:pt x="4804" y="5178"/>
                        <a:pt x="4604" y="5878"/>
                        <a:pt x="4471" y="6579"/>
                      </a:cubicBezTo>
                      <a:cubicBezTo>
                        <a:pt x="3097" y="5368"/>
                        <a:pt x="505" y="3741"/>
                        <a:pt x="27" y="3741"/>
                      </a:cubicBezTo>
                      <a:cubicBezTo>
                        <a:pt x="17" y="3741"/>
                        <a:pt x="9" y="3742"/>
                        <a:pt x="1" y="3743"/>
                      </a:cubicBezTo>
                      <a:cubicBezTo>
                        <a:pt x="101" y="4010"/>
                        <a:pt x="435" y="4077"/>
                        <a:pt x="501" y="4344"/>
                      </a:cubicBezTo>
                      <a:cubicBezTo>
                        <a:pt x="735" y="5178"/>
                        <a:pt x="1035" y="6012"/>
                        <a:pt x="1402" y="6845"/>
                      </a:cubicBezTo>
                      <a:cubicBezTo>
                        <a:pt x="1602" y="7479"/>
                        <a:pt x="2002" y="8046"/>
                        <a:pt x="2569" y="8447"/>
                      </a:cubicBezTo>
                      <a:cubicBezTo>
                        <a:pt x="2636" y="8213"/>
                        <a:pt x="2870" y="7946"/>
                        <a:pt x="2703" y="7713"/>
                      </a:cubicBezTo>
                      <a:cubicBezTo>
                        <a:pt x="2369" y="7212"/>
                        <a:pt x="2102" y="6712"/>
                        <a:pt x="1869" y="6178"/>
                      </a:cubicBezTo>
                      <a:cubicBezTo>
                        <a:pt x="1669" y="5845"/>
                        <a:pt x="1469" y="5545"/>
                        <a:pt x="1235" y="5278"/>
                      </a:cubicBezTo>
                      <a:cubicBezTo>
                        <a:pt x="1290" y="5204"/>
                        <a:pt x="1336" y="5181"/>
                        <a:pt x="1376" y="5181"/>
                      </a:cubicBezTo>
                      <a:cubicBezTo>
                        <a:pt x="1409" y="5181"/>
                        <a:pt x="1439" y="5196"/>
                        <a:pt x="1469" y="5211"/>
                      </a:cubicBezTo>
                      <a:cubicBezTo>
                        <a:pt x="2203" y="5745"/>
                        <a:pt x="3003" y="6278"/>
                        <a:pt x="3737" y="6845"/>
                      </a:cubicBezTo>
                      <a:cubicBezTo>
                        <a:pt x="4037" y="7082"/>
                        <a:pt x="4330" y="7222"/>
                        <a:pt x="4586" y="7222"/>
                      </a:cubicBezTo>
                      <a:cubicBezTo>
                        <a:pt x="4872" y="7222"/>
                        <a:pt x="5113" y="7049"/>
                        <a:pt x="5271" y="6645"/>
                      </a:cubicBezTo>
                      <a:cubicBezTo>
                        <a:pt x="5472" y="6145"/>
                        <a:pt x="5572" y="5611"/>
                        <a:pt x="5738" y="5078"/>
                      </a:cubicBezTo>
                      <a:cubicBezTo>
                        <a:pt x="6039" y="4177"/>
                        <a:pt x="6272" y="3243"/>
                        <a:pt x="6539" y="2276"/>
                      </a:cubicBezTo>
                      <a:cubicBezTo>
                        <a:pt x="6539" y="2209"/>
                        <a:pt x="6506" y="2142"/>
                        <a:pt x="6639" y="2142"/>
                      </a:cubicBezTo>
                      <a:cubicBezTo>
                        <a:pt x="6772" y="2142"/>
                        <a:pt x="6772" y="2242"/>
                        <a:pt x="6806" y="2342"/>
                      </a:cubicBezTo>
                      <a:cubicBezTo>
                        <a:pt x="6839" y="2442"/>
                        <a:pt x="6706" y="2476"/>
                        <a:pt x="6706" y="2609"/>
                      </a:cubicBezTo>
                      <a:cubicBezTo>
                        <a:pt x="6806" y="3677"/>
                        <a:pt x="6873" y="4711"/>
                        <a:pt x="6973" y="5745"/>
                      </a:cubicBezTo>
                      <a:cubicBezTo>
                        <a:pt x="7020" y="5981"/>
                        <a:pt x="7201" y="6117"/>
                        <a:pt x="7397" y="6117"/>
                      </a:cubicBezTo>
                      <a:cubicBezTo>
                        <a:pt x="7478" y="6117"/>
                        <a:pt x="7562" y="6094"/>
                        <a:pt x="7640" y="6045"/>
                      </a:cubicBezTo>
                      <a:cubicBezTo>
                        <a:pt x="8007" y="5711"/>
                        <a:pt x="8240" y="5244"/>
                        <a:pt x="8674" y="5011"/>
                      </a:cubicBezTo>
                      <a:cubicBezTo>
                        <a:pt x="9041" y="4811"/>
                        <a:pt x="9107" y="4377"/>
                        <a:pt x="9441" y="4177"/>
                      </a:cubicBezTo>
                      <a:cubicBezTo>
                        <a:pt x="9523" y="4122"/>
                        <a:pt x="9582" y="4068"/>
                        <a:pt x="9638" y="4068"/>
                      </a:cubicBezTo>
                      <a:cubicBezTo>
                        <a:pt x="9650" y="4068"/>
                        <a:pt x="9662" y="4071"/>
                        <a:pt x="9675" y="4077"/>
                      </a:cubicBezTo>
                      <a:cubicBezTo>
                        <a:pt x="9775" y="4144"/>
                        <a:pt x="9708" y="4244"/>
                        <a:pt x="9675" y="4310"/>
                      </a:cubicBezTo>
                      <a:cubicBezTo>
                        <a:pt x="9541" y="4711"/>
                        <a:pt x="9408" y="5078"/>
                        <a:pt x="9274" y="5511"/>
                      </a:cubicBezTo>
                      <a:cubicBezTo>
                        <a:pt x="9074" y="6012"/>
                        <a:pt x="9007" y="6579"/>
                        <a:pt x="8807" y="7079"/>
                      </a:cubicBezTo>
                      <a:cubicBezTo>
                        <a:pt x="8674" y="7312"/>
                        <a:pt x="8674" y="7613"/>
                        <a:pt x="8807" y="7846"/>
                      </a:cubicBezTo>
                      <a:cubicBezTo>
                        <a:pt x="8874" y="7980"/>
                        <a:pt x="8774" y="8180"/>
                        <a:pt x="9041" y="8213"/>
                      </a:cubicBezTo>
                      <a:cubicBezTo>
                        <a:pt x="9274" y="8213"/>
                        <a:pt x="9341" y="8080"/>
                        <a:pt x="9408" y="7880"/>
                      </a:cubicBezTo>
                      <a:cubicBezTo>
                        <a:pt x="9508" y="7513"/>
                        <a:pt x="9574" y="7046"/>
                        <a:pt x="9708" y="6679"/>
                      </a:cubicBezTo>
                      <a:cubicBezTo>
                        <a:pt x="9975" y="6078"/>
                        <a:pt x="10142" y="5444"/>
                        <a:pt x="10142" y="4811"/>
                      </a:cubicBezTo>
                      <a:cubicBezTo>
                        <a:pt x="10142" y="4777"/>
                        <a:pt x="10208" y="4711"/>
                        <a:pt x="10242" y="4711"/>
                      </a:cubicBezTo>
                      <a:cubicBezTo>
                        <a:pt x="10408" y="4611"/>
                        <a:pt x="10408" y="4444"/>
                        <a:pt x="10475" y="4277"/>
                      </a:cubicBezTo>
                      <a:cubicBezTo>
                        <a:pt x="10642" y="3743"/>
                        <a:pt x="10675" y="3176"/>
                        <a:pt x="10842" y="2609"/>
                      </a:cubicBezTo>
                      <a:cubicBezTo>
                        <a:pt x="10842" y="2509"/>
                        <a:pt x="11109" y="2409"/>
                        <a:pt x="10875" y="2309"/>
                      </a:cubicBezTo>
                      <a:cubicBezTo>
                        <a:pt x="10813" y="2271"/>
                        <a:pt x="10750" y="2253"/>
                        <a:pt x="10691" y="2253"/>
                      </a:cubicBezTo>
                      <a:cubicBezTo>
                        <a:pt x="10593" y="2253"/>
                        <a:pt x="10504" y="2305"/>
                        <a:pt x="10442" y="2409"/>
                      </a:cubicBezTo>
                      <a:cubicBezTo>
                        <a:pt x="10208" y="2809"/>
                        <a:pt x="9775" y="2976"/>
                        <a:pt x="9474" y="3276"/>
                      </a:cubicBezTo>
                      <a:cubicBezTo>
                        <a:pt x="8907" y="3843"/>
                        <a:pt x="8307" y="4377"/>
                        <a:pt x="7706" y="4944"/>
                      </a:cubicBezTo>
                      <a:cubicBezTo>
                        <a:pt x="7606" y="4377"/>
                        <a:pt x="7540" y="3843"/>
                        <a:pt x="7506" y="3276"/>
                      </a:cubicBezTo>
                      <a:cubicBezTo>
                        <a:pt x="7440" y="2776"/>
                        <a:pt x="7340" y="2276"/>
                        <a:pt x="7273" y="1775"/>
                      </a:cubicBezTo>
                      <a:cubicBezTo>
                        <a:pt x="7206" y="1208"/>
                        <a:pt x="7073" y="674"/>
                        <a:pt x="6906" y="141"/>
                      </a:cubicBezTo>
                      <a:cubicBezTo>
                        <a:pt x="6873" y="74"/>
                        <a:pt x="6873" y="7"/>
                        <a:pt x="6772" y="7"/>
                      </a:cubicBezTo>
                      <a:cubicBezTo>
                        <a:pt x="6759" y="3"/>
                        <a:pt x="6746" y="1"/>
                        <a:pt x="67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4066481" y="1889535"/>
                  <a:ext cx="267048" cy="145616"/>
                </a:xfrm>
                <a:custGeom>
                  <a:rect b="b" l="l" r="r" t="t"/>
                  <a:pathLst>
                    <a:path extrusionOk="0" h="7021" w="12876">
                      <a:moveTo>
                        <a:pt x="2743" y="628"/>
                      </a:moveTo>
                      <a:cubicBezTo>
                        <a:pt x="2793" y="628"/>
                        <a:pt x="2847" y="656"/>
                        <a:pt x="2902" y="674"/>
                      </a:cubicBezTo>
                      <a:cubicBezTo>
                        <a:pt x="3284" y="776"/>
                        <a:pt x="3626" y="975"/>
                        <a:pt x="4034" y="975"/>
                      </a:cubicBezTo>
                      <a:cubicBezTo>
                        <a:pt x="4161" y="975"/>
                        <a:pt x="4294" y="955"/>
                        <a:pt x="4437" y="908"/>
                      </a:cubicBezTo>
                      <a:cubicBezTo>
                        <a:pt x="4458" y="901"/>
                        <a:pt x="4482" y="897"/>
                        <a:pt x="4506" y="897"/>
                      </a:cubicBezTo>
                      <a:cubicBezTo>
                        <a:pt x="4702" y="897"/>
                        <a:pt x="4966" y="1115"/>
                        <a:pt x="5204" y="1175"/>
                      </a:cubicBezTo>
                      <a:cubicBezTo>
                        <a:pt x="6138" y="1442"/>
                        <a:pt x="7072" y="1808"/>
                        <a:pt x="8006" y="2142"/>
                      </a:cubicBezTo>
                      <a:cubicBezTo>
                        <a:pt x="8539" y="2342"/>
                        <a:pt x="9107" y="2476"/>
                        <a:pt x="9674" y="2642"/>
                      </a:cubicBezTo>
                      <a:cubicBezTo>
                        <a:pt x="10141" y="2776"/>
                        <a:pt x="10508" y="3009"/>
                        <a:pt x="10975" y="3143"/>
                      </a:cubicBezTo>
                      <a:cubicBezTo>
                        <a:pt x="11175" y="3209"/>
                        <a:pt x="11375" y="3209"/>
                        <a:pt x="11608" y="3276"/>
                      </a:cubicBezTo>
                      <a:cubicBezTo>
                        <a:pt x="11909" y="3376"/>
                        <a:pt x="11808" y="3510"/>
                        <a:pt x="11742" y="3676"/>
                      </a:cubicBezTo>
                      <a:cubicBezTo>
                        <a:pt x="11508" y="4244"/>
                        <a:pt x="11108" y="4744"/>
                        <a:pt x="10808" y="5278"/>
                      </a:cubicBezTo>
                      <a:cubicBezTo>
                        <a:pt x="10674" y="5544"/>
                        <a:pt x="10541" y="5778"/>
                        <a:pt x="10374" y="6011"/>
                      </a:cubicBezTo>
                      <a:cubicBezTo>
                        <a:pt x="10274" y="6178"/>
                        <a:pt x="10107" y="6278"/>
                        <a:pt x="9907" y="6278"/>
                      </a:cubicBezTo>
                      <a:cubicBezTo>
                        <a:pt x="9340" y="6178"/>
                        <a:pt x="8773" y="6078"/>
                        <a:pt x="8239" y="5911"/>
                      </a:cubicBezTo>
                      <a:cubicBezTo>
                        <a:pt x="7339" y="5611"/>
                        <a:pt x="6438" y="5311"/>
                        <a:pt x="5537" y="5011"/>
                      </a:cubicBezTo>
                      <a:cubicBezTo>
                        <a:pt x="4637" y="4744"/>
                        <a:pt x="3803" y="4310"/>
                        <a:pt x="2935" y="3943"/>
                      </a:cubicBezTo>
                      <a:cubicBezTo>
                        <a:pt x="2669" y="3843"/>
                        <a:pt x="2602" y="3543"/>
                        <a:pt x="2402" y="3376"/>
                      </a:cubicBezTo>
                      <a:cubicBezTo>
                        <a:pt x="2168" y="3143"/>
                        <a:pt x="1868" y="2943"/>
                        <a:pt x="1568" y="2809"/>
                      </a:cubicBezTo>
                      <a:cubicBezTo>
                        <a:pt x="1301" y="2742"/>
                        <a:pt x="1368" y="2442"/>
                        <a:pt x="1301" y="2309"/>
                      </a:cubicBezTo>
                      <a:cubicBezTo>
                        <a:pt x="1268" y="2175"/>
                        <a:pt x="1501" y="2175"/>
                        <a:pt x="1568" y="2109"/>
                      </a:cubicBezTo>
                      <a:cubicBezTo>
                        <a:pt x="1901" y="1842"/>
                        <a:pt x="2368" y="1942"/>
                        <a:pt x="2702" y="1708"/>
                      </a:cubicBezTo>
                      <a:cubicBezTo>
                        <a:pt x="3002" y="1575"/>
                        <a:pt x="3036" y="1141"/>
                        <a:pt x="2769" y="908"/>
                      </a:cubicBezTo>
                      <a:cubicBezTo>
                        <a:pt x="2669" y="841"/>
                        <a:pt x="2569" y="841"/>
                        <a:pt x="2635" y="708"/>
                      </a:cubicBezTo>
                      <a:cubicBezTo>
                        <a:pt x="2665" y="647"/>
                        <a:pt x="2703" y="628"/>
                        <a:pt x="2743" y="628"/>
                      </a:cubicBezTo>
                      <a:close/>
                      <a:moveTo>
                        <a:pt x="2435" y="0"/>
                      </a:moveTo>
                      <a:cubicBezTo>
                        <a:pt x="2381" y="0"/>
                        <a:pt x="2325" y="12"/>
                        <a:pt x="2268" y="41"/>
                      </a:cubicBezTo>
                      <a:cubicBezTo>
                        <a:pt x="2227" y="27"/>
                        <a:pt x="2183" y="20"/>
                        <a:pt x="2140" y="20"/>
                      </a:cubicBezTo>
                      <a:cubicBezTo>
                        <a:pt x="1977" y="20"/>
                        <a:pt x="1814" y="116"/>
                        <a:pt x="1735" y="274"/>
                      </a:cubicBezTo>
                      <a:cubicBezTo>
                        <a:pt x="1635" y="441"/>
                        <a:pt x="1701" y="641"/>
                        <a:pt x="1868" y="741"/>
                      </a:cubicBezTo>
                      <a:cubicBezTo>
                        <a:pt x="2202" y="1041"/>
                        <a:pt x="2068" y="1241"/>
                        <a:pt x="1735" y="1375"/>
                      </a:cubicBezTo>
                      <a:cubicBezTo>
                        <a:pt x="1201" y="1542"/>
                        <a:pt x="767" y="1875"/>
                        <a:pt x="267" y="2109"/>
                      </a:cubicBezTo>
                      <a:cubicBezTo>
                        <a:pt x="33" y="2175"/>
                        <a:pt x="0" y="2342"/>
                        <a:pt x="100" y="2509"/>
                      </a:cubicBezTo>
                      <a:cubicBezTo>
                        <a:pt x="234" y="2742"/>
                        <a:pt x="434" y="2943"/>
                        <a:pt x="667" y="3043"/>
                      </a:cubicBezTo>
                      <a:cubicBezTo>
                        <a:pt x="1034" y="3243"/>
                        <a:pt x="1401" y="3510"/>
                        <a:pt x="1701" y="3777"/>
                      </a:cubicBezTo>
                      <a:cubicBezTo>
                        <a:pt x="2335" y="4143"/>
                        <a:pt x="2702" y="4777"/>
                        <a:pt x="3369" y="5144"/>
                      </a:cubicBezTo>
                      <a:cubicBezTo>
                        <a:pt x="3869" y="5344"/>
                        <a:pt x="4336" y="5544"/>
                        <a:pt x="4837" y="5711"/>
                      </a:cubicBezTo>
                      <a:cubicBezTo>
                        <a:pt x="5337" y="5878"/>
                        <a:pt x="5871" y="5978"/>
                        <a:pt x="6338" y="6178"/>
                      </a:cubicBezTo>
                      <a:cubicBezTo>
                        <a:pt x="6938" y="6412"/>
                        <a:pt x="7539" y="6579"/>
                        <a:pt x="8139" y="6745"/>
                      </a:cubicBezTo>
                      <a:cubicBezTo>
                        <a:pt x="8729" y="6942"/>
                        <a:pt x="9342" y="7020"/>
                        <a:pt x="9939" y="7020"/>
                      </a:cubicBezTo>
                      <a:cubicBezTo>
                        <a:pt x="10051" y="7020"/>
                        <a:pt x="10163" y="7017"/>
                        <a:pt x="10274" y="7012"/>
                      </a:cubicBezTo>
                      <a:cubicBezTo>
                        <a:pt x="10874" y="6812"/>
                        <a:pt x="11175" y="6278"/>
                        <a:pt x="11542" y="5811"/>
                      </a:cubicBezTo>
                      <a:cubicBezTo>
                        <a:pt x="11909" y="5311"/>
                        <a:pt x="12009" y="4677"/>
                        <a:pt x="12409" y="4210"/>
                      </a:cubicBezTo>
                      <a:cubicBezTo>
                        <a:pt x="12876" y="3610"/>
                        <a:pt x="12742" y="3276"/>
                        <a:pt x="12075" y="2909"/>
                      </a:cubicBezTo>
                      <a:cubicBezTo>
                        <a:pt x="11475" y="2576"/>
                        <a:pt x="10808" y="2342"/>
                        <a:pt x="10141" y="2109"/>
                      </a:cubicBezTo>
                      <a:cubicBezTo>
                        <a:pt x="10007" y="2075"/>
                        <a:pt x="9940" y="1909"/>
                        <a:pt x="9740" y="1909"/>
                      </a:cubicBezTo>
                      <a:cubicBezTo>
                        <a:pt x="9715" y="1911"/>
                        <a:pt x="9690" y="1911"/>
                        <a:pt x="9666" y="1911"/>
                      </a:cubicBezTo>
                      <a:cubicBezTo>
                        <a:pt x="9268" y="1911"/>
                        <a:pt x="8948" y="1669"/>
                        <a:pt x="8539" y="1575"/>
                      </a:cubicBezTo>
                      <a:cubicBezTo>
                        <a:pt x="8039" y="1408"/>
                        <a:pt x="7539" y="1241"/>
                        <a:pt x="7072" y="1008"/>
                      </a:cubicBezTo>
                      <a:cubicBezTo>
                        <a:pt x="6338" y="741"/>
                        <a:pt x="5571" y="608"/>
                        <a:pt x="4837" y="307"/>
                      </a:cubicBezTo>
                      <a:cubicBezTo>
                        <a:pt x="4687" y="224"/>
                        <a:pt x="4520" y="182"/>
                        <a:pt x="4349" y="182"/>
                      </a:cubicBezTo>
                      <a:cubicBezTo>
                        <a:pt x="4178" y="182"/>
                        <a:pt x="4003" y="224"/>
                        <a:pt x="3836" y="307"/>
                      </a:cubicBezTo>
                      <a:cubicBezTo>
                        <a:pt x="3753" y="341"/>
                        <a:pt x="3653" y="357"/>
                        <a:pt x="3548" y="357"/>
                      </a:cubicBezTo>
                      <a:cubicBezTo>
                        <a:pt x="3444" y="357"/>
                        <a:pt x="3336" y="341"/>
                        <a:pt x="3236" y="307"/>
                      </a:cubicBezTo>
                      <a:cubicBezTo>
                        <a:pt x="2932" y="280"/>
                        <a:pt x="2696" y="0"/>
                        <a:pt x="24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4061628" y="1991426"/>
                  <a:ext cx="74747" cy="75639"/>
                </a:xfrm>
                <a:custGeom>
                  <a:rect b="b" l="l" r="r" t="t"/>
                  <a:pathLst>
                    <a:path extrusionOk="0" h="3647" w="3604">
                      <a:moveTo>
                        <a:pt x="1168" y="865"/>
                      </a:moveTo>
                      <a:cubicBezTo>
                        <a:pt x="1702" y="1265"/>
                        <a:pt x="2169" y="1532"/>
                        <a:pt x="2569" y="1866"/>
                      </a:cubicBezTo>
                      <a:cubicBezTo>
                        <a:pt x="2669" y="1999"/>
                        <a:pt x="2536" y="2199"/>
                        <a:pt x="2402" y="2299"/>
                      </a:cubicBezTo>
                      <a:cubicBezTo>
                        <a:pt x="2002" y="2500"/>
                        <a:pt x="1602" y="2633"/>
                        <a:pt x="1201" y="2700"/>
                      </a:cubicBezTo>
                      <a:cubicBezTo>
                        <a:pt x="1169" y="2709"/>
                        <a:pt x="1142" y="2713"/>
                        <a:pt x="1118" y="2713"/>
                      </a:cubicBezTo>
                      <a:cubicBezTo>
                        <a:pt x="968" y="2713"/>
                        <a:pt x="968" y="2548"/>
                        <a:pt x="968" y="2433"/>
                      </a:cubicBezTo>
                      <a:cubicBezTo>
                        <a:pt x="968" y="2099"/>
                        <a:pt x="1068" y="1799"/>
                        <a:pt x="1168" y="1465"/>
                      </a:cubicBezTo>
                      <a:cubicBezTo>
                        <a:pt x="1235" y="1265"/>
                        <a:pt x="1235" y="1065"/>
                        <a:pt x="1168" y="865"/>
                      </a:cubicBezTo>
                      <a:close/>
                      <a:moveTo>
                        <a:pt x="1074" y="0"/>
                      </a:moveTo>
                      <a:cubicBezTo>
                        <a:pt x="908" y="0"/>
                        <a:pt x="768" y="125"/>
                        <a:pt x="768" y="198"/>
                      </a:cubicBezTo>
                      <a:cubicBezTo>
                        <a:pt x="868" y="665"/>
                        <a:pt x="634" y="1032"/>
                        <a:pt x="501" y="1465"/>
                      </a:cubicBezTo>
                      <a:cubicBezTo>
                        <a:pt x="401" y="1899"/>
                        <a:pt x="501" y="2366"/>
                        <a:pt x="267" y="2800"/>
                      </a:cubicBezTo>
                      <a:cubicBezTo>
                        <a:pt x="1" y="3200"/>
                        <a:pt x="201" y="3467"/>
                        <a:pt x="668" y="3634"/>
                      </a:cubicBezTo>
                      <a:cubicBezTo>
                        <a:pt x="703" y="3643"/>
                        <a:pt x="742" y="3647"/>
                        <a:pt x="781" y="3647"/>
                      </a:cubicBezTo>
                      <a:cubicBezTo>
                        <a:pt x="888" y="3647"/>
                        <a:pt x="1004" y="3616"/>
                        <a:pt x="1101" y="3567"/>
                      </a:cubicBezTo>
                      <a:cubicBezTo>
                        <a:pt x="1635" y="3300"/>
                        <a:pt x="2235" y="3100"/>
                        <a:pt x="2836" y="2967"/>
                      </a:cubicBezTo>
                      <a:cubicBezTo>
                        <a:pt x="3203" y="2933"/>
                        <a:pt x="3536" y="2800"/>
                        <a:pt x="3570" y="2333"/>
                      </a:cubicBezTo>
                      <a:cubicBezTo>
                        <a:pt x="3603" y="2133"/>
                        <a:pt x="3503" y="1932"/>
                        <a:pt x="3370" y="1799"/>
                      </a:cubicBezTo>
                      <a:cubicBezTo>
                        <a:pt x="2702" y="1199"/>
                        <a:pt x="2002" y="631"/>
                        <a:pt x="1268" y="64"/>
                      </a:cubicBezTo>
                      <a:cubicBezTo>
                        <a:pt x="1204" y="18"/>
                        <a:pt x="1137" y="0"/>
                        <a:pt x="10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4075461" y="2094354"/>
                  <a:ext cx="24245" cy="93019"/>
                </a:xfrm>
                <a:custGeom>
                  <a:rect b="b" l="l" r="r" t="t"/>
                  <a:pathLst>
                    <a:path extrusionOk="0" h="4485" w="1169">
                      <a:moveTo>
                        <a:pt x="369" y="1"/>
                      </a:moveTo>
                      <a:cubicBezTo>
                        <a:pt x="347" y="1"/>
                        <a:pt x="324" y="2"/>
                        <a:pt x="301" y="5"/>
                      </a:cubicBezTo>
                      <a:cubicBezTo>
                        <a:pt x="1" y="38"/>
                        <a:pt x="67" y="305"/>
                        <a:pt x="67" y="505"/>
                      </a:cubicBezTo>
                      <a:cubicBezTo>
                        <a:pt x="67" y="972"/>
                        <a:pt x="101" y="1439"/>
                        <a:pt x="134" y="1940"/>
                      </a:cubicBezTo>
                      <a:cubicBezTo>
                        <a:pt x="167" y="2640"/>
                        <a:pt x="234" y="3307"/>
                        <a:pt x="301" y="4008"/>
                      </a:cubicBezTo>
                      <a:cubicBezTo>
                        <a:pt x="334" y="4241"/>
                        <a:pt x="534" y="4408"/>
                        <a:pt x="768" y="4475"/>
                      </a:cubicBezTo>
                      <a:cubicBezTo>
                        <a:pt x="791" y="4481"/>
                        <a:pt x="811" y="4484"/>
                        <a:pt x="828" y="4484"/>
                      </a:cubicBezTo>
                      <a:cubicBezTo>
                        <a:pt x="990" y="4484"/>
                        <a:pt x="941" y="4228"/>
                        <a:pt x="1001" y="4108"/>
                      </a:cubicBezTo>
                      <a:cubicBezTo>
                        <a:pt x="1035" y="4008"/>
                        <a:pt x="1068" y="3874"/>
                        <a:pt x="1068" y="3774"/>
                      </a:cubicBezTo>
                      <a:cubicBezTo>
                        <a:pt x="968" y="3074"/>
                        <a:pt x="1168" y="2373"/>
                        <a:pt x="1001" y="1673"/>
                      </a:cubicBezTo>
                      <a:cubicBezTo>
                        <a:pt x="968" y="1439"/>
                        <a:pt x="768" y="1172"/>
                        <a:pt x="901" y="872"/>
                      </a:cubicBezTo>
                      <a:cubicBezTo>
                        <a:pt x="1001" y="705"/>
                        <a:pt x="1001" y="505"/>
                        <a:pt x="868" y="339"/>
                      </a:cubicBezTo>
                      <a:cubicBezTo>
                        <a:pt x="777" y="156"/>
                        <a:pt x="602" y="1"/>
                        <a:pt x="3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3987610" y="2079276"/>
                  <a:ext cx="49838" cy="72963"/>
                </a:xfrm>
                <a:custGeom>
                  <a:rect b="b" l="l" r="r" t="t"/>
                  <a:pathLst>
                    <a:path extrusionOk="0" h="3518" w="2403">
                      <a:moveTo>
                        <a:pt x="1902" y="0"/>
                      </a:moveTo>
                      <a:cubicBezTo>
                        <a:pt x="1775" y="0"/>
                        <a:pt x="1627" y="113"/>
                        <a:pt x="1601" y="165"/>
                      </a:cubicBezTo>
                      <a:cubicBezTo>
                        <a:pt x="1401" y="699"/>
                        <a:pt x="934" y="1066"/>
                        <a:pt x="768" y="1599"/>
                      </a:cubicBezTo>
                      <a:cubicBezTo>
                        <a:pt x="734" y="1733"/>
                        <a:pt x="667" y="1866"/>
                        <a:pt x="601" y="1966"/>
                      </a:cubicBezTo>
                      <a:cubicBezTo>
                        <a:pt x="367" y="2266"/>
                        <a:pt x="234" y="2567"/>
                        <a:pt x="134" y="2934"/>
                      </a:cubicBezTo>
                      <a:cubicBezTo>
                        <a:pt x="100" y="3167"/>
                        <a:pt x="0" y="3434"/>
                        <a:pt x="301" y="3501"/>
                      </a:cubicBezTo>
                      <a:cubicBezTo>
                        <a:pt x="346" y="3512"/>
                        <a:pt x="393" y="3518"/>
                        <a:pt x="440" y="3518"/>
                      </a:cubicBezTo>
                      <a:cubicBezTo>
                        <a:pt x="665" y="3518"/>
                        <a:pt x="885" y="3388"/>
                        <a:pt x="968" y="3167"/>
                      </a:cubicBezTo>
                      <a:cubicBezTo>
                        <a:pt x="1168" y="2567"/>
                        <a:pt x="1568" y="2100"/>
                        <a:pt x="1802" y="1533"/>
                      </a:cubicBezTo>
                      <a:cubicBezTo>
                        <a:pt x="1968" y="1166"/>
                        <a:pt x="2402" y="965"/>
                        <a:pt x="2335" y="532"/>
                      </a:cubicBezTo>
                      <a:cubicBezTo>
                        <a:pt x="2369" y="265"/>
                        <a:pt x="2135" y="132"/>
                        <a:pt x="2002" y="31"/>
                      </a:cubicBezTo>
                      <a:cubicBezTo>
                        <a:pt x="1972" y="9"/>
                        <a:pt x="1938" y="0"/>
                        <a:pt x="19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4177849" y="1810353"/>
                  <a:ext cx="55376" cy="59710"/>
                </a:xfrm>
                <a:custGeom>
                  <a:rect b="b" l="l" r="r" t="t"/>
                  <a:pathLst>
                    <a:path extrusionOk="0" h="2879" w="2670">
                      <a:moveTo>
                        <a:pt x="2378" y="1"/>
                      </a:moveTo>
                      <a:cubicBezTo>
                        <a:pt x="2319" y="1"/>
                        <a:pt x="2261" y="17"/>
                        <a:pt x="2202" y="56"/>
                      </a:cubicBezTo>
                      <a:cubicBezTo>
                        <a:pt x="1402" y="623"/>
                        <a:pt x="901" y="1457"/>
                        <a:pt x="201" y="2124"/>
                      </a:cubicBezTo>
                      <a:cubicBezTo>
                        <a:pt x="134" y="2157"/>
                        <a:pt x="167" y="2291"/>
                        <a:pt x="101" y="2357"/>
                      </a:cubicBezTo>
                      <a:cubicBezTo>
                        <a:pt x="1" y="2558"/>
                        <a:pt x="1" y="2791"/>
                        <a:pt x="234" y="2858"/>
                      </a:cubicBezTo>
                      <a:cubicBezTo>
                        <a:pt x="276" y="2872"/>
                        <a:pt x="319" y="2878"/>
                        <a:pt x="362" y="2878"/>
                      </a:cubicBezTo>
                      <a:cubicBezTo>
                        <a:pt x="526" y="2878"/>
                        <a:pt x="689" y="2783"/>
                        <a:pt x="768" y="2624"/>
                      </a:cubicBezTo>
                      <a:cubicBezTo>
                        <a:pt x="834" y="2491"/>
                        <a:pt x="868" y="2324"/>
                        <a:pt x="1001" y="2257"/>
                      </a:cubicBezTo>
                      <a:cubicBezTo>
                        <a:pt x="1602" y="1890"/>
                        <a:pt x="1869" y="1223"/>
                        <a:pt x="2369" y="790"/>
                      </a:cubicBezTo>
                      <a:cubicBezTo>
                        <a:pt x="2536" y="656"/>
                        <a:pt x="2602" y="456"/>
                        <a:pt x="2569" y="256"/>
                      </a:cubicBezTo>
                      <a:cubicBezTo>
                        <a:pt x="2536" y="189"/>
                        <a:pt x="2669" y="56"/>
                        <a:pt x="2502" y="22"/>
                      </a:cubicBezTo>
                      <a:cubicBezTo>
                        <a:pt x="2461" y="9"/>
                        <a:pt x="2419" y="1"/>
                        <a:pt x="23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4147404" y="2074071"/>
                  <a:ext cx="40153" cy="61017"/>
                </a:xfrm>
                <a:custGeom>
                  <a:rect b="b" l="l" r="r" t="t"/>
                  <a:pathLst>
                    <a:path extrusionOk="0" h="2942" w="1936">
                      <a:moveTo>
                        <a:pt x="309" y="0"/>
                      </a:moveTo>
                      <a:cubicBezTo>
                        <a:pt x="286" y="0"/>
                        <a:pt x="261" y="5"/>
                        <a:pt x="234" y="16"/>
                      </a:cubicBezTo>
                      <a:cubicBezTo>
                        <a:pt x="68" y="82"/>
                        <a:pt x="1" y="249"/>
                        <a:pt x="68" y="383"/>
                      </a:cubicBezTo>
                      <a:cubicBezTo>
                        <a:pt x="34" y="516"/>
                        <a:pt x="34" y="649"/>
                        <a:pt x="101" y="783"/>
                      </a:cubicBezTo>
                      <a:cubicBezTo>
                        <a:pt x="468" y="1417"/>
                        <a:pt x="835" y="2017"/>
                        <a:pt x="1235" y="2617"/>
                      </a:cubicBezTo>
                      <a:cubicBezTo>
                        <a:pt x="1346" y="2756"/>
                        <a:pt x="1434" y="2942"/>
                        <a:pt x="1596" y="2942"/>
                      </a:cubicBezTo>
                      <a:cubicBezTo>
                        <a:pt x="1628" y="2942"/>
                        <a:pt x="1663" y="2934"/>
                        <a:pt x="1702" y="2918"/>
                      </a:cubicBezTo>
                      <a:cubicBezTo>
                        <a:pt x="1869" y="2784"/>
                        <a:pt x="1936" y="2517"/>
                        <a:pt x="1835" y="2317"/>
                      </a:cubicBezTo>
                      <a:cubicBezTo>
                        <a:pt x="1535" y="1550"/>
                        <a:pt x="1135" y="850"/>
                        <a:pt x="601" y="216"/>
                      </a:cubicBezTo>
                      <a:cubicBezTo>
                        <a:pt x="517" y="132"/>
                        <a:pt x="433" y="0"/>
                        <a:pt x="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3901128" y="1839865"/>
                  <a:ext cx="47764" cy="57761"/>
                </a:xfrm>
                <a:custGeom>
                  <a:rect b="b" l="l" r="r" t="t"/>
                  <a:pathLst>
                    <a:path extrusionOk="0" h="2785" w="2303">
                      <a:moveTo>
                        <a:pt x="1" y="0"/>
                      </a:moveTo>
                      <a:cubicBezTo>
                        <a:pt x="301" y="1135"/>
                        <a:pt x="1068" y="1868"/>
                        <a:pt x="1702" y="2636"/>
                      </a:cubicBezTo>
                      <a:cubicBezTo>
                        <a:pt x="1760" y="2733"/>
                        <a:pt x="1852" y="2785"/>
                        <a:pt x="1946" y="2785"/>
                      </a:cubicBezTo>
                      <a:cubicBezTo>
                        <a:pt x="2013" y="2785"/>
                        <a:pt x="2080" y="2758"/>
                        <a:pt x="2136" y="2702"/>
                      </a:cubicBezTo>
                      <a:cubicBezTo>
                        <a:pt x="2302" y="2602"/>
                        <a:pt x="2269" y="2469"/>
                        <a:pt x="2202" y="2335"/>
                      </a:cubicBezTo>
                      <a:cubicBezTo>
                        <a:pt x="2069" y="2069"/>
                        <a:pt x="1869" y="1802"/>
                        <a:pt x="1669" y="1568"/>
                      </a:cubicBezTo>
                      <a:cubicBezTo>
                        <a:pt x="1235" y="934"/>
                        <a:pt x="601" y="568"/>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9" name="Google Shape;199;p21"/>
            <p:cNvGrpSpPr/>
            <p:nvPr/>
          </p:nvGrpSpPr>
          <p:grpSpPr>
            <a:xfrm>
              <a:off x="4307043" y="3229482"/>
              <a:ext cx="701063" cy="503738"/>
              <a:chOff x="4275298" y="1100616"/>
              <a:chExt cx="701063" cy="503738"/>
            </a:xfrm>
          </p:grpSpPr>
          <p:sp>
            <p:nvSpPr>
              <p:cNvPr id="200" name="Google Shape;200;p21"/>
              <p:cNvSpPr/>
              <p:nvPr/>
            </p:nvSpPr>
            <p:spPr>
              <a:xfrm>
                <a:off x="42752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21"/>
              <p:cNvGrpSpPr/>
              <p:nvPr/>
            </p:nvGrpSpPr>
            <p:grpSpPr>
              <a:xfrm>
                <a:off x="4438183" y="1100616"/>
                <a:ext cx="343095" cy="489365"/>
                <a:chOff x="5096385" y="1574713"/>
                <a:chExt cx="442761" cy="597078"/>
              </a:xfrm>
            </p:grpSpPr>
            <p:sp>
              <p:nvSpPr>
                <p:cNvPr id="202" name="Google Shape;202;p21"/>
                <p:cNvSpPr/>
                <p:nvPr/>
              </p:nvSpPr>
              <p:spPr>
                <a:xfrm>
                  <a:off x="5142032" y="1697177"/>
                  <a:ext cx="319645" cy="474614"/>
                </a:xfrm>
                <a:custGeom>
                  <a:rect b="b" l="l" r="r" t="t"/>
                  <a:pathLst>
                    <a:path extrusionOk="0" h="22884" w="15412">
                      <a:moveTo>
                        <a:pt x="8573" y="8379"/>
                      </a:moveTo>
                      <a:cubicBezTo>
                        <a:pt x="8715" y="8379"/>
                        <a:pt x="8826" y="8506"/>
                        <a:pt x="8974" y="8506"/>
                      </a:cubicBezTo>
                      <a:cubicBezTo>
                        <a:pt x="8979" y="8504"/>
                        <a:pt x="8983" y="8503"/>
                        <a:pt x="8987" y="8503"/>
                      </a:cubicBezTo>
                      <a:cubicBezTo>
                        <a:pt x="9035" y="8503"/>
                        <a:pt x="9004" y="8673"/>
                        <a:pt x="8974" y="8673"/>
                      </a:cubicBezTo>
                      <a:cubicBezTo>
                        <a:pt x="8673" y="8673"/>
                        <a:pt x="8740" y="8907"/>
                        <a:pt x="8740" y="9040"/>
                      </a:cubicBezTo>
                      <a:cubicBezTo>
                        <a:pt x="8807" y="9540"/>
                        <a:pt x="8774" y="10007"/>
                        <a:pt x="8673" y="10474"/>
                      </a:cubicBezTo>
                      <a:cubicBezTo>
                        <a:pt x="8673" y="10608"/>
                        <a:pt x="8707" y="10741"/>
                        <a:pt x="8740" y="10875"/>
                      </a:cubicBezTo>
                      <a:cubicBezTo>
                        <a:pt x="8740" y="12042"/>
                        <a:pt x="8673" y="13276"/>
                        <a:pt x="8774" y="14511"/>
                      </a:cubicBezTo>
                      <a:cubicBezTo>
                        <a:pt x="8807" y="14878"/>
                        <a:pt x="8907" y="15311"/>
                        <a:pt x="8907" y="15711"/>
                      </a:cubicBezTo>
                      <a:cubicBezTo>
                        <a:pt x="8907" y="15878"/>
                        <a:pt x="8907" y="16078"/>
                        <a:pt x="8707" y="16112"/>
                      </a:cubicBezTo>
                      <a:cubicBezTo>
                        <a:pt x="8686" y="16116"/>
                        <a:pt x="8666" y="16118"/>
                        <a:pt x="8647" y="16118"/>
                      </a:cubicBezTo>
                      <a:cubicBezTo>
                        <a:pt x="8516" y="16118"/>
                        <a:pt x="8436" y="16020"/>
                        <a:pt x="8407" y="15845"/>
                      </a:cubicBezTo>
                      <a:cubicBezTo>
                        <a:pt x="8240" y="15211"/>
                        <a:pt x="8073" y="14577"/>
                        <a:pt x="7840" y="13977"/>
                      </a:cubicBezTo>
                      <a:cubicBezTo>
                        <a:pt x="7473" y="13110"/>
                        <a:pt x="7139" y="12242"/>
                        <a:pt x="6805" y="11408"/>
                      </a:cubicBezTo>
                      <a:cubicBezTo>
                        <a:pt x="6605" y="10875"/>
                        <a:pt x="6138" y="10474"/>
                        <a:pt x="6072" y="9874"/>
                      </a:cubicBezTo>
                      <a:cubicBezTo>
                        <a:pt x="6072" y="9841"/>
                        <a:pt x="6005" y="9774"/>
                        <a:pt x="5972" y="9740"/>
                      </a:cubicBezTo>
                      <a:cubicBezTo>
                        <a:pt x="5905" y="9540"/>
                        <a:pt x="5471" y="9507"/>
                        <a:pt x="5638" y="9340"/>
                      </a:cubicBezTo>
                      <a:cubicBezTo>
                        <a:pt x="5838" y="9140"/>
                        <a:pt x="6105" y="9040"/>
                        <a:pt x="6372" y="9007"/>
                      </a:cubicBezTo>
                      <a:cubicBezTo>
                        <a:pt x="7072" y="8940"/>
                        <a:pt x="7773" y="8773"/>
                        <a:pt x="8407" y="8440"/>
                      </a:cubicBezTo>
                      <a:cubicBezTo>
                        <a:pt x="8468" y="8396"/>
                        <a:pt x="8523" y="8379"/>
                        <a:pt x="8573" y="8379"/>
                      </a:cubicBezTo>
                      <a:close/>
                      <a:moveTo>
                        <a:pt x="7083" y="920"/>
                      </a:moveTo>
                      <a:cubicBezTo>
                        <a:pt x="7166" y="920"/>
                        <a:pt x="7251" y="924"/>
                        <a:pt x="7339" y="934"/>
                      </a:cubicBezTo>
                      <a:cubicBezTo>
                        <a:pt x="7588" y="934"/>
                        <a:pt x="7840" y="929"/>
                        <a:pt x="8092" y="929"/>
                      </a:cubicBezTo>
                      <a:cubicBezTo>
                        <a:pt x="8784" y="929"/>
                        <a:pt x="9481" y="965"/>
                        <a:pt x="10141" y="1234"/>
                      </a:cubicBezTo>
                      <a:cubicBezTo>
                        <a:pt x="11008" y="1501"/>
                        <a:pt x="11776" y="2102"/>
                        <a:pt x="12276" y="2869"/>
                      </a:cubicBezTo>
                      <a:cubicBezTo>
                        <a:pt x="12610" y="3403"/>
                        <a:pt x="13143" y="3870"/>
                        <a:pt x="13410" y="4437"/>
                      </a:cubicBezTo>
                      <a:cubicBezTo>
                        <a:pt x="13677" y="5004"/>
                        <a:pt x="14211" y="5537"/>
                        <a:pt x="14077" y="6271"/>
                      </a:cubicBezTo>
                      <a:cubicBezTo>
                        <a:pt x="14077" y="6271"/>
                        <a:pt x="14077" y="6305"/>
                        <a:pt x="14111" y="6338"/>
                      </a:cubicBezTo>
                      <a:cubicBezTo>
                        <a:pt x="14411" y="6705"/>
                        <a:pt x="14478" y="7205"/>
                        <a:pt x="14311" y="7672"/>
                      </a:cubicBezTo>
                      <a:cubicBezTo>
                        <a:pt x="14277" y="7739"/>
                        <a:pt x="14177" y="8106"/>
                        <a:pt x="14444" y="8273"/>
                      </a:cubicBezTo>
                      <a:cubicBezTo>
                        <a:pt x="14478" y="8284"/>
                        <a:pt x="14478" y="8284"/>
                        <a:pt x="14462" y="8284"/>
                      </a:cubicBezTo>
                      <a:cubicBezTo>
                        <a:pt x="14429" y="8284"/>
                        <a:pt x="14333" y="8284"/>
                        <a:pt x="14311" y="8373"/>
                      </a:cubicBezTo>
                      <a:cubicBezTo>
                        <a:pt x="14211" y="8706"/>
                        <a:pt x="14144" y="9040"/>
                        <a:pt x="14111" y="9374"/>
                      </a:cubicBezTo>
                      <a:cubicBezTo>
                        <a:pt x="14011" y="9640"/>
                        <a:pt x="14011" y="9941"/>
                        <a:pt x="14077" y="10207"/>
                      </a:cubicBezTo>
                      <a:cubicBezTo>
                        <a:pt x="14177" y="10574"/>
                        <a:pt x="13944" y="10875"/>
                        <a:pt x="13844" y="11208"/>
                      </a:cubicBezTo>
                      <a:cubicBezTo>
                        <a:pt x="13677" y="11508"/>
                        <a:pt x="13577" y="11875"/>
                        <a:pt x="13477" y="12209"/>
                      </a:cubicBezTo>
                      <a:cubicBezTo>
                        <a:pt x="13343" y="12876"/>
                        <a:pt x="13010" y="13443"/>
                        <a:pt x="12776" y="14044"/>
                      </a:cubicBezTo>
                      <a:cubicBezTo>
                        <a:pt x="12743" y="14210"/>
                        <a:pt x="12643" y="14310"/>
                        <a:pt x="12510" y="14344"/>
                      </a:cubicBezTo>
                      <a:cubicBezTo>
                        <a:pt x="12376" y="14410"/>
                        <a:pt x="12276" y="14511"/>
                        <a:pt x="12276" y="14677"/>
                      </a:cubicBezTo>
                      <a:cubicBezTo>
                        <a:pt x="12309" y="15244"/>
                        <a:pt x="11842" y="15445"/>
                        <a:pt x="11442" y="15545"/>
                      </a:cubicBezTo>
                      <a:cubicBezTo>
                        <a:pt x="11075" y="15645"/>
                        <a:pt x="10608" y="15578"/>
                        <a:pt x="10241" y="15745"/>
                      </a:cubicBezTo>
                      <a:cubicBezTo>
                        <a:pt x="10185" y="15775"/>
                        <a:pt x="10138" y="15789"/>
                        <a:pt x="10097" y="15789"/>
                      </a:cubicBezTo>
                      <a:cubicBezTo>
                        <a:pt x="9873" y="15789"/>
                        <a:pt x="9864" y="15376"/>
                        <a:pt x="9808" y="15178"/>
                      </a:cubicBezTo>
                      <a:cubicBezTo>
                        <a:pt x="9607" y="14544"/>
                        <a:pt x="9774" y="13843"/>
                        <a:pt x="9607" y="13176"/>
                      </a:cubicBezTo>
                      <a:cubicBezTo>
                        <a:pt x="9574" y="13076"/>
                        <a:pt x="9641" y="12809"/>
                        <a:pt x="9641" y="12609"/>
                      </a:cubicBezTo>
                      <a:cubicBezTo>
                        <a:pt x="9607" y="11909"/>
                        <a:pt x="9641" y="11208"/>
                        <a:pt x="9708" y="10508"/>
                      </a:cubicBezTo>
                      <a:cubicBezTo>
                        <a:pt x="9708" y="9974"/>
                        <a:pt x="9774" y="9440"/>
                        <a:pt x="9874" y="8907"/>
                      </a:cubicBezTo>
                      <a:cubicBezTo>
                        <a:pt x="9974" y="8440"/>
                        <a:pt x="9908" y="7973"/>
                        <a:pt x="9741" y="7539"/>
                      </a:cubicBezTo>
                      <a:cubicBezTo>
                        <a:pt x="9674" y="7439"/>
                        <a:pt x="9574" y="7372"/>
                        <a:pt x="9474" y="7372"/>
                      </a:cubicBezTo>
                      <a:cubicBezTo>
                        <a:pt x="9412" y="7368"/>
                        <a:pt x="9349" y="7366"/>
                        <a:pt x="9287" y="7366"/>
                      </a:cubicBezTo>
                      <a:cubicBezTo>
                        <a:pt x="8850" y="7366"/>
                        <a:pt x="8419" y="7468"/>
                        <a:pt x="8040" y="7672"/>
                      </a:cubicBezTo>
                      <a:cubicBezTo>
                        <a:pt x="7739" y="7872"/>
                        <a:pt x="7406" y="7973"/>
                        <a:pt x="7072" y="7973"/>
                      </a:cubicBezTo>
                      <a:cubicBezTo>
                        <a:pt x="7039" y="7971"/>
                        <a:pt x="7007" y="7970"/>
                        <a:pt x="6974" y="7970"/>
                      </a:cubicBezTo>
                      <a:cubicBezTo>
                        <a:pt x="6376" y="7970"/>
                        <a:pt x="5807" y="8248"/>
                        <a:pt x="5238" y="8406"/>
                      </a:cubicBezTo>
                      <a:cubicBezTo>
                        <a:pt x="4404" y="8573"/>
                        <a:pt x="4304" y="9307"/>
                        <a:pt x="5004" y="9907"/>
                      </a:cubicBezTo>
                      <a:cubicBezTo>
                        <a:pt x="5404" y="10374"/>
                        <a:pt x="5705" y="10875"/>
                        <a:pt x="5938" y="11475"/>
                      </a:cubicBezTo>
                      <a:cubicBezTo>
                        <a:pt x="6238" y="12109"/>
                        <a:pt x="6572" y="12776"/>
                        <a:pt x="6839" y="13476"/>
                      </a:cubicBezTo>
                      <a:cubicBezTo>
                        <a:pt x="7139" y="14244"/>
                        <a:pt x="7373" y="15078"/>
                        <a:pt x="7606" y="15912"/>
                      </a:cubicBezTo>
                      <a:cubicBezTo>
                        <a:pt x="7661" y="16132"/>
                        <a:pt x="7693" y="16420"/>
                        <a:pt x="7421" y="16420"/>
                      </a:cubicBezTo>
                      <a:cubicBezTo>
                        <a:pt x="7364" y="16420"/>
                        <a:pt x="7293" y="16408"/>
                        <a:pt x="7206" y="16379"/>
                      </a:cubicBezTo>
                      <a:lnTo>
                        <a:pt x="7172" y="16379"/>
                      </a:lnTo>
                      <a:cubicBezTo>
                        <a:pt x="6839" y="16512"/>
                        <a:pt x="6338" y="16445"/>
                        <a:pt x="6038" y="16879"/>
                      </a:cubicBezTo>
                      <a:cubicBezTo>
                        <a:pt x="6010" y="16935"/>
                        <a:pt x="5982" y="16956"/>
                        <a:pt x="5954" y="16956"/>
                      </a:cubicBezTo>
                      <a:cubicBezTo>
                        <a:pt x="5915" y="16956"/>
                        <a:pt x="5877" y="16917"/>
                        <a:pt x="5838" y="16879"/>
                      </a:cubicBezTo>
                      <a:cubicBezTo>
                        <a:pt x="5238" y="16112"/>
                        <a:pt x="4437" y="15611"/>
                        <a:pt x="3770" y="14944"/>
                      </a:cubicBezTo>
                      <a:cubicBezTo>
                        <a:pt x="3170" y="14344"/>
                        <a:pt x="2602" y="13677"/>
                        <a:pt x="2102" y="13043"/>
                      </a:cubicBezTo>
                      <a:cubicBezTo>
                        <a:pt x="1668" y="12409"/>
                        <a:pt x="1368" y="11775"/>
                        <a:pt x="1168" y="11075"/>
                      </a:cubicBezTo>
                      <a:cubicBezTo>
                        <a:pt x="734" y="9707"/>
                        <a:pt x="601" y="8273"/>
                        <a:pt x="835" y="6905"/>
                      </a:cubicBezTo>
                      <a:cubicBezTo>
                        <a:pt x="968" y="5904"/>
                        <a:pt x="1302" y="4937"/>
                        <a:pt x="1869" y="4103"/>
                      </a:cubicBezTo>
                      <a:cubicBezTo>
                        <a:pt x="2269" y="3536"/>
                        <a:pt x="2703" y="3036"/>
                        <a:pt x="3170" y="2569"/>
                      </a:cubicBezTo>
                      <a:cubicBezTo>
                        <a:pt x="3603" y="2135"/>
                        <a:pt x="4137" y="1801"/>
                        <a:pt x="4737" y="1568"/>
                      </a:cubicBezTo>
                      <a:cubicBezTo>
                        <a:pt x="5304" y="1334"/>
                        <a:pt x="5871" y="1134"/>
                        <a:pt x="6505" y="968"/>
                      </a:cubicBezTo>
                      <a:cubicBezTo>
                        <a:pt x="6694" y="944"/>
                        <a:pt x="6883" y="920"/>
                        <a:pt x="7083" y="920"/>
                      </a:cubicBezTo>
                      <a:close/>
                      <a:moveTo>
                        <a:pt x="11565" y="16193"/>
                      </a:moveTo>
                      <a:cubicBezTo>
                        <a:pt x="11774" y="16193"/>
                        <a:pt x="11902" y="16324"/>
                        <a:pt x="11976" y="16545"/>
                      </a:cubicBezTo>
                      <a:cubicBezTo>
                        <a:pt x="12043" y="16746"/>
                        <a:pt x="12043" y="17012"/>
                        <a:pt x="11976" y="17213"/>
                      </a:cubicBezTo>
                      <a:cubicBezTo>
                        <a:pt x="12276" y="17780"/>
                        <a:pt x="12243" y="18380"/>
                        <a:pt x="12376" y="19014"/>
                      </a:cubicBezTo>
                      <a:cubicBezTo>
                        <a:pt x="12409" y="19181"/>
                        <a:pt x="12209" y="19181"/>
                        <a:pt x="12109" y="19181"/>
                      </a:cubicBezTo>
                      <a:cubicBezTo>
                        <a:pt x="11409" y="19214"/>
                        <a:pt x="10708" y="19347"/>
                        <a:pt x="10041" y="19581"/>
                      </a:cubicBezTo>
                      <a:cubicBezTo>
                        <a:pt x="9274" y="19814"/>
                        <a:pt x="8473" y="19948"/>
                        <a:pt x="7706" y="20215"/>
                      </a:cubicBezTo>
                      <a:cubicBezTo>
                        <a:pt x="7402" y="20320"/>
                        <a:pt x="7177" y="20378"/>
                        <a:pt x="7008" y="20378"/>
                      </a:cubicBezTo>
                      <a:cubicBezTo>
                        <a:pt x="6640" y="20378"/>
                        <a:pt x="6540" y="20100"/>
                        <a:pt x="6472" y="19414"/>
                      </a:cubicBezTo>
                      <a:cubicBezTo>
                        <a:pt x="6439" y="19181"/>
                        <a:pt x="6572" y="18980"/>
                        <a:pt x="6805" y="18980"/>
                      </a:cubicBezTo>
                      <a:cubicBezTo>
                        <a:pt x="7439" y="18880"/>
                        <a:pt x="8040" y="18747"/>
                        <a:pt x="8673" y="18580"/>
                      </a:cubicBezTo>
                      <a:cubicBezTo>
                        <a:pt x="9407" y="18380"/>
                        <a:pt x="10141" y="18180"/>
                        <a:pt x="10842" y="17913"/>
                      </a:cubicBezTo>
                      <a:cubicBezTo>
                        <a:pt x="11008" y="17813"/>
                        <a:pt x="11175" y="17746"/>
                        <a:pt x="11342" y="17713"/>
                      </a:cubicBezTo>
                      <a:cubicBezTo>
                        <a:pt x="11609" y="17680"/>
                        <a:pt x="11842" y="17513"/>
                        <a:pt x="11942" y="17279"/>
                      </a:cubicBezTo>
                      <a:cubicBezTo>
                        <a:pt x="11576" y="17279"/>
                        <a:pt x="11242" y="17346"/>
                        <a:pt x="10875" y="17413"/>
                      </a:cubicBezTo>
                      <a:cubicBezTo>
                        <a:pt x="9808" y="17613"/>
                        <a:pt x="8740" y="17880"/>
                        <a:pt x="7739" y="18247"/>
                      </a:cubicBezTo>
                      <a:cubicBezTo>
                        <a:pt x="7306" y="18380"/>
                        <a:pt x="6805" y="18180"/>
                        <a:pt x="6472" y="18580"/>
                      </a:cubicBezTo>
                      <a:cubicBezTo>
                        <a:pt x="6272" y="18247"/>
                        <a:pt x="6205" y="17880"/>
                        <a:pt x="6205" y="17513"/>
                      </a:cubicBezTo>
                      <a:cubicBezTo>
                        <a:pt x="6205" y="17279"/>
                        <a:pt x="6338" y="17246"/>
                        <a:pt x="6472" y="17246"/>
                      </a:cubicBezTo>
                      <a:cubicBezTo>
                        <a:pt x="7373" y="17179"/>
                        <a:pt x="8273" y="17046"/>
                        <a:pt x="9174" y="16812"/>
                      </a:cubicBezTo>
                      <a:cubicBezTo>
                        <a:pt x="9908" y="16679"/>
                        <a:pt x="10608" y="16479"/>
                        <a:pt x="11309" y="16245"/>
                      </a:cubicBezTo>
                      <a:cubicBezTo>
                        <a:pt x="11405" y="16210"/>
                        <a:pt x="11490" y="16193"/>
                        <a:pt x="11565" y="16193"/>
                      </a:cubicBezTo>
                      <a:close/>
                      <a:moveTo>
                        <a:pt x="12379" y="19588"/>
                      </a:moveTo>
                      <a:cubicBezTo>
                        <a:pt x="12537" y="19588"/>
                        <a:pt x="12659" y="19828"/>
                        <a:pt x="12843" y="19881"/>
                      </a:cubicBezTo>
                      <a:cubicBezTo>
                        <a:pt x="12977" y="19881"/>
                        <a:pt x="12810" y="20148"/>
                        <a:pt x="12676" y="20215"/>
                      </a:cubicBezTo>
                      <a:cubicBezTo>
                        <a:pt x="12209" y="20415"/>
                        <a:pt x="12009" y="20848"/>
                        <a:pt x="11676" y="21182"/>
                      </a:cubicBezTo>
                      <a:cubicBezTo>
                        <a:pt x="11175" y="21616"/>
                        <a:pt x="10608" y="21916"/>
                        <a:pt x="9974" y="22083"/>
                      </a:cubicBezTo>
                      <a:lnTo>
                        <a:pt x="9941" y="22083"/>
                      </a:lnTo>
                      <a:cubicBezTo>
                        <a:pt x="9586" y="22098"/>
                        <a:pt x="9274" y="22121"/>
                        <a:pt x="8992" y="22121"/>
                      </a:cubicBezTo>
                      <a:cubicBezTo>
                        <a:pt x="8664" y="22121"/>
                        <a:pt x="8375" y="22090"/>
                        <a:pt x="8106" y="21983"/>
                      </a:cubicBezTo>
                      <a:cubicBezTo>
                        <a:pt x="7673" y="21782"/>
                        <a:pt x="7139" y="21749"/>
                        <a:pt x="6906" y="21249"/>
                      </a:cubicBezTo>
                      <a:cubicBezTo>
                        <a:pt x="6872" y="21149"/>
                        <a:pt x="6772" y="21149"/>
                        <a:pt x="6839" y="21015"/>
                      </a:cubicBezTo>
                      <a:cubicBezTo>
                        <a:pt x="6875" y="20967"/>
                        <a:pt x="6906" y="20949"/>
                        <a:pt x="6935" y="20949"/>
                      </a:cubicBezTo>
                      <a:cubicBezTo>
                        <a:pt x="6987" y="20949"/>
                        <a:pt x="7030" y="21006"/>
                        <a:pt x="7072" y="21049"/>
                      </a:cubicBezTo>
                      <a:cubicBezTo>
                        <a:pt x="7118" y="21071"/>
                        <a:pt x="7161" y="21080"/>
                        <a:pt x="7203" y="21080"/>
                      </a:cubicBezTo>
                      <a:cubicBezTo>
                        <a:pt x="7348" y="21080"/>
                        <a:pt x="7477" y="20974"/>
                        <a:pt x="7606" y="20949"/>
                      </a:cubicBezTo>
                      <a:cubicBezTo>
                        <a:pt x="8473" y="20848"/>
                        <a:pt x="9341" y="20682"/>
                        <a:pt x="10208" y="20448"/>
                      </a:cubicBezTo>
                      <a:cubicBezTo>
                        <a:pt x="10875" y="20248"/>
                        <a:pt x="11642" y="20148"/>
                        <a:pt x="12243" y="19648"/>
                      </a:cubicBezTo>
                      <a:cubicBezTo>
                        <a:pt x="12292" y="19605"/>
                        <a:pt x="12336" y="19588"/>
                        <a:pt x="12379" y="19588"/>
                      </a:cubicBezTo>
                      <a:close/>
                      <a:moveTo>
                        <a:pt x="7906" y="0"/>
                      </a:moveTo>
                      <a:cubicBezTo>
                        <a:pt x="7439" y="0"/>
                        <a:pt x="6972" y="45"/>
                        <a:pt x="6505" y="134"/>
                      </a:cubicBezTo>
                      <a:cubicBezTo>
                        <a:pt x="5838" y="267"/>
                        <a:pt x="5104" y="200"/>
                        <a:pt x="4537" y="767"/>
                      </a:cubicBezTo>
                      <a:cubicBezTo>
                        <a:pt x="4470" y="801"/>
                        <a:pt x="4404" y="801"/>
                        <a:pt x="4370" y="801"/>
                      </a:cubicBezTo>
                      <a:cubicBezTo>
                        <a:pt x="3737" y="968"/>
                        <a:pt x="3303" y="1401"/>
                        <a:pt x="2803" y="1768"/>
                      </a:cubicBezTo>
                      <a:cubicBezTo>
                        <a:pt x="2469" y="2102"/>
                        <a:pt x="2169" y="2469"/>
                        <a:pt x="1869" y="2836"/>
                      </a:cubicBezTo>
                      <a:cubicBezTo>
                        <a:pt x="1502" y="3202"/>
                        <a:pt x="1201" y="3636"/>
                        <a:pt x="968" y="4136"/>
                      </a:cubicBezTo>
                      <a:cubicBezTo>
                        <a:pt x="768" y="4603"/>
                        <a:pt x="601" y="5070"/>
                        <a:pt x="468" y="5537"/>
                      </a:cubicBezTo>
                      <a:cubicBezTo>
                        <a:pt x="167" y="6405"/>
                        <a:pt x="1" y="7305"/>
                        <a:pt x="1" y="8206"/>
                      </a:cubicBezTo>
                      <a:cubicBezTo>
                        <a:pt x="1" y="8773"/>
                        <a:pt x="201" y="9307"/>
                        <a:pt x="67" y="9874"/>
                      </a:cubicBezTo>
                      <a:cubicBezTo>
                        <a:pt x="67" y="9941"/>
                        <a:pt x="134" y="10041"/>
                        <a:pt x="167" y="10107"/>
                      </a:cubicBezTo>
                      <a:cubicBezTo>
                        <a:pt x="267" y="10274"/>
                        <a:pt x="334" y="10441"/>
                        <a:pt x="334" y="10608"/>
                      </a:cubicBezTo>
                      <a:cubicBezTo>
                        <a:pt x="334" y="11475"/>
                        <a:pt x="768" y="12209"/>
                        <a:pt x="1101" y="12943"/>
                      </a:cubicBezTo>
                      <a:cubicBezTo>
                        <a:pt x="1535" y="13943"/>
                        <a:pt x="2369" y="14711"/>
                        <a:pt x="3170" y="15511"/>
                      </a:cubicBezTo>
                      <a:cubicBezTo>
                        <a:pt x="3503" y="15812"/>
                        <a:pt x="3937" y="15978"/>
                        <a:pt x="4170" y="16412"/>
                      </a:cubicBezTo>
                      <a:cubicBezTo>
                        <a:pt x="4337" y="16712"/>
                        <a:pt x="4571" y="16946"/>
                        <a:pt x="4871" y="17079"/>
                      </a:cubicBezTo>
                      <a:cubicBezTo>
                        <a:pt x="5104" y="17213"/>
                        <a:pt x="5271" y="17413"/>
                        <a:pt x="5371" y="17646"/>
                      </a:cubicBezTo>
                      <a:cubicBezTo>
                        <a:pt x="5505" y="18180"/>
                        <a:pt x="5605" y="18714"/>
                        <a:pt x="5605" y="19247"/>
                      </a:cubicBezTo>
                      <a:cubicBezTo>
                        <a:pt x="5404" y="19481"/>
                        <a:pt x="5871" y="19447"/>
                        <a:pt x="5805" y="19514"/>
                      </a:cubicBezTo>
                      <a:cubicBezTo>
                        <a:pt x="5571" y="19848"/>
                        <a:pt x="5838" y="20148"/>
                        <a:pt x="5838" y="20448"/>
                      </a:cubicBezTo>
                      <a:cubicBezTo>
                        <a:pt x="5771" y="21015"/>
                        <a:pt x="6038" y="21582"/>
                        <a:pt x="6472" y="21983"/>
                      </a:cubicBezTo>
                      <a:cubicBezTo>
                        <a:pt x="7373" y="22716"/>
                        <a:pt x="8507" y="22883"/>
                        <a:pt x="9607" y="22883"/>
                      </a:cubicBezTo>
                      <a:cubicBezTo>
                        <a:pt x="10308" y="22817"/>
                        <a:pt x="10975" y="22650"/>
                        <a:pt x="11609" y="22350"/>
                      </a:cubicBezTo>
                      <a:cubicBezTo>
                        <a:pt x="11742" y="22283"/>
                        <a:pt x="11842" y="22183"/>
                        <a:pt x="11942" y="22049"/>
                      </a:cubicBezTo>
                      <a:cubicBezTo>
                        <a:pt x="12176" y="21782"/>
                        <a:pt x="12443" y="21516"/>
                        <a:pt x="12710" y="21315"/>
                      </a:cubicBezTo>
                      <a:cubicBezTo>
                        <a:pt x="12977" y="21082"/>
                        <a:pt x="13310" y="20782"/>
                        <a:pt x="13310" y="20415"/>
                      </a:cubicBezTo>
                      <a:cubicBezTo>
                        <a:pt x="13277" y="19748"/>
                        <a:pt x="13210" y="19114"/>
                        <a:pt x="13110" y="18447"/>
                      </a:cubicBezTo>
                      <a:cubicBezTo>
                        <a:pt x="13077" y="18280"/>
                        <a:pt x="13210" y="18147"/>
                        <a:pt x="13043" y="17946"/>
                      </a:cubicBezTo>
                      <a:cubicBezTo>
                        <a:pt x="12843" y="17746"/>
                        <a:pt x="13110" y="17313"/>
                        <a:pt x="12743" y="17112"/>
                      </a:cubicBezTo>
                      <a:cubicBezTo>
                        <a:pt x="12943" y="16846"/>
                        <a:pt x="12776" y="16512"/>
                        <a:pt x="12710" y="16345"/>
                      </a:cubicBezTo>
                      <a:cubicBezTo>
                        <a:pt x="12476" y="16012"/>
                        <a:pt x="12543" y="15578"/>
                        <a:pt x="12876" y="15345"/>
                      </a:cubicBezTo>
                      <a:cubicBezTo>
                        <a:pt x="13343" y="14844"/>
                        <a:pt x="13677" y="14277"/>
                        <a:pt x="13911" y="13610"/>
                      </a:cubicBezTo>
                      <a:cubicBezTo>
                        <a:pt x="14344" y="12743"/>
                        <a:pt x="14678" y="11775"/>
                        <a:pt x="14878" y="10808"/>
                      </a:cubicBezTo>
                      <a:cubicBezTo>
                        <a:pt x="15078" y="9740"/>
                        <a:pt x="15412" y="8673"/>
                        <a:pt x="15345" y="7539"/>
                      </a:cubicBezTo>
                      <a:cubicBezTo>
                        <a:pt x="15345" y="6972"/>
                        <a:pt x="15245" y="6438"/>
                        <a:pt x="15211" y="5871"/>
                      </a:cubicBezTo>
                      <a:cubicBezTo>
                        <a:pt x="15111" y="5404"/>
                        <a:pt x="14911" y="4937"/>
                        <a:pt x="14644" y="4537"/>
                      </a:cubicBezTo>
                      <a:cubicBezTo>
                        <a:pt x="14444" y="4070"/>
                        <a:pt x="14277" y="3536"/>
                        <a:pt x="13810" y="3169"/>
                      </a:cubicBezTo>
                      <a:cubicBezTo>
                        <a:pt x="13343" y="2836"/>
                        <a:pt x="13143" y="2202"/>
                        <a:pt x="12676" y="1768"/>
                      </a:cubicBezTo>
                      <a:cubicBezTo>
                        <a:pt x="12343" y="1501"/>
                        <a:pt x="11976" y="1201"/>
                        <a:pt x="11642" y="934"/>
                      </a:cubicBezTo>
                      <a:cubicBezTo>
                        <a:pt x="10742" y="200"/>
                        <a:pt x="9641" y="100"/>
                        <a:pt x="8607" y="34"/>
                      </a:cubicBezTo>
                      <a:cubicBezTo>
                        <a:pt x="8373" y="11"/>
                        <a:pt x="8140" y="0"/>
                        <a:pt x="79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5258938" y="1574713"/>
                  <a:ext cx="26319" cy="93454"/>
                </a:xfrm>
                <a:custGeom>
                  <a:rect b="b" l="l" r="r" t="t"/>
                  <a:pathLst>
                    <a:path extrusionOk="0" h="4506" w="1269">
                      <a:moveTo>
                        <a:pt x="268" y="1"/>
                      </a:moveTo>
                      <a:cubicBezTo>
                        <a:pt x="168" y="134"/>
                        <a:pt x="1" y="234"/>
                        <a:pt x="34" y="368"/>
                      </a:cubicBezTo>
                      <a:cubicBezTo>
                        <a:pt x="101" y="535"/>
                        <a:pt x="34" y="668"/>
                        <a:pt x="34" y="835"/>
                      </a:cubicBezTo>
                      <a:cubicBezTo>
                        <a:pt x="134" y="1435"/>
                        <a:pt x="168" y="2069"/>
                        <a:pt x="201" y="2636"/>
                      </a:cubicBezTo>
                      <a:cubicBezTo>
                        <a:pt x="201" y="3237"/>
                        <a:pt x="368" y="3870"/>
                        <a:pt x="701" y="4404"/>
                      </a:cubicBezTo>
                      <a:cubicBezTo>
                        <a:pt x="745" y="4469"/>
                        <a:pt x="843" y="4506"/>
                        <a:pt x="908" y="4506"/>
                      </a:cubicBezTo>
                      <a:cubicBezTo>
                        <a:pt x="943" y="4506"/>
                        <a:pt x="968" y="4494"/>
                        <a:pt x="968" y="4471"/>
                      </a:cubicBezTo>
                      <a:cubicBezTo>
                        <a:pt x="1002" y="4237"/>
                        <a:pt x="1269" y="4104"/>
                        <a:pt x="1202" y="3804"/>
                      </a:cubicBezTo>
                      <a:cubicBezTo>
                        <a:pt x="935" y="2703"/>
                        <a:pt x="968" y="1535"/>
                        <a:pt x="701" y="401"/>
                      </a:cubicBezTo>
                      <a:cubicBezTo>
                        <a:pt x="635" y="134"/>
                        <a:pt x="301" y="234"/>
                        <a:pt x="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5131662" y="2014007"/>
                  <a:ext cx="47059" cy="83976"/>
                </a:xfrm>
                <a:custGeom>
                  <a:rect b="b" l="l" r="r" t="t"/>
                  <a:pathLst>
                    <a:path extrusionOk="0" h="4049" w="2269">
                      <a:moveTo>
                        <a:pt x="1802" y="1"/>
                      </a:moveTo>
                      <a:cubicBezTo>
                        <a:pt x="1401" y="168"/>
                        <a:pt x="1101" y="535"/>
                        <a:pt x="934" y="968"/>
                      </a:cubicBezTo>
                      <a:cubicBezTo>
                        <a:pt x="734" y="1368"/>
                        <a:pt x="567" y="1769"/>
                        <a:pt x="401" y="2202"/>
                      </a:cubicBezTo>
                      <a:cubicBezTo>
                        <a:pt x="267" y="2636"/>
                        <a:pt x="167" y="3070"/>
                        <a:pt x="67" y="3537"/>
                      </a:cubicBezTo>
                      <a:cubicBezTo>
                        <a:pt x="0" y="3737"/>
                        <a:pt x="100" y="3937"/>
                        <a:pt x="267" y="4037"/>
                      </a:cubicBezTo>
                      <a:cubicBezTo>
                        <a:pt x="287" y="4045"/>
                        <a:pt x="308" y="4049"/>
                        <a:pt x="328" y="4049"/>
                      </a:cubicBezTo>
                      <a:cubicBezTo>
                        <a:pt x="472" y="4049"/>
                        <a:pt x="601" y="3858"/>
                        <a:pt x="601" y="3770"/>
                      </a:cubicBezTo>
                      <a:cubicBezTo>
                        <a:pt x="701" y="3470"/>
                        <a:pt x="968" y="3270"/>
                        <a:pt x="1034" y="2936"/>
                      </a:cubicBezTo>
                      <a:cubicBezTo>
                        <a:pt x="1101" y="2569"/>
                        <a:pt x="1234" y="2236"/>
                        <a:pt x="1435" y="1936"/>
                      </a:cubicBezTo>
                      <a:cubicBezTo>
                        <a:pt x="1802" y="1302"/>
                        <a:pt x="2269" y="735"/>
                        <a:pt x="1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5449882" y="1981489"/>
                  <a:ext cx="56060" cy="72403"/>
                </a:xfrm>
                <a:custGeom>
                  <a:rect b="b" l="l" r="r" t="t"/>
                  <a:pathLst>
                    <a:path extrusionOk="0" h="3491" w="2703">
                      <a:moveTo>
                        <a:pt x="601" y="1"/>
                      </a:moveTo>
                      <a:cubicBezTo>
                        <a:pt x="434" y="1"/>
                        <a:pt x="301" y="34"/>
                        <a:pt x="201" y="168"/>
                      </a:cubicBezTo>
                      <a:cubicBezTo>
                        <a:pt x="1" y="368"/>
                        <a:pt x="201" y="501"/>
                        <a:pt x="267" y="701"/>
                      </a:cubicBezTo>
                      <a:cubicBezTo>
                        <a:pt x="701" y="1769"/>
                        <a:pt x="1568" y="2503"/>
                        <a:pt x="2235" y="3403"/>
                      </a:cubicBezTo>
                      <a:cubicBezTo>
                        <a:pt x="2278" y="3467"/>
                        <a:pt x="2323" y="3490"/>
                        <a:pt x="2367" y="3490"/>
                      </a:cubicBezTo>
                      <a:cubicBezTo>
                        <a:pt x="2461" y="3490"/>
                        <a:pt x="2546" y="3382"/>
                        <a:pt x="2569" y="3337"/>
                      </a:cubicBezTo>
                      <a:cubicBezTo>
                        <a:pt x="2702" y="3137"/>
                        <a:pt x="2436" y="2903"/>
                        <a:pt x="2536" y="2703"/>
                      </a:cubicBezTo>
                      <a:cubicBezTo>
                        <a:pt x="2269" y="2603"/>
                        <a:pt x="2269" y="2303"/>
                        <a:pt x="2169" y="2103"/>
                      </a:cubicBezTo>
                      <a:cubicBezTo>
                        <a:pt x="2069" y="1902"/>
                        <a:pt x="1969" y="1669"/>
                        <a:pt x="1835" y="1502"/>
                      </a:cubicBezTo>
                      <a:cubicBezTo>
                        <a:pt x="1735" y="1269"/>
                        <a:pt x="1402" y="1169"/>
                        <a:pt x="1301" y="835"/>
                      </a:cubicBezTo>
                      <a:cubicBezTo>
                        <a:pt x="1268" y="635"/>
                        <a:pt x="1168" y="435"/>
                        <a:pt x="1035" y="268"/>
                      </a:cubicBezTo>
                      <a:cubicBezTo>
                        <a:pt x="968" y="368"/>
                        <a:pt x="1035" y="501"/>
                        <a:pt x="868" y="568"/>
                      </a:cubicBezTo>
                      <a:cubicBezTo>
                        <a:pt x="834" y="335"/>
                        <a:pt x="834" y="101"/>
                        <a:pt x="6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5193237" y="1624797"/>
                  <a:ext cx="44985" cy="60644"/>
                </a:xfrm>
                <a:custGeom>
                  <a:rect b="b" l="l" r="r" t="t"/>
                  <a:pathLst>
                    <a:path extrusionOk="0" h="2924" w="2169">
                      <a:moveTo>
                        <a:pt x="366" y="1"/>
                      </a:moveTo>
                      <a:cubicBezTo>
                        <a:pt x="330" y="1"/>
                        <a:pt x="287" y="16"/>
                        <a:pt x="234" y="54"/>
                      </a:cubicBezTo>
                      <a:cubicBezTo>
                        <a:pt x="0" y="188"/>
                        <a:pt x="167" y="388"/>
                        <a:pt x="200" y="621"/>
                      </a:cubicBezTo>
                      <a:cubicBezTo>
                        <a:pt x="367" y="1222"/>
                        <a:pt x="667" y="1789"/>
                        <a:pt x="1034" y="2323"/>
                      </a:cubicBezTo>
                      <a:cubicBezTo>
                        <a:pt x="1201" y="2590"/>
                        <a:pt x="1401" y="2890"/>
                        <a:pt x="1668" y="2923"/>
                      </a:cubicBezTo>
                      <a:cubicBezTo>
                        <a:pt x="2102" y="2923"/>
                        <a:pt x="2168" y="2790"/>
                        <a:pt x="2035" y="2523"/>
                      </a:cubicBezTo>
                      <a:cubicBezTo>
                        <a:pt x="1901" y="2289"/>
                        <a:pt x="1768" y="1922"/>
                        <a:pt x="1668" y="1722"/>
                      </a:cubicBezTo>
                      <a:cubicBezTo>
                        <a:pt x="1568" y="1522"/>
                        <a:pt x="1368" y="1522"/>
                        <a:pt x="1301" y="1355"/>
                      </a:cubicBezTo>
                      <a:cubicBezTo>
                        <a:pt x="1168" y="955"/>
                        <a:pt x="934" y="588"/>
                        <a:pt x="634" y="255"/>
                      </a:cubicBezTo>
                      <a:cubicBezTo>
                        <a:pt x="531" y="177"/>
                        <a:pt x="488" y="1"/>
                        <a:pt x="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5317049" y="1602399"/>
                  <a:ext cx="23561" cy="67115"/>
                </a:xfrm>
                <a:custGeom>
                  <a:rect b="b" l="l" r="r" t="t"/>
                  <a:pathLst>
                    <a:path extrusionOk="0" h="3236" w="1136">
                      <a:moveTo>
                        <a:pt x="802" y="0"/>
                      </a:moveTo>
                      <a:cubicBezTo>
                        <a:pt x="535" y="34"/>
                        <a:pt x="435" y="234"/>
                        <a:pt x="368" y="401"/>
                      </a:cubicBezTo>
                      <a:cubicBezTo>
                        <a:pt x="168" y="1101"/>
                        <a:pt x="34" y="1802"/>
                        <a:pt x="1" y="2535"/>
                      </a:cubicBezTo>
                      <a:cubicBezTo>
                        <a:pt x="34" y="2669"/>
                        <a:pt x="68" y="2802"/>
                        <a:pt x="134" y="2936"/>
                      </a:cubicBezTo>
                      <a:cubicBezTo>
                        <a:pt x="168" y="3036"/>
                        <a:pt x="134" y="3236"/>
                        <a:pt x="301" y="3236"/>
                      </a:cubicBezTo>
                      <a:cubicBezTo>
                        <a:pt x="435" y="3236"/>
                        <a:pt x="435" y="3102"/>
                        <a:pt x="501" y="3002"/>
                      </a:cubicBezTo>
                      <a:cubicBezTo>
                        <a:pt x="768" y="2736"/>
                        <a:pt x="735" y="2335"/>
                        <a:pt x="835" y="2035"/>
                      </a:cubicBezTo>
                      <a:cubicBezTo>
                        <a:pt x="1035" y="1468"/>
                        <a:pt x="1135" y="868"/>
                        <a:pt x="1102" y="267"/>
                      </a:cubicBezTo>
                      <a:cubicBezTo>
                        <a:pt x="1102" y="0"/>
                        <a:pt x="1068" y="0"/>
                        <a:pt x="8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a:off x="5480327" y="1950359"/>
                  <a:ext cx="58819" cy="36710"/>
                </a:xfrm>
                <a:custGeom>
                  <a:rect b="b" l="l" r="r" t="t"/>
                  <a:pathLst>
                    <a:path extrusionOk="0" h="1770" w="2836">
                      <a:moveTo>
                        <a:pt x="401" y="1"/>
                      </a:moveTo>
                      <a:cubicBezTo>
                        <a:pt x="234" y="1"/>
                        <a:pt x="67" y="101"/>
                        <a:pt x="34" y="268"/>
                      </a:cubicBezTo>
                      <a:cubicBezTo>
                        <a:pt x="0" y="468"/>
                        <a:pt x="100" y="701"/>
                        <a:pt x="267" y="768"/>
                      </a:cubicBezTo>
                      <a:cubicBezTo>
                        <a:pt x="434" y="868"/>
                        <a:pt x="634" y="968"/>
                        <a:pt x="801" y="1035"/>
                      </a:cubicBezTo>
                      <a:cubicBezTo>
                        <a:pt x="1268" y="1302"/>
                        <a:pt x="1768" y="1535"/>
                        <a:pt x="2269" y="1735"/>
                      </a:cubicBezTo>
                      <a:cubicBezTo>
                        <a:pt x="2345" y="1758"/>
                        <a:pt x="2413" y="1769"/>
                        <a:pt x="2472" y="1769"/>
                      </a:cubicBezTo>
                      <a:cubicBezTo>
                        <a:pt x="2672" y="1769"/>
                        <a:pt x="2777" y="1649"/>
                        <a:pt x="2802" y="1469"/>
                      </a:cubicBezTo>
                      <a:cubicBezTo>
                        <a:pt x="2836" y="1235"/>
                        <a:pt x="2602" y="1068"/>
                        <a:pt x="2369" y="1002"/>
                      </a:cubicBezTo>
                      <a:cubicBezTo>
                        <a:pt x="2102" y="902"/>
                        <a:pt x="1868" y="768"/>
                        <a:pt x="1635" y="601"/>
                      </a:cubicBezTo>
                      <a:cubicBezTo>
                        <a:pt x="1234" y="368"/>
                        <a:pt x="801" y="201"/>
                        <a:pt x="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a:off x="5476180" y="1906579"/>
                  <a:ext cx="58134" cy="19081"/>
                </a:xfrm>
                <a:custGeom>
                  <a:rect b="b" l="l" r="r" t="t"/>
                  <a:pathLst>
                    <a:path extrusionOk="0" h="920" w="2803">
                      <a:moveTo>
                        <a:pt x="1383" y="1"/>
                      </a:moveTo>
                      <a:cubicBezTo>
                        <a:pt x="1075" y="1"/>
                        <a:pt x="768" y="35"/>
                        <a:pt x="467" y="110"/>
                      </a:cubicBezTo>
                      <a:cubicBezTo>
                        <a:pt x="300" y="110"/>
                        <a:pt x="0" y="211"/>
                        <a:pt x="67" y="311"/>
                      </a:cubicBezTo>
                      <a:cubicBezTo>
                        <a:pt x="200" y="511"/>
                        <a:pt x="134" y="911"/>
                        <a:pt x="567" y="911"/>
                      </a:cubicBezTo>
                      <a:cubicBezTo>
                        <a:pt x="650" y="917"/>
                        <a:pt x="734" y="920"/>
                        <a:pt x="818" y="920"/>
                      </a:cubicBezTo>
                      <a:cubicBezTo>
                        <a:pt x="1210" y="920"/>
                        <a:pt x="1617" y="860"/>
                        <a:pt x="2002" y="778"/>
                      </a:cubicBezTo>
                      <a:cubicBezTo>
                        <a:pt x="2062" y="823"/>
                        <a:pt x="2115" y="841"/>
                        <a:pt x="2161" y="841"/>
                      </a:cubicBezTo>
                      <a:cubicBezTo>
                        <a:pt x="2319" y="841"/>
                        <a:pt x="2414" y="637"/>
                        <a:pt x="2569" y="611"/>
                      </a:cubicBezTo>
                      <a:cubicBezTo>
                        <a:pt x="2735" y="611"/>
                        <a:pt x="2802" y="444"/>
                        <a:pt x="2802" y="311"/>
                      </a:cubicBezTo>
                      <a:cubicBezTo>
                        <a:pt x="2769" y="144"/>
                        <a:pt x="2602" y="177"/>
                        <a:pt x="2502" y="144"/>
                      </a:cubicBezTo>
                      <a:cubicBezTo>
                        <a:pt x="2135" y="52"/>
                        <a:pt x="1759" y="1"/>
                        <a:pt x="13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a:off x="5096385" y="1989929"/>
                  <a:ext cx="48449" cy="42953"/>
                </a:xfrm>
                <a:custGeom>
                  <a:rect b="b" l="l" r="r" t="t"/>
                  <a:pathLst>
                    <a:path extrusionOk="0" h="2071" w="2336">
                      <a:moveTo>
                        <a:pt x="1686" y="1"/>
                      </a:moveTo>
                      <a:cubicBezTo>
                        <a:pt x="1612" y="1"/>
                        <a:pt x="1540" y="36"/>
                        <a:pt x="1501" y="94"/>
                      </a:cubicBezTo>
                      <a:cubicBezTo>
                        <a:pt x="1034" y="595"/>
                        <a:pt x="467" y="1028"/>
                        <a:pt x="133" y="1629"/>
                      </a:cubicBezTo>
                      <a:cubicBezTo>
                        <a:pt x="0" y="1862"/>
                        <a:pt x="300" y="1829"/>
                        <a:pt x="267" y="1996"/>
                      </a:cubicBezTo>
                      <a:cubicBezTo>
                        <a:pt x="267" y="2046"/>
                        <a:pt x="309" y="2071"/>
                        <a:pt x="359" y="2071"/>
                      </a:cubicBezTo>
                      <a:cubicBezTo>
                        <a:pt x="409" y="2071"/>
                        <a:pt x="467" y="2046"/>
                        <a:pt x="500" y="1996"/>
                      </a:cubicBezTo>
                      <a:cubicBezTo>
                        <a:pt x="701" y="1662"/>
                        <a:pt x="1134" y="1629"/>
                        <a:pt x="1401" y="1295"/>
                      </a:cubicBezTo>
                      <a:cubicBezTo>
                        <a:pt x="1568" y="1062"/>
                        <a:pt x="1701" y="628"/>
                        <a:pt x="2168" y="595"/>
                      </a:cubicBezTo>
                      <a:cubicBezTo>
                        <a:pt x="2235" y="595"/>
                        <a:pt x="2335" y="261"/>
                        <a:pt x="2302" y="94"/>
                      </a:cubicBezTo>
                      <a:cubicBezTo>
                        <a:pt x="2290" y="26"/>
                        <a:pt x="2259" y="4"/>
                        <a:pt x="2219" y="4"/>
                      </a:cubicBezTo>
                      <a:cubicBezTo>
                        <a:pt x="2152" y="4"/>
                        <a:pt x="2060" y="65"/>
                        <a:pt x="1994" y="65"/>
                      </a:cubicBezTo>
                      <a:cubicBezTo>
                        <a:pt x="1985" y="65"/>
                        <a:pt x="1976" y="64"/>
                        <a:pt x="1968" y="61"/>
                      </a:cubicBezTo>
                      <a:lnTo>
                        <a:pt x="1835" y="61"/>
                      </a:lnTo>
                      <a:cubicBezTo>
                        <a:pt x="1793" y="19"/>
                        <a:pt x="1739" y="1"/>
                        <a:pt x="16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1" name="Google Shape;211;p21"/>
            <p:cNvGrpSpPr/>
            <p:nvPr/>
          </p:nvGrpSpPr>
          <p:grpSpPr>
            <a:xfrm>
              <a:off x="4310442" y="2592629"/>
              <a:ext cx="701063" cy="489356"/>
              <a:chOff x="6599398" y="1114998"/>
              <a:chExt cx="701063" cy="489356"/>
            </a:xfrm>
          </p:grpSpPr>
          <p:sp>
            <p:nvSpPr>
              <p:cNvPr id="212" name="Google Shape;212;p21"/>
              <p:cNvSpPr/>
              <p:nvPr/>
            </p:nvSpPr>
            <p:spPr>
              <a:xfrm>
                <a:off x="65993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21"/>
              <p:cNvGrpSpPr/>
              <p:nvPr/>
            </p:nvGrpSpPr>
            <p:grpSpPr>
              <a:xfrm>
                <a:off x="6735749" y="1144782"/>
                <a:ext cx="380090" cy="401047"/>
                <a:chOff x="6360102" y="1650825"/>
                <a:chExt cx="490503" cy="517547"/>
              </a:xfrm>
            </p:grpSpPr>
            <p:sp>
              <p:nvSpPr>
                <p:cNvPr id="214" name="Google Shape;214;p21"/>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4" name="Google Shape;224;p21"/>
            <p:cNvGrpSpPr/>
            <p:nvPr/>
          </p:nvGrpSpPr>
          <p:grpSpPr>
            <a:xfrm>
              <a:off x="4300917" y="1304542"/>
              <a:ext cx="701063" cy="489356"/>
              <a:chOff x="6151723" y="1481014"/>
              <a:chExt cx="701063" cy="489356"/>
            </a:xfrm>
          </p:grpSpPr>
          <p:sp>
            <p:nvSpPr>
              <p:cNvPr id="225" name="Google Shape;225;p21"/>
              <p:cNvSpPr/>
              <p:nvPr/>
            </p:nvSpPr>
            <p:spPr>
              <a:xfrm>
                <a:off x="6151723" y="148101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1"/>
              <p:cNvGrpSpPr/>
              <p:nvPr/>
            </p:nvGrpSpPr>
            <p:grpSpPr>
              <a:xfrm>
                <a:off x="6289319" y="1531429"/>
                <a:ext cx="425871" cy="388541"/>
                <a:chOff x="1611532" y="3778174"/>
                <a:chExt cx="807950" cy="737130"/>
              </a:xfrm>
            </p:grpSpPr>
            <p:sp>
              <p:nvSpPr>
                <p:cNvPr id="227" name="Google Shape;227;p21"/>
                <p:cNvSpPr/>
                <p:nvPr/>
              </p:nvSpPr>
              <p:spPr>
                <a:xfrm>
                  <a:off x="1806983" y="3972776"/>
                  <a:ext cx="388033" cy="450443"/>
                </a:xfrm>
                <a:custGeom>
                  <a:rect b="b" l="l" r="r" t="t"/>
                  <a:pathLst>
                    <a:path extrusionOk="0" h="10826" w="9335">
                      <a:moveTo>
                        <a:pt x="4775" y="132"/>
                      </a:moveTo>
                      <a:cubicBezTo>
                        <a:pt x="5256" y="132"/>
                        <a:pt x="5747" y="206"/>
                        <a:pt x="6230" y="359"/>
                      </a:cubicBezTo>
                      <a:cubicBezTo>
                        <a:pt x="8338" y="1027"/>
                        <a:pt x="9297" y="3834"/>
                        <a:pt x="8528" y="5750"/>
                      </a:cubicBezTo>
                      <a:cubicBezTo>
                        <a:pt x="8213" y="6536"/>
                        <a:pt x="7581" y="7154"/>
                        <a:pt x="6925" y="7663"/>
                      </a:cubicBezTo>
                      <a:cubicBezTo>
                        <a:pt x="6706" y="7832"/>
                        <a:pt x="6061" y="8018"/>
                        <a:pt x="6061" y="8330"/>
                      </a:cubicBezTo>
                      <a:lnTo>
                        <a:pt x="6061" y="10665"/>
                      </a:lnTo>
                      <a:lnTo>
                        <a:pt x="3738" y="10665"/>
                      </a:lnTo>
                      <a:lnTo>
                        <a:pt x="3738" y="8442"/>
                      </a:lnTo>
                      <a:cubicBezTo>
                        <a:pt x="3732" y="8429"/>
                        <a:pt x="3720" y="8418"/>
                        <a:pt x="3704" y="8417"/>
                      </a:cubicBezTo>
                      <a:cubicBezTo>
                        <a:pt x="1933" y="7841"/>
                        <a:pt x="830" y="6125"/>
                        <a:pt x="674" y="4332"/>
                      </a:cubicBezTo>
                      <a:cubicBezTo>
                        <a:pt x="452" y="1777"/>
                        <a:pt x="2495" y="132"/>
                        <a:pt x="4775" y="132"/>
                      </a:cubicBezTo>
                      <a:close/>
                      <a:moveTo>
                        <a:pt x="4861" y="0"/>
                      </a:moveTo>
                      <a:cubicBezTo>
                        <a:pt x="4625" y="0"/>
                        <a:pt x="4387" y="17"/>
                        <a:pt x="4148" y="51"/>
                      </a:cubicBezTo>
                      <a:cubicBezTo>
                        <a:pt x="2956" y="222"/>
                        <a:pt x="1831" y="674"/>
                        <a:pt x="1051" y="1623"/>
                      </a:cubicBezTo>
                      <a:cubicBezTo>
                        <a:pt x="0" y="2900"/>
                        <a:pt x="137" y="4931"/>
                        <a:pt x="823" y="6331"/>
                      </a:cubicBezTo>
                      <a:cubicBezTo>
                        <a:pt x="1297" y="7302"/>
                        <a:pt x="2196" y="8043"/>
                        <a:pt x="3171" y="8474"/>
                      </a:cubicBezTo>
                      <a:cubicBezTo>
                        <a:pt x="3656" y="8688"/>
                        <a:pt x="3376" y="10217"/>
                        <a:pt x="3376" y="10794"/>
                      </a:cubicBezTo>
                      <a:cubicBezTo>
                        <a:pt x="3376" y="10816"/>
                        <a:pt x="3410" y="10826"/>
                        <a:pt x="3456" y="10826"/>
                      </a:cubicBezTo>
                      <a:cubicBezTo>
                        <a:pt x="3466" y="10826"/>
                        <a:pt x="3477" y="10825"/>
                        <a:pt x="3488" y="10824"/>
                      </a:cubicBezTo>
                      <a:lnTo>
                        <a:pt x="6165" y="10824"/>
                      </a:lnTo>
                      <a:cubicBezTo>
                        <a:pt x="6230" y="10824"/>
                        <a:pt x="6424" y="10785"/>
                        <a:pt x="6424" y="10696"/>
                      </a:cubicBezTo>
                      <a:lnTo>
                        <a:pt x="6424" y="8324"/>
                      </a:lnTo>
                      <a:cubicBezTo>
                        <a:pt x="6424" y="8024"/>
                        <a:pt x="7191" y="7696"/>
                        <a:pt x="7443" y="7500"/>
                      </a:cubicBezTo>
                      <a:cubicBezTo>
                        <a:pt x="8647" y="6569"/>
                        <a:pt x="9335" y="5176"/>
                        <a:pt x="9156" y="3654"/>
                      </a:cubicBezTo>
                      <a:cubicBezTo>
                        <a:pt x="8886" y="1362"/>
                        <a:pt x="6979" y="0"/>
                        <a:pt x="486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a:off x="1940125" y="4415987"/>
                  <a:ext cx="146068" cy="99317"/>
                </a:xfrm>
                <a:custGeom>
                  <a:rect b="b" l="l" r="r" t="t"/>
                  <a:pathLst>
                    <a:path extrusionOk="0" h="2387" w="3514">
                      <a:moveTo>
                        <a:pt x="2908" y="186"/>
                      </a:moveTo>
                      <a:cubicBezTo>
                        <a:pt x="2916" y="187"/>
                        <a:pt x="2918" y="187"/>
                        <a:pt x="2917" y="187"/>
                      </a:cubicBezTo>
                      <a:cubicBezTo>
                        <a:pt x="2916" y="187"/>
                        <a:pt x="2913" y="187"/>
                        <a:pt x="2908" y="186"/>
                      </a:cubicBezTo>
                      <a:close/>
                      <a:moveTo>
                        <a:pt x="2787" y="183"/>
                      </a:moveTo>
                      <a:cubicBezTo>
                        <a:pt x="2822" y="183"/>
                        <a:pt x="2849" y="184"/>
                        <a:pt x="2869" y="184"/>
                      </a:cubicBezTo>
                      <a:lnTo>
                        <a:pt x="2869" y="184"/>
                      </a:lnTo>
                      <a:cubicBezTo>
                        <a:pt x="2921" y="398"/>
                        <a:pt x="2951" y="618"/>
                        <a:pt x="2959" y="839"/>
                      </a:cubicBezTo>
                      <a:cubicBezTo>
                        <a:pt x="2977" y="1239"/>
                        <a:pt x="2899" y="1650"/>
                        <a:pt x="2629" y="1956"/>
                      </a:cubicBezTo>
                      <a:cubicBezTo>
                        <a:pt x="2458" y="2152"/>
                        <a:pt x="2217" y="2232"/>
                        <a:pt x="1964" y="2232"/>
                      </a:cubicBezTo>
                      <a:cubicBezTo>
                        <a:pt x="1557" y="2232"/>
                        <a:pt x="1120" y="2025"/>
                        <a:pt x="885" y="1755"/>
                      </a:cubicBezTo>
                      <a:cubicBezTo>
                        <a:pt x="538" y="1358"/>
                        <a:pt x="464" y="705"/>
                        <a:pt x="519" y="183"/>
                      </a:cubicBezTo>
                      <a:close/>
                      <a:moveTo>
                        <a:pt x="430" y="1"/>
                      </a:moveTo>
                      <a:cubicBezTo>
                        <a:pt x="327" y="1"/>
                        <a:pt x="183" y="53"/>
                        <a:pt x="173" y="119"/>
                      </a:cubicBezTo>
                      <a:cubicBezTo>
                        <a:pt x="0" y="1309"/>
                        <a:pt x="549" y="2386"/>
                        <a:pt x="1828" y="2386"/>
                      </a:cubicBezTo>
                      <a:cubicBezTo>
                        <a:pt x="1851" y="2386"/>
                        <a:pt x="1875" y="2386"/>
                        <a:pt x="1899" y="2385"/>
                      </a:cubicBezTo>
                      <a:cubicBezTo>
                        <a:pt x="3186" y="2346"/>
                        <a:pt x="3514" y="1108"/>
                        <a:pt x="3221" y="44"/>
                      </a:cubicBezTo>
                      <a:cubicBezTo>
                        <a:pt x="3209" y="3"/>
                        <a:pt x="3146" y="1"/>
                        <a:pt x="3114" y="1"/>
                      </a:cubicBezTo>
                      <a:lnTo>
                        <a:pt x="445" y="1"/>
                      </a:lnTo>
                      <a:cubicBezTo>
                        <a:pt x="440" y="1"/>
                        <a:pt x="435" y="1"/>
                        <a:pt x="43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1945487" y="4169042"/>
                  <a:ext cx="112773" cy="254388"/>
                </a:xfrm>
                <a:custGeom>
                  <a:rect b="b" l="l" r="r" t="t"/>
                  <a:pathLst>
                    <a:path extrusionOk="0" h="6114" w="2713">
                      <a:moveTo>
                        <a:pt x="2615" y="1"/>
                      </a:moveTo>
                      <a:cubicBezTo>
                        <a:pt x="2513" y="1"/>
                        <a:pt x="2359" y="49"/>
                        <a:pt x="2347" y="111"/>
                      </a:cubicBezTo>
                      <a:cubicBezTo>
                        <a:pt x="2031" y="1806"/>
                        <a:pt x="1714" y="3501"/>
                        <a:pt x="1398" y="5196"/>
                      </a:cubicBezTo>
                      <a:lnTo>
                        <a:pt x="1398" y="5196"/>
                      </a:lnTo>
                      <a:cubicBezTo>
                        <a:pt x="1059" y="3859"/>
                        <a:pt x="720" y="2521"/>
                        <a:pt x="380" y="1183"/>
                      </a:cubicBezTo>
                      <a:cubicBezTo>
                        <a:pt x="374" y="1157"/>
                        <a:pt x="339" y="1146"/>
                        <a:pt x="293" y="1146"/>
                      </a:cubicBezTo>
                      <a:cubicBezTo>
                        <a:pt x="181" y="1146"/>
                        <a:pt x="1" y="1213"/>
                        <a:pt x="18" y="1280"/>
                      </a:cubicBezTo>
                      <a:lnTo>
                        <a:pt x="20" y="1280"/>
                      </a:lnTo>
                      <a:cubicBezTo>
                        <a:pt x="424" y="2879"/>
                        <a:pt x="830" y="4478"/>
                        <a:pt x="1236" y="6076"/>
                      </a:cubicBezTo>
                      <a:cubicBezTo>
                        <a:pt x="1242" y="6103"/>
                        <a:pt x="1276" y="6114"/>
                        <a:pt x="1320" y="6114"/>
                      </a:cubicBezTo>
                      <a:cubicBezTo>
                        <a:pt x="1423" y="6114"/>
                        <a:pt x="1585" y="6053"/>
                        <a:pt x="1596" y="5998"/>
                      </a:cubicBezTo>
                      <a:cubicBezTo>
                        <a:pt x="1966" y="4016"/>
                        <a:pt x="2335" y="2032"/>
                        <a:pt x="2706" y="50"/>
                      </a:cubicBezTo>
                      <a:cubicBezTo>
                        <a:pt x="2713" y="15"/>
                        <a:pt x="2672" y="1"/>
                        <a:pt x="261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a:off x="1916722" y="4206656"/>
                  <a:ext cx="171923" cy="57210"/>
                </a:xfrm>
                <a:custGeom>
                  <a:rect b="b" l="l" r="r" t="t"/>
                  <a:pathLst>
                    <a:path extrusionOk="0" h="1375" w="4136">
                      <a:moveTo>
                        <a:pt x="4019" y="0"/>
                      </a:moveTo>
                      <a:cubicBezTo>
                        <a:pt x="3992" y="0"/>
                        <a:pt x="3959" y="6"/>
                        <a:pt x="3919" y="18"/>
                      </a:cubicBezTo>
                      <a:lnTo>
                        <a:pt x="179" y="1218"/>
                      </a:lnTo>
                      <a:cubicBezTo>
                        <a:pt x="9" y="1272"/>
                        <a:pt x="0" y="1375"/>
                        <a:pt x="118" y="1375"/>
                      </a:cubicBezTo>
                      <a:cubicBezTo>
                        <a:pt x="144" y="1375"/>
                        <a:pt x="177" y="1369"/>
                        <a:pt x="216" y="1357"/>
                      </a:cubicBezTo>
                      <a:lnTo>
                        <a:pt x="3957" y="158"/>
                      </a:lnTo>
                      <a:cubicBezTo>
                        <a:pt x="4125" y="102"/>
                        <a:pt x="4135" y="0"/>
                        <a:pt x="40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a:off x="2004679" y="3778174"/>
                  <a:ext cx="15214" cy="159814"/>
                </a:xfrm>
                <a:custGeom>
                  <a:rect b="b" l="l" r="r" t="t"/>
                  <a:pathLst>
                    <a:path extrusionOk="0" h="3841" w="366">
                      <a:moveTo>
                        <a:pt x="226" y="1"/>
                      </a:moveTo>
                      <a:cubicBezTo>
                        <a:pt x="123" y="1"/>
                        <a:pt x="1" y="58"/>
                        <a:pt x="1" y="140"/>
                      </a:cubicBezTo>
                      <a:lnTo>
                        <a:pt x="1" y="3736"/>
                      </a:lnTo>
                      <a:cubicBezTo>
                        <a:pt x="1" y="3810"/>
                        <a:pt x="66" y="3840"/>
                        <a:pt x="140" y="3840"/>
                      </a:cubicBezTo>
                      <a:cubicBezTo>
                        <a:pt x="243" y="3840"/>
                        <a:pt x="366" y="3783"/>
                        <a:pt x="366" y="3700"/>
                      </a:cubicBezTo>
                      <a:lnTo>
                        <a:pt x="366" y="104"/>
                      </a:lnTo>
                      <a:cubicBezTo>
                        <a:pt x="366" y="31"/>
                        <a:pt x="301" y="1"/>
                        <a:pt x="22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p:nvPr/>
              </p:nvSpPr>
              <p:spPr>
                <a:xfrm>
                  <a:off x="1793474" y="3827522"/>
                  <a:ext cx="87458" cy="120995"/>
                </a:xfrm>
                <a:custGeom>
                  <a:rect b="b" l="l" r="r" t="t"/>
                  <a:pathLst>
                    <a:path extrusionOk="0" h="2908" w="2104">
                      <a:moveTo>
                        <a:pt x="282" y="0"/>
                      </a:moveTo>
                      <a:cubicBezTo>
                        <a:pt x="156" y="0"/>
                        <a:pt x="1" y="102"/>
                        <a:pt x="71" y="214"/>
                      </a:cubicBezTo>
                      <a:lnTo>
                        <a:pt x="1700" y="2852"/>
                      </a:lnTo>
                      <a:cubicBezTo>
                        <a:pt x="1725" y="2891"/>
                        <a:pt x="1771" y="2907"/>
                        <a:pt x="1822" y="2907"/>
                      </a:cubicBezTo>
                      <a:cubicBezTo>
                        <a:pt x="1948" y="2907"/>
                        <a:pt x="2104" y="2806"/>
                        <a:pt x="2034" y="2693"/>
                      </a:cubicBezTo>
                      <a:lnTo>
                        <a:pt x="403" y="56"/>
                      </a:lnTo>
                      <a:cubicBezTo>
                        <a:pt x="379" y="17"/>
                        <a:pt x="333" y="0"/>
                        <a:pt x="28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p:nvPr/>
              </p:nvSpPr>
              <p:spPr>
                <a:xfrm>
                  <a:off x="1647862" y="3927756"/>
                  <a:ext cx="149477" cy="84255"/>
                </a:xfrm>
                <a:custGeom>
                  <a:rect b="b" l="l" r="r" t="t"/>
                  <a:pathLst>
                    <a:path extrusionOk="0" h="2025" w="3596">
                      <a:moveTo>
                        <a:pt x="342" y="0"/>
                      </a:moveTo>
                      <a:cubicBezTo>
                        <a:pt x="193" y="0"/>
                        <a:pt x="0" y="144"/>
                        <a:pt x="147" y="231"/>
                      </a:cubicBezTo>
                      <a:lnTo>
                        <a:pt x="147" y="229"/>
                      </a:lnTo>
                      <a:lnTo>
                        <a:pt x="3170" y="2004"/>
                      </a:lnTo>
                      <a:cubicBezTo>
                        <a:pt x="3193" y="2018"/>
                        <a:pt x="3222" y="2024"/>
                        <a:pt x="3252" y="2024"/>
                      </a:cubicBezTo>
                      <a:cubicBezTo>
                        <a:pt x="3401" y="2024"/>
                        <a:pt x="3595" y="1879"/>
                        <a:pt x="3448" y="1794"/>
                      </a:cubicBezTo>
                      <a:lnTo>
                        <a:pt x="426" y="20"/>
                      </a:lnTo>
                      <a:cubicBezTo>
                        <a:pt x="402" y="6"/>
                        <a:pt x="373" y="0"/>
                        <a:pt x="34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a:off x="1611532" y="4087199"/>
                  <a:ext cx="170302" cy="26712"/>
                </a:xfrm>
                <a:custGeom>
                  <a:rect b="b" l="l" r="r" t="t"/>
                  <a:pathLst>
                    <a:path extrusionOk="0" h="642" w="4097">
                      <a:moveTo>
                        <a:pt x="402" y="1"/>
                      </a:moveTo>
                      <a:cubicBezTo>
                        <a:pt x="302" y="1"/>
                        <a:pt x="0" y="136"/>
                        <a:pt x="182" y="160"/>
                      </a:cubicBezTo>
                      <a:lnTo>
                        <a:pt x="3683" y="641"/>
                      </a:lnTo>
                      <a:cubicBezTo>
                        <a:pt x="3687" y="641"/>
                        <a:pt x="3690" y="641"/>
                        <a:pt x="3695" y="641"/>
                      </a:cubicBezTo>
                      <a:cubicBezTo>
                        <a:pt x="3795" y="641"/>
                        <a:pt x="4097" y="506"/>
                        <a:pt x="3915" y="480"/>
                      </a:cubicBezTo>
                      <a:lnTo>
                        <a:pt x="414" y="1"/>
                      </a:lnTo>
                      <a:cubicBezTo>
                        <a:pt x="410" y="1"/>
                        <a:pt x="406" y="1"/>
                        <a:pt x="40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
                <p:cNvSpPr/>
                <p:nvPr/>
              </p:nvSpPr>
              <p:spPr>
                <a:xfrm>
                  <a:off x="2151954" y="3827189"/>
                  <a:ext cx="87042" cy="121660"/>
                </a:xfrm>
                <a:custGeom>
                  <a:rect b="b" l="l" r="r" t="t"/>
                  <a:pathLst>
                    <a:path extrusionOk="0" h="2924" w="2094">
                      <a:moveTo>
                        <a:pt x="1875" y="1"/>
                      </a:moveTo>
                      <a:cubicBezTo>
                        <a:pt x="1810" y="1"/>
                        <a:pt x="1743" y="26"/>
                        <a:pt x="1708" y="83"/>
                      </a:cubicBezTo>
                      <a:lnTo>
                        <a:pt x="79" y="2721"/>
                      </a:lnTo>
                      <a:cubicBezTo>
                        <a:pt x="0" y="2847"/>
                        <a:pt x="106" y="2923"/>
                        <a:pt x="218" y="2923"/>
                      </a:cubicBezTo>
                      <a:cubicBezTo>
                        <a:pt x="283" y="2923"/>
                        <a:pt x="350" y="2898"/>
                        <a:pt x="385" y="2842"/>
                      </a:cubicBezTo>
                      <a:lnTo>
                        <a:pt x="2016" y="204"/>
                      </a:lnTo>
                      <a:cubicBezTo>
                        <a:pt x="2093" y="77"/>
                        <a:pt x="1988" y="1"/>
                        <a:pt x="18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2235879" y="3928755"/>
                  <a:ext cx="148479" cy="82175"/>
                </a:xfrm>
                <a:custGeom>
                  <a:rect b="b" l="l" r="r" t="t"/>
                  <a:pathLst>
                    <a:path extrusionOk="0" h="1975" w="3572">
                      <a:moveTo>
                        <a:pt x="3306" y="0"/>
                      </a:moveTo>
                      <a:cubicBezTo>
                        <a:pt x="3260" y="0"/>
                        <a:pt x="3214" y="9"/>
                        <a:pt x="3180" y="30"/>
                      </a:cubicBezTo>
                      <a:lnTo>
                        <a:pt x="157" y="1804"/>
                      </a:lnTo>
                      <a:cubicBezTo>
                        <a:pt x="0" y="1897"/>
                        <a:pt x="132" y="1975"/>
                        <a:pt x="266" y="1975"/>
                      </a:cubicBezTo>
                      <a:cubicBezTo>
                        <a:pt x="312" y="1975"/>
                        <a:pt x="357" y="1966"/>
                        <a:pt x="392" y="1945"/>
                      </a:cubicBezTo>
                      <a:cubicBezTo>
                        <a:pt x="1399" y="1353"/>
                        <a:pt x="2406" y="763"/>
                        <a:pt x="3413" y="170"/>
                      </a:cubicBezTo>
                      <a:cubicBezTo>
                        <a:pt x="3571" y="78"/>
                        <a:pt x="3439" y="0"/>
                        <a:pt x="33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a:off x="2252506" y="4086491"/>
                  <a:ext cx="166977" cy="28168"/>
                </a:xfrm>
                <a:custGeom>
                  <a:rect b="b" l="l" r="r" t="t"/>
                  <a:pathLst>
                    <a:path extrusionOk="0" h="677" w="4017">
                      <a:moveTo>
                        <a:pt x="3840" y="1"/>
                      </a:moveTo>
                      <a:cubicBezTo>
                        <a:pt x="3824" y="1"/>
                        <a:pt x="3807" y="2"/>
                        <a:pt x="3787" y="5"/>
                      </a:cubicBezTo>
                      <a:lnTo>
                        <a:pt x="3787" y="3"/>
                      </a:lnTo>
                      <a:lnTo>
                        <a:pt x="284" y="483"/>
                      </a:lnTo>
                      <a:cubicBezTo>
                        <a:pt x="127" y="504"/>
                        <a:pt x="1" y="676"/>
                        <a:pt x="180" y="676"/>
                      </a:cubicBezTo>
                      <a:cubicBezTo>
                        <a:pt x="195" y="676"/>
                        <a:pt x="212" y="675"/>
                        <a:pt x="231" y="673"/>
                      </a:cubicBezTo>
                      <a:lnTo>
                        <a:pt x="3734" y="193"/>
                      </a:lnTo>
                      <a:cubicBezTo>
                        <a:pt x="3890" y="172"/>
                        <a:pt x="4016" y="1"/>
                        <a:pt x="384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48"/>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cxnSp>
        <p:nvCxnSpPr>
          <p:cNvPr id="1833" name="Google Shape;1833;p48"/>
          <p:cNvCxnSpPr>
            <a:stCxn id="1834" idx="2"/>
            <a:endCxn id="1835" idx="0"/>
          </p:cNvCxnSpPr>
          <p:nvPr/>
        </p:nvCxnSpPr>
        <p:spPr>
          <a:xfrm>
            <a:off x="1618650" y="2646375"/>
            <a:ext cx="0" cy="281100"/>
          </a:xfrm>
          <a:prstGeom prst="straightConnector1">
            <a:avLst/>
          </a:prstGeom>
          <a:noFill/>
          <a:ln cap="flat" cmpd="sng" w="9525">
            <a:solidFill>
              <a:srgbClr val="B1C5DA"/>
            </a:solidFill>
            <a:prstDash val="solid"/>
            <a:round/>
            <a:headEnd len="med" w="med" type="none"/>
            <a:tailEnd len="med" w="med" type="none"/>
          </a:ln>
        </p:spPr>
      </p:cxnSp>
      <p:cxnSp>
        <p:nvCxnSpPr>
          <p:cNvPr id="1836" name="Google Shape;1836;p48"/>
          <p:cNvCxnSpPr>
            <a:stCxn id="1837" idx="2"/>
            <a:endCxn id="1838" idx="0"/>
          </p:cNvCxnSpPr>
          <p:nvPr/>
        </p:nvCxnSpPr>
        <p:spPr>
          <a:xfrm>
            <a:off x="3587550" y="2646375"/>
            <a:ext cx="0" cy="281100"/>
          </a:xfrm>
          <a:prstGeom prst="straightConnector1">
            <a:avLst/>
          </a:prstGeom>
          <a:noFill/>
          <a:ln cap="flat" cmpd="sng" w="9525">
            <a:solidFill>
              <a:srgbClr val="B1C5DA"/>
            </a:solidFill>
            <a:prstDash val="solid"/>
            <a:round/>
            <a:headEnd len="med" w="med" type="none"/>
            <a:tailEnd len="med" w="med" type="none"/>
          </a:ln>
        </p:spPr>
      </p:cxnSp>
      <p:cxnSp>
        <p:nvCxnSpPr>
          <p:cNvPr id="1839" name="Google Shape;1839;p48"/>
          <p:cNvCxnSpPr>
            <a:stCxn id="1840" idx="2"/>
            <a:endCxn id="1841" idx="0"/>
          </p:cNvCxnSpPr>
          <p:nvPr/>
        </p:nvCxnSpPr>
        <p:spPr>
          <a:xfrm>
            <a:off x="5556450" y="2646375"/>
            <a:ext cx="0" cy="281100"/>
          </a:xfrm>
          <a:prstGeom prst="straightConnector1">
            <a:avLst/>
          </a:prstGeom>
          <a:noFill/>
          <a:ln cap="flat" cmpd="sng" w="9525">
            <a:solidFill>
              <a:srgbClr val="B1C5DA"/>
            </a:solidFill>
            <a:prstDash val="solid"/>
            <a:round/>
            <a:headEnd len="med" w="med" type="none"/>
            <a:tailEnd len="med" w="med" type="none"/>
          </a:ln>
        </p:spPr>
      </p:cxnSp>
      <p:cxnSp>
        <p:nvCxnSpPr>
          <p:cNvPr id="1842" name="Google Shape;1842;p48"/>
          <p:cNvCxnSpPr>
            <a:stCxn id="1843" idx="2"/>
            <a:endCxn id="1844" idx="0"/>
          </p:cNvCxnSpPr>
          <p:nvPr/>
        </p:nvCxnSpPr>
        <p:spPr>
          <a:xfrm>
            <a:off x="7525350" y="2646375"/>
            <a:ext cx="0" cy="281100"/>
          </a:xfrm>
          <a:prstGeom prst="straightConnector1">
            <a:avLst/>
          </a:prstGeom>
          <a:noFill/>
          <a:ln cap="flat" cmpd="sng" w="9525">
            <a:solidFill>
              <a:srgbClr val="B1C5DA"/>
            </a:solidFill>
            <a:prstDash val="solid"/>
            <a:round/>
            <a:headEnd len="med" w="med" type="none"/>
            <a:tailEnd len="med" w="med" type="none"/>
          </a:ln>
        </p:spPr>
      </p:cxnSp>
      <p:grpSp>
        <p:nvGrpSpPr>
          <p:cNvPr id="1845" name="Google Shape;1845;p48"/>
          <p:cNvGrpSpPr/>
          <p:nvPr/>
        </p:nvGrpSpPr>
        <p:grpSpPr>
          <a:xfrm>
            <a:off x="2688900" y="1325531"/>
            <a:ext cx="1797300" cy="3027344"/>
            <a:chOff x="2688900" y="1325531"/>
            <a:chExt cx="1797300" cy="3027344"/>
          </a:xfrm>
        </p:grpSpPr>
        <p:grpSp>
          <p:nvGrpSpPr>
            <p:cNvPr id="1846" name="Google Shape;1846;p48"/>
            <p:cNvGrpSpPr/>
            <p:nvPr/>
          </p:nvGrpSpPr>
          <p:grpSpPr>
            <a:xfrm>
              <a:off x="2688900" y="2927475"/>
              <a:ext cx="1797300" cy="1425400"/>
              <a:chOff x="2688900" y="2927475"/>
              <a:chExt cx="1797300" cy="1425400"/>
            </a:xfrm>
          </p:grpSpPr>
          <p:sp>
            <p:nvSpPr>
              <p:cNvPr id="1847" name="Google Shape;1847;p48"/>
              <p:cNvSpPr txBox="1"/>
              <p:nvPr/>
            </p:nvSpPr>
            <p:spPr>
              <a:xfrm>
                <a:off x="2688900" y="3447775"/>
                <a:ext cx="1797300" cy="9051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2"/>
                    </a:solidFill>
                    <a:latin typeface="Baloo 2"/>
                    <a:ea typeface="Baloo 2"/>
                    <a:cs typeface="Baloo 2"/>
                    <a:sym typeface="Baloo 2"/>
                  </a:rPr>
                  <a:t>Saturn is the ringed one and it is gas giant as well</a:t>
                </a:r>
                <a:endParaRPr>
                  <a:solidFill>
                    <a:schemeClr val="dk2"/>
                  </a:solidFill>
                  <a:latin typeface="Baloo 2"/>
                  <a:ea typeface="Baloo 2"/>
                  <a:cs typeface="Baloo 2"/>
                  <a:sym typeface="Baloo 2"/>
                </a:endParaRPr>
              </a:p>
            </p:txBody>
          </p:sp>
          <p:sp>
            <p:nvSpPr>
              <p:cNvPr id="1838" name="Google Shape;1838;p48"/>
              <p:cNvSpPr txBox="1"/>
              <p:nvPr/>
            </p:nvSpPr>
            <p:spPr>
              <a:xfrm>
                <a:off x="2688900" y="2927475"/>
                <a:ext cx="1797300" cy="527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2 step</a:t>
                </a:r>
                <a:endParaRPr b="1" sz="2000">
                  <a:solidFill>
                    <a:schemeClr val="lt1"/>
                  </a:solidFill>
                  <a:latin typeface="Handlee"/>
                  <a:ea typeface="Handlee"/>
                  <a:cs typeface="Handlee"/>
                  <a:sym typeface="Handlee"/>
                </a:endParaRPr>
              </a:p>
            </p:txBody>
          </p:sp>
        </p:grpSp>
        <p:cxnSp>
          <p:nvCxnSpPr>
            <p:cNvPr id="1848" name="Google Shape;1848;p48"/>
            <p:cNvCxnSpPr>
              <a:stCxn id="1838" idx="0"/>
            </p:cNvCxnSpPr>
            <p:nvPr/>
          </p:nvCxnSpPr>
          <p:spPr>
            <a:xfrm rot="10800000">
              <a:off x="3587550" y="1771575"/>
              <a:ext cx="0" cy="1155900"/>
            </a:xfrm>
            <a:prstGeom prst="straightConnector1">
              <a:avLst/>
            </a:prstGeom>
            <a:noFill/>
            <a:ln cap="flat" cmpd="sng" w="9525">
              <a:solidFill>
                <a:schemeClr val="dk2"/>
              </a:solidFill>
              <a:prstDash val="solid"/>
              <a:round/>
              <a:headEnd len="med" w="med" type="none"/>
              <a:tailEnd len="med" w="med" type="none"/>
            </a:ln>
          </p:spPr>
        </p:cxnSp>
        <p:grpSp>
          <p:nvGrpSpPr>
            <p:cNvPr id="1849" name="Google Shape;1849;p48"/>
            <p:cNvGrpSpPr/>
            <p:nvPr/>
          </p:nvGrpSpPr>
          <p:grpSpPr>
            <a:xfrm>
              <a:off x="3237019" y="1325531"/>
              <a:ext cx="701063" cy="503737"/>
              <a:chOff x="4303873" y="3017520"/>
              <a:chExt cx="701063" cy="503737"/>
            </a:xfrm>
          </p:grpSpPr>
          <p:sp>
            <p:nvSpPr>
              <p:cNvPr id="1850" name="Google Shape;1850;p48"/>
              <p:cNvSpPr/>
              <p:nvPr/>
            </p:nvSpPr>
            <p:spPr>
              <a:xfrm>
                <a:off x="4303873" y="303190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1" name="Google Shape;1851;p48"/>
              <p:cNvGrpSpPr/>
              <p:nvPr/>
            </p:nvGrpSpPr>
            <p:grpSpPr>
              <a:xfrm>
                <a:off x="4496251" y="3017520"/>
                <a:ext cx="316291" cy="471769"/>
                <a:chOff x="2645707" y="1574932"/>
                <a:chExt cx="408170" cy="575609"/>
              </a:xfrm>
            </p:grpSpPr>
            <p:sp>
              <p:nvSpPr>
                <p:cNvPr id="1852" name="Google Shape;1852;p48"/>
                <p:cNvSpPr/>
                <p:nvPr/>
              </p:nvSpPr>
              <p:spPr>
                <a:xfrm>
                  <a:off x="2645707" y="1765400"/>
                  <a:ext cx="282977" cy="385142"/>
                </a:xfrm>
                <a:custGeom>
                  <a:rect b="b" l="l" r="r" t="t"/>
                  <a:pathLst>
                    <a:path extrusionOk="0" h="18570" w="13644">
                      <a:moveTo>
                        <a:pt x="7670" y="866"/>
                      </a:moveTo>
                      <a:cubicBezTo>
                        <a:pt x="7711" y="866"/>
                        <a:pt x="7765" y="891"/>
                        <a:pt x="7839" y="957"/>
                      </a:cubicBezTo>
                      <a:cubicBezTo>
                        <a:pt x="8073" y="1057"/>
                        <a:pt x="8340" y="1090"/>
                        <a:pt x="8573" y="1090"/>
                      </a:cubicBezTo>
                      <a:cubicBezTo>
                        <a:pt x="9140" y="1124"/>
                        <a:pt x="9574" y="1591"/>
                        <a:pt x="9607" y="2158"/>
                      </a:cubicBezTo>
                      <a:cubicBezTo>
                        <a:pt x="9607" y="2358"/>
                        <a:pt x="9674" y="2558"/>
                        <a:pt x="9774" y="2758"/>
                      </a:cubicBezTo>
                      <a:cubicBezTo>
                        <a:pt x="9974" y="3058"/>
                        <a:pt x="9607" y="2925"/>
                        <a:pt x="9640" y="3058"/>
                      </a:cubicBezTo>
                      <a:cubicBezTo>
                        <a:pt x="8807" y="3192"/>
                        <a:pt x="7973" y="3359"/>
                        <a:pt x="7172" y="3559"/>
                      </a:cubicBezTo>
                      <a:cubicBezTo>
                        <a:pt x="7132" y="3575"/>
                        <a:pt x="7097" y="3583"/>
                        <a:pt x="7069" y="3583"/>
                      </a:cubicBezTo>
                      <a:cubicBezTo>
                        <a:pt x="6981" y="3583"/>
                        <a:pt x="6955" y="3502"/>
                        <a:pt x="7005" y="3325"/>
                      </a:cubicBezTo>
                      <a:cubicBezTo>
                        <a:pt x="7172" y="2725"/>
                        <a:pt x="6939" y="2124"/>
                        <a:pt x="6905" y="1524"/>
                      </a:cubicBezTo>
                      <a:cubicBezTo>
                        <a:pt x="6905" y="1457"/>
                        <a:pt x="6838" y="1391"/>
                        <a:pt x="6872" y="1357"/>
                      </a:cubicBezTo>
                      <a:cubicBezTo>
                        <a:pt x="7005" y="1124"/>
                        <a:pt x="7272" y="1157"/>
                        <a:pt x="7439" y="1124"/>
                      </a:cubicBezTo>
                      <a:cubicBezTo>
                        <a:pt x="7539" y="1099"/>
                        <a:pt x="7545" y="866"/>
                        <a:pt x="7670" y="866"/>
                      </a:cubicBezTo>
                      <a:close/>
                      <a:moveTo>
                        <a:pt x="5471" y="1682"/>
                      </a:moveTo>
                      <a:cubicBezTo>
                        <a:pt x="5654" y="1682"/>
                        <a:pt x="5838" y="1707"/>
                        <a:pt x="6005" y="1757"/>
                      </a:cubicBezTo>
                      <a:cubicBezTo>
                        <a:pt x="6171" y="1858"/>
                        <a:pt x="6205" y="1891"/>
                        <a:pt x="6138" y="2124"/>
                      </a:cubicBezTo>
                      <a:cubicBezTo>
                        <a:pt x="6371" y="2558"/>
                        <a:pt x="6138" y="3125"/>
                        <a:pt x="6371" y="3625"/>
                      </a:cubicBezTo>
                      <a:cubicBezTo>
                        <a:pt x="6438" y="3792"/>
                        <a:pt x="6371" y="3826"/>
                        <a:pt x="6271" y="3926"/>
                      </a:cubicBezTo>
                      <a:cubicBezTo>
                        <a:pt x="5771" y="4326"/>
                        <a:pt x="5571" y="4993"/>
                        <a:pt x="5738" y="5594"/>
                      </a:cubicBezTo>
                      <a:cubicBezTo>
                        <a:pt x="5771" y="5694"/>
                        <a:pt x="5804" y="5794"/>
                        <a:pt x="5904" y="5827"/>
                      </a:cubicBezTo>
                      <a:cubicBezTo>
                        <a:pt x="6238" y="5960"/>
                        <a:pt x="5904" y="6327"/>
                        <a:pt x="6171" y="6461"/>
                      </a:cubicBezTo>
                      <a:cubicBezTo>
                        <a:pt x="6138" y="6494"/>
                        <a:pt x="6105" y="6528"/>
                        <a:pt x="6105" y="6528"/>
                      </a:cubicBezTo>
                      <a:cubicBezTo>
                        <a:pt x="5904" y="6528"/>
                        <a:pt x="5738" y="6661"/>
                        <a:pt x="5671" y="6828"/>
                      </a:cubicBezTo>
                      <a:cubicBezTo>
                        <a:pt x="5571" y="7161"/>
                        <a:pt x="5171" y="6961"/>
                        <a:pt x="5004" y="7228"/>
                      </a:cubicBezTo>
                      <a:cubicBezTo>
                        <a:pt x="4998" y="7245"/>
                        <a:pt x="4988" y="7252"/>
                        <a:pt x="4974" y="7252"/>
                      </a:cubicBezTo>
                      <a:cubicBezTo>
                        <a:pt x="4908" y="7252"/>
                        <a:pt x="4770" y="7078"/>
                        <a:pt x="4770" y="6995"/>
                      </a:cubicBezTo>
                      <a:cubicBezTo>
                        <a:pt x="4637" y="6294"/>
                        <a:pt x="4370" y="5660"/>
                        <a:pt x="4237" y="5060"/>
                      </a:cubicBezTo>
                      <a:cubicBezTo>
                        <a:pt x="4070" y="4459"/>
                        <a:pt x="3670" y="3859"/>
                        <a:pt x="3770" y="3192"/>
                      </a:cubicBezTo>
                      <a:cubicBezTo>
                        <a:pt x="3836" y="2525"/>
                        <a:pt x="4303" y="1958"/>
                        <a:pt x="4937" y="1757"/>
                      </a:cubicBezTo>
                      <a:cubicBezTo>
                        <a:pt x="5104" y="1707"/>
                        <a:pt x="5287" y="1682"/>
                        <a:pt x="5471" y="1682"/>
                      </a:cubicBezTo>
                      <a:close/>
                      <a:moveTo>
                        <a:pt x="2536" y="3263"/>
                      </a:moveTo>
                      <a:cubicBezTo>
                        <a:pt x="2614" y="3263"/>
                        <a:pt x="2692" y="3273"/>
                        <a:pt x="2769" y="3292"/>
                      </a:cubicBezTo>
                      <a:cubicBezTo>
                        <a:pt x="3036" y="3459"/>
                        <a:pt x="3169" y="3726"/>
                        <a:pt x="3203" y="3992"/>
                      </a:cubicBezTo>
                      <a:cubicBezTo>
                        <a:pt x="3303" y="4660"/>
                        <a:pt x="3503" y="5260"/>
                        <a:pt x="3836" y="5860"/>
                      </a:cubicBezTo>
                      <a:cubicBezTo>
                        <a:pt x="4270" y="6528"/>
                        <a:pt x="4103" y="7828"/>
                        <a:pt x="3536" y="8429"/>
                      </a:cubicBezTo>
                      <a:cubicBezTo>
                        <a:pt x="3443" y="8522"/>
                        <a:pt x="3287" y="8567"/>
                        <a:pt x="3126" y="8567"/>
                      </a:cubicBezTo>
                      <a:cubicBezTo>
                        <a:pt x="2883" y="8567"/>
                        <a:pt x="2629" y="8463"/>
                        <a:pt x="2569" y="8262"/>
                      </a:cubicBezTo>
                      <a:cubicBezTo>
                        <a:pt x="2435" y="7662"/>
                        <a:pt x="1935" y="7261"/>
                        <a:pt x="1735" y="6694"/>
                      </a:cubicBezTo>
                      <a:cubicBezTo>
                        <a:pt x="1701" y="6594"/>
                        <a:pt x="1635" y="6494"/>
                        <a:pt x="1601" y="6394"/>
                      </a:cubicBezTo>
                      <a:cubicBezTo>
                        <a:pt x="1573" y="6250"/>
                        <a:pt x="1444" y="6081"/>
                        <a:pt x="1323" y="6081"/>
                      </a:cubicBezTo>
                      <a:cubicBezTo>
                        <a:pt x="1305" y="6081"/>
                        <a:pt x="1286" y="6085"/>
                        <a:pt x="1268" y="6094"/>
                      </a:cubicBezTo>
                      <a:cubicBezTo>
                        <a:pt x="1101" y="6194"/>
                        <a:pt x="1001" y="6394"/>
                        <a:pt x="1068" y="6594"/>
                      </a:cubicBezTo>
                      <a:cubicBezTo>
                        <a:pt x="1168" y="6928"/>
                        <a:pt x="1301" y="7261"/>
                        <a:pt x="1468" y="7562"/>
                      </a:cubicBezTo>
                      <a:cubicBezTo>
                        <a:pt x="1735" y="8062"/>
                        <a:pt x="2002" y="8562"/>
                        <a:pt x="2302" y="9063"/>
                      </a:cubicBezTo>
                      <a:cubicBezTo>
                        <a:pt x="2512" y="9342"/>
                        <a:pt x="2831" y="9485"/>
                        <a:pt x="3146" y="9485"/>
                      </a:cubicBezTo>
                      <a:cubicBezTo>
                        <a:pt x="3431" y="9485"/>
                        <a:pt x="3713" y="9368"/>
                        <a:pt x="3903" y="9129"/>
                      </a:cubicBezTo>
                      <a:cubicBezTo>
                        <a:pt x="4170" y="8829"/>
                        <a:pt x="4403" y="8529"/>
                        <a:pt x="4604" y="8195"/>
                      </a:cubicBezTo>
                      <a:cubicBezTo>
                        <a:pt x="4654" y="8045"/>
                        <a:pt x="4797" y="7970"/>
                        <a:pt x="4937" y="7970"/>
                      </a:cubicBezTo>
                      <a:cubicBezTo>
                        <a:pt x="4983" y="7970"/>
                        <a:pt x="5029" y="7979"/>
                        <a:pt x="5071" y="7995"/>
                      </a:cubicBezTo>
                      <a:cubicBezTo>
                        <a:pt x="5148" y="8021"/>
                        <a:pt x="5222" y="8032"/>
                        <a:pt x="5293" y="8032"/>
                      </a:cubicBezTo>
                      <a:cubicBezTo>
                        <a:pt x="5683" y="8032"/>
                        <a:pt x="5989" y="7687"/>
                        <a:pt x="6271" y="7462"/>
                      </a:cubicBezTo>
                      <a:cubicBezTo>
                        <a:pt x="6472" y="7295"/>
                        <a:pt x="6538" y="6961"/>
                        <a:pt x="6772" y="6794"/>
                      </a:cubicBezTo>
                      <a:cubicBezTo>
                        <a:pt x="6827" y="6746"/>
                        <a:pt x="6880" y="6728"/>
                        <a:pt x="6934" y="6728"/>
                      </a:cubicBezTo>
                      <a:cubicBezTo>
                        <a:pt x="7107" y="6728"/>
                        <a:pt x="7280" y="6919"/>
                        <a:pt x="7503" y="6919"/>
                      </a:cubicBezTo>
                      <a:cubicBezTo>
                        <a:pt x="7546" y="6919"/>
                        <a:pt x="7592" y="6912"/>
                        <a:pt x="7639" y="6894"/>
                      </a:cubicBezTo>
                      <a:lnTo>
                        <a:pt x="7639" y="6894"/>
                      </a:lnTo>
                      <a:cubicBezTo>
                        <a:pt x="7339" y="7295"/>
                        <a:pt x="6905" y="7462"/>
                        <a:pt x="6672" y="7828"/>
                      </a:cubicBezTo>
                      <a:cubicBezTo>
                        <a:pt x="6620" y="7957"/>
                        <a:pt x="6589" y="8106"/>
                        <a:pt x="6424" y="8106"/>
                      </a:cubicBezTo>
                      <a:cubicBezTo>
                        <a:pt x="6375" y="8106"/>
                        <a:pt x="6314" y="8093"/>
                        <a:pt x="6238" y="8062"/>
                      </a:cubicBezTo>
                      <a:cubicBezTo>
                        <a:pt x="6232" y="8061"/>
                        <a:pt x="6227" y="8060"/>
                        <a:pt x="6222" y="8060"/>
                      </a:cubicBezTo>
                      <a:cubicBezTo>
                        <a:pt x="6107" y="8060"/>
                        <a:pt x="6134" y="8401"/>
                        <a:pt x="6038" y="8529"/>
                      </a:cubicBezTo>
                      <a:cubicBezTo>
                        <a:pt x="5971" y="8662"/>
                        <a:pt x="6071" y="8829"/>
                        <a:pt x="5971" y="8863"/>
                      </a:cubicBezTo>
                      <a:cubicBezTo>
                        <a:pt x="5604" y="8996"/>
                        <a:pt x="5504" y="9330"/>
                        <a:pt x="5337" y="9630"/>
                      </a:cubicBezTo>
                      <a:cubicBezTo>
                        <a:pt x="5204" y="9830"/>
                        <a:pt x="5071" y="9997"/>
                        <a:pt x="4937" y="10163"/>
                      </a:cubicBezTo>
                      <a:cubicBezTo>
                        <a:pt x="4670" y="10564"/>
                        <a:pt x="4503" y="11031"/>
                        <a:pt x="4470" y="11531"/>
                      </a:cubicBezTo>
                      <a:cubicBezTo>
                        <a:pt x="4470" y="11631"/>
                        <a:pt x="4303" y="11798"/>
                        <a:pt x="4570" y="11831"/>
                      </a:cubicBezTo>
                      <a:cubicBezTo>
                        <a:pt x="4682" y="11850"/>
                        <a:pt x="4814" y="11900"/>
                        <a:pt x="4920" y="11900"/>
                      </a:cubicBezTo>
                      <a:cubicBezTo>
                        <a:pt x="5005" y="11900"/>
                        <a:pt x="5074" y="11868"/>
                        <a:pt x="5104" y="11765"/>
                      </a:cubicBezTo>
                      <a:cubicBezTo>
                        <a:pt x="5304" y="11298"/>
                        <a:pt x="5671" y="10897"/>
                        <a:pt x="5738" y="10397"/>
                      </a:cubicBezTo>
                      <a:cubicBezTo>
                        <a:pt x="5738" y="10364"/>
                        <a:pt x="5704" y="10330"/>
                        <a:pt x="5704" y="10330"/>
                      </a:cubicBezTo>
                      <a:cubicBezTo>
                        <a:pt x="6405" y="9863"/>
                        <a:pt x="6672" y="8996"/>
                        <a:pt x="7339" y="8496"/>
                      </a:cubicBezTo>
                      <a:cubicBezTo>
                        <a:pt x="7939" y="8095"/>
                        <a:pt x="8340" y="7462"/>
                        <a:pt x="9040" y="7161"/>
                      </a:cubicBezTo>
                      <a:cubicBezTo>
                        <a:pt x="9340" y="6928"/>
                        <a:pt x="9674" y="6761"/>
                        <a:pt x="10041" y="6594"/>
                      </a:cubicBezTo>
                      <a:cubicBezTo>
                        <a:pt x="10241" y="6528"/>
                        <a:pt x="10341" y="6327"/>
                        <a:pt x="10274" y="6127"/>
                      </a:cubicBezTo>
                      <a:cubicBezTo>
                        <a:pt x="10241" y="5860"/>
                        <a:pt x="10041" y="5694"/>
                        <a:pt x="9774" y="5694"/>
                      </a:cubicBezTo>
                      <a:cubicBezTo>
                        <a:pt x="9574" y="5727"/>
                        <a:pt x="9240" y="5694"/>
                        <a:pt x="9140" y="5994"/>
                      </a:cubicBezTo>
                      <a:cubicBezTo>
                        <a:pt x="9140" y="6061"/>
                        <a:pt x="9073" y="6094"/>
                        <a:pt x="9007" y="6094"/>
                      </a:cubicBezTo>
                      <a:cubicBezTo>
                        <a:pt x="8872" y="6151"/>
                        <a:pt x="8661" y="6181"/>
                        <a:pt x="8419" y="6181"/>
                      </a:cubicBezTo>
                      <a:cubicBezTo>
                        <a:pt x="7819" y="6181"/>
                        <a:pt x="7033" y="5998"/>
                        <a:pt x="6772" y="5594"/>
                      </a:cubicBezTo>
                      <a:cubicBezTo>
                        <a:pt x="6605" y="5393"/>
                        <a:pt x="6505" y="5160"/>
                        <a:pt x="6505" y="4893"/>
                      </a:cubicBezTo>
                      <a:cubicBezTo>
                        <a:pt x="6538" y="4426"/>
                        <a:pt x="6939" y="4393"/>
                        <a:pt x="7272" y="4326"/>
                      </a:cubicBezTo>
                      <a:cubicBezTo>
                        <a:pt x="8406" y="4059"/>
                        <a:pt x="9540" y="3826"/>
                        <a:pt x="10675" y="3592"/>
                      </a:cubicBezTo>
                      <a:cubicBezTo>
                        <a:pt x="11008" y="3559"/>
                        <a:pt x="11342" y="3525"/>
                        <a:pt x="11675" y="3425"/>
                      </a:cubicBezTo>
                      <a:cubicBezTo>
                        <a:pt x="11681" y="3421"/>
                        <a:pt x="11688" y="3420"/>
                        <a:pt x="11695" y="3420"/>
                      </a:cubicBezTo>
                      <a:cubicBezTo>
                        <a:pt x="11809" y="3420"/>
                        <a:pt x="12076" y="3904"/>
                        <a:pt x="12076" y="4092"/>
                      </a:cubicBezTo>
                      <a:cubicBezTo>
                        <a:pt x="12076" y="4593"/>
                        <a:pt x="12176" y="5127"/>
                        <a:pt x="12342" y="5627"/>
                      </a:cubicBezTo>
                      <a:cubicBezTo>
                        <a:pt x="12409" y="5860"/>
                        <a:pt x="12409" y="6094"/>
                        <a:pt x="12476" y="6361"/>
                      </a:cubicBezTo>
                      <a:cubicBezTo>
                        <a:pt x="12643" y="6828"/>
                        <a:pt x="12543" y="7361"/>
                        <a:pt x="12676" y="7862"/>
                      </a:cubicBezTo>
                      <a:cubicBezTo>
                        <a:pt x="12809" y="8229"/>
                        <a:pt x="12676" y="8662"/>
                        <a:pt x="12376" y="8896"/>
                      </a:cubicBezTo>
                      <a:cubicBezTo>
                        <a:pt x="11975" y="9163"/>
                        <a:pt x="11609" y="9496"/>
                        <a:pt x="11308" y="9897"/>
                      </a:cubicBezTo>
                      <a:cubicBezTo>
                        <a:pt x="11142" y="10197"/>
                        <a:pt x="10908" y="10430"/>
                        <a:pt x="10608" y="10630"/>
                      </a:cubicBezTo>
                      <a:lnTo>
                        <a:pt x="10208" y="11364"/>
                      </a:lnTo>
                      <a:cubicBezTo>
                        <a:pt x="10107" y="11531"/>
                        <a:pt x="9874" y="11498"/>
                        <a:pt x="9774" y="11698"/>
                      </a:cubicBezTo>
                      <a:cubicBezTo>
                        <a:pt x="9407" y="12332"/>
                        <a:pt x="9073" y="12999"/>
                        <a:pt x="8807" y="13699"/>
                      </a:cubicBezTo>
                      <a:cubicBezTo>
                        <a:pt x="8606" y="14467"/>
                        <a:pt x="8473" y="15267"/>
                        <a:pt x="8373" y="16068"/>
                      </a:cubicBezTo>
                      <a:cubicBezTo>
                        <a:pt x="8308" y="16558"/>
                        <a:pt x="8338" y="17048"/>
                        <a:pt x="8465" y="17538"/>
                      </a:cubicBezTo>
                      <a:lnTo>
                        <a:pt x="8465" y="17538"/>
                      </a:lnTo>
                      <a:cubicBezTo>
                        <a:pt x="8283" y="17600"/>
                        <a:pt x="8102" y="17709"/>
                        <a:pt x="7912" y="17709"/>
                      </a:cubicBezTo>
                      <a:cubicBezTo>
                        <a:pt x="7792" y="17709"/>
                        <a:pt x="7668" y="17664"/>
                        <a:pt x="7539" y="17535"/>
                      </a:cubicBezTo>
                      <a:lnTo>
                        <a:pt x="7439" y="17535"/>
                      </a:lnTo>
                      <a:cubicBezTo>
                        <a:pt x="7230" y="17661"/>
                        <a:pt x="7015" y="17693"/>
                        <a:pt x="6800" y="17693"/>
                      </a:cubicBezTo>
                      <a:cubicBezTo>
                        <a:pt x="6570" y="17693"/>
                        <a:pt x="6339" y="17656"/>
                        <a:pt x="6112" y="17656"/>
                      </a:cubicBezTo>
                      <a:cubicBezTo>
                        <a:pt x="6042" y="17656"/>
                        <a:pt x="5973" y="17660"/>
                        <a:pt x="5904" y="17669"/>
                      </a:cubicBezTo>
                      <a:cubicBezTo>
                        <a:pt x="5778" y="17690"/>
                        <a:pt x="5648" y="17701"/>
                        <a:pt x="5516" y="17701"/>
                      </a:cubicBezTo>
                      <a:cubicBezTo>
                        <a:pt x="5233" y="17701"/>
                        <a:pt x="4944" y="17649"/>
                        <a:pt x="4670" y="17535"/>
                      </a:cubicBezTo>
                      <a:cubicBezTo>
                        <a:pt x="4614" y="17517"/>
                        <a:pt x="4495" y="17446"/>
                        <a:pt x="4383" y="17446"/>
                      </a:cubicBezTo>
                      <a:cubicBezTo>
                        <a:pt x="4296" y="17446"/>
                        <a:pt x="4214" y="17489"/>
                        <a:pt x="4170" y="17636"/>
                      </a:cubicBezTo>
                      <a:cubicBezTo>
                        <a:pt x="4170" y="17669"/>
                        <a:pt x="4070" y="17669"/>
                        <a:pt x="4070" y="17669"/>
                      </a:cubicBezTo>
                      <a:cubicBezTo>
                        <a:pt x="3703" y="17269"/>
                        <a:pt x="3169" y="17535"/>
                        <a:pt x="2769" y="17302"/>
                      </a:cubicBezTo>
                      <a:cubicBezTo>
                        <a:pt x="2569" y="17135"/>
                        <a:pt x="2469" y="16935"/>
                        <a:pt x="2469" y="16668"/>
                      </a:cubicBezTo>
                      <a:cubicBezTo>
                        <a:pt x="2402" y="16401"/>
                        <a:pt x="2435" y="16101"/>
                        <a:pt x="2535" y="15834"/>
                      </a:cubicBezTo>
                      <a:cubicBezTo>
                        <a:pt x="2836" y="15267"/>
                        <a:pt x="2602" y="14667"/>
                        <a:pt x="2736" y="14100"/>
                      </a:cubicBezTo>
                      <a:cubicBezTo>
                        <a:pt x="2769" y="13933"/>
                        <a:pt x="2469" y="13666"/>
                        <a:pt x="2369" y="13433"/>
                      </a:cubicBezTo>
                      <a:cubicBezTo>
                        <a:pt x="2168" y="12999"/>
                        <a:pt x="2002" y="12565"/>
                        <a:pt x="1868" y="12132"/>
                      </a:cubicBezTo>
                      <a:cubicBezTo>
                        <a:pt x="1635" y="11464"/>
                        <a:pt x="1468" y="10797"/>
                        <a:pt x="1301" y="10097"/>
                      </a:cubicBezTo>
                      <a:cubicBezTo>
                        <a:pt x="1101" y="9330"/>
                        <a:pt x="1034" y="8562"/>
                        <a:pt x="1068" y="7762"/>
                      </a:cubicBezTo>
                      <a:cubicBezTo>
                        <a:pt x="1101" y="7695"/>
                        <a:pt x="1101" y="7595"/>
                        <a:pt x="1034" y="7495"/>
                      </a:cubicBezTo>
                      <a:cubicBezTo>
                        <a:pt x="534" y="6761"/>
                        <a:pt x="801" y="5960"/>
                        <a:pt x="1001" y="5193"/>
                      </a:cubicBezTo>
                      <a:cubicBezTo>
                        <a:pt x="1134" y="4693"/>
                        <a:pt x="1368" y="4193"/>
                        <a:pt x="1701" y="3726"/>
                      </a:cubicBezTo>
                      <a:cubicBezTo>
                        <a:pt x="1890" y="3429"/>
                        <a:pt x="2209" y="3263"/>
                        <a:pt x="2536" y="3263"/>
                      </a:cubicBezTo>
                      <a:close/>
                      <a:moveTo>
                        <a:pt x="8374" y="0"/>
                      </a:moveTo>
                      <a:cubicBezTo>
                        <a:pt x="8199" y="0"/>
                        <a:pt x="8010" y="101"/>
                        <a:pt x="7772" y="101"/>
                      </a:cubicBezTo>
                      <a:cubicBezTo>
                        <a:pt x="7730" y="101"/>
                        <a:pt x="7685" y="97"/>
                        <a:pt x="7639" y="90"/>
                      </a:cubicBezTo>
                      <a:cubicBezTo>
                        <a:pt x="7604" y="84"/>
                        <a:pt x="7569" y="81"/>
                        <a:pt x="7533" y="81"/>
                      </a:cubicBezTo>
                      <a:cubicBezTo>
                        <a:pt x="7158" y="81"/>
                        <a:pt x="6740" y="386"/>
                        <a:pt x="6405" y="690"/>
                      </a:cubicBezTo>
                      <a:cubicBezTo>
                        <a:pt x="6356" y="788"/>
                        <a:pt x="6253" y="850"/>
                        <a:pt x="6137" y="850"/>
                      </a:cubicBezTo>
                      <a:cubicBezTo>
                        <a:pt x="6094" y="850"/>
                        <a:pt x="6049" y="841"/>
                        <a:pt x="6005" y="823"/>
                      </a:cubicBezTo>
                      <a:cubicBezTo>
                        <a:pt x="5840" y="782"/>
                        <a:pt x="5675" y="754"/>
                        <a:pt x="5510" y="754"/>
                      </a:cubicBezTo>
                      <a:cubicBezTo>
                        <a:pt x="5408" y="754"/>
                        <a:pt x="5306" y="765"/>
                        <a:pt x="5204" y="790"/>
                      </a:cubicBezTo>
                      <a:cubicBezTo>
                        <a:pt x="4303" y="1024"/>
                        <a:pt x="3503" y="1457"/>
                        <a:pt x="3236" y="2458"/>
                      </a:cubicBezTo>
                      <a:cubicBezTo>
                        <a:pt x="3214" y="2547"/>
                        <a:pt x="3162" y="2591"/>
                        <a:pt x="3100" y="2591"/>
                      </a:cubicBezTo>
                      <a:cubicBezTo>
                        <a:pt x="3069" y="2591"/>
                        <a:pt x="3036" y="2580"/>
                        <a:pt x="3002" y="2558"/>
                      </a:cubicBezTo>
                      <a:cubicBezTo>
                        <a:pt x="2829" y="2416"/>
                        <a:pt x="2626" y="2349"/>
                        <a:pt x="2421" y="2349"/>
                      </a:cubicBezTo>
                      <a:cubicBezTo>
                        <a:pt x="2193" y="2349"/>
                        <a:pt x="1962" y="2433"/>
                        <a:pt x="1768" y="2591"/>
                      </a:cubicBezTo>
                      <a:cubicBezTo>
                        <a:pt x="1568" y="2758"/>
                        <a:pt x="1234" y="2725"/>
                        <a:pt x="1101" y="2958"/>
                      </a:cubicBezTo>
                      <a:cubicBezTo>
                        <a:pt x="834" y="3492"/>
                        <a:pt x="534" y="4026"/>
                        <a:pt x="300" y="4593"/>
                      </a:cubicBezTo>
                      <a:cubicBezTo>
                        <a:pt x="134" y="4960"/>
                        <a:pt x="334" y="5427"/>
                        <a:pt x="0" y="5727"/>
                      </a:cubicBezTo>
                      <a:cubicBezTo>
                        <a:pt x="0" y="6161"/>
                        <a:pt x="0" y="6594"/>
                        <a:pt x="0" y="7028"/>
                      </a:cubicBezTo>
                      <a:cubicBezTo>
                        <a:pt x="134" y="7328"/>
                        <a:pt x="200" y="7628"/>
                        <a:pt x="234" y="7962"/>
                      </a:cubicBezTo>
                      <a:cubicBezTo>
                        <a:pt x="267" y="8496"/>
                        <a:pt x="334" y="9029"/>
                        <a:pt x="434" y="9563"/>
                      </a:cubicBezTo>
                      <a:cubicBezTo>
                        <a:pt x="534" y="10364"/>
                        <a:pt x="734" y="11164"/>
                        <a:pt x="968" y="11931"/>
                      </a:cubicBezTo>
                      <a:cubicBezTo>
                        <a:pt x="1168" y="12565"/>
                        <a:pt x="1401" y="13232"/>
                        <a:pt x="1701" y="13833"/>
                      </a:cubicBezTo>
                      <a:cubicBezTo>
                        <a:pt x="1835" y="14066"/>
                        <a:pt x="1902" y="14300"/>
                        <a:pt x="1902" y="14533"/>
                      </a:cubicBezTo>
                      <a:cubicBezTo>
                        <a:pt x="1835" y="15334"/>
                        <a:pt x="1635" y="16101"/>
                        <a:pt x="1635" y="16902"/>
                      </a:cubicBezTo>
                      <a:cubicBezTo>
                        <a:pt x="1601" y="17302"/>
                        <a:pt x="1768" y="17669"/>
                        <a:pt x="2068" y="17936"/>
                      </a:cubicBezTo>
                      <a:cubicBezTo>
                        <a:pt x="2469" y="18136"/>
                        <a:pt x="2902" y="18269"/>
                        <a:pt x="3336" y="18336"/>
                      </a:cubicBezTo>
                      <a:cubicBezTo>
                        <a:pt x="3936" y="18436"/>
                        <a:pt x="4570" y="18469"/>
                        <a:pt x="5171" y="18536"/>
                      </a:cubicBezTo>
                      <a:cubicBezTo>
                        <a:pt x="5471" y="18558"/>
                        <a:pt x="5771" y="18570"/>
                        <a:pt x="6071" y="18570"/>
                      </a:cubicBezTo>
                      <a:cubicBezTo>
                        <a:pt x="6672" y="18570"/>
                        <a:pt x="7272" y="18525"/>
                        <a:pt x="7873" y="18436"/>
                      </a:cubicBezTo>
                      <a:cubicBezTo>
                        <a:pt x="8462" y="18371"/>
                        <a:pt x="8634" y="18144"/>
                        <a:pt x="8481" y="17567"/>
                      </a:cubicBezTo>
                      <a:lnTo>
                        <a:pt x="8481" y="17567"/>
                      </a:lnTo>
                      <a:cubicBezTo>
                        <a:pt x="8493" y="17565"/>
                        <a:pt x="8504" y="17564"/>
                        <a:pt x="8514" y="17564"/>
                      </a:cubicBezTo>
                      <a:cubicBezTo>
                        <a:pt x="8621" y="17564"/>
                        <a:pt x="8680" y="17676"/>
                        <a:pt x="8740" y="17736"/>
                      </a:cubicBezTo>
                      <a:cubicBezTo>
                        <a:pt x="8807" y="17836"/>
                        <a:pt x="8907" y="17902"/>
                        <a:pt x="9040" y="17936"/>
                      </a:cubicBezTo>
                      <a:cubicBezTo>
                        <a:pt x="9140" y="17902"/>
                        <a:pt x="9173" y="17736"/>
                        <a:pt x="9207" y="17636"/>
                      </a:cubicBezTo>
                      <a:cubicBezTo>
                        <a:pt x="9240" y="17369"/>
                        <a:pt x="9240" y="17135"/>
                        <a:pt x="9240" y="16868"/>
                      </a:cubicBezTo>
                      <a:cubicBezTo>
                        <a:pt x="9207" y="16134"/>
                        <a:pt x="9274" y="15367"/>
                        <a:pt x="9474" y="14633"/>
                      </a:cubicBezTo>
                      <a:cubicBezTo>
                        <a:pt x="9607" y="14133"/>
                        <a:pt x="9807" y="13599"/>
                        <a:pt x="10007" y="13132"/>
                      </a:cubicBezTo>
                      <a:cubicBezTo>
                        <a:pt x="10308" y="12465"/>
                        <a:pt x="10741" y="11831"/>
                        <a:pt x="11275" y="11331"/>
                      </a:cubicBezTo>
                      <a:cubicBezTo>
                        <a:pt x="11809" y="10731"/>
                        <a:pt x="12376" y="10163"/>
                        <a:pt x="13010" y="9630"/>
                      </a:cubicBezTo>
                      <a:cubicBezTo>
                        <a:pt x="13276" y="9396"/>
                        <a:pt x="13477" y="9063"/>
                        <a:pt x="13610" y="8729"/>
                      </a:cubicBezTo>
                      <a:cubicBezTo>
                        <a:pt x="13643" y="8429"/>
                        <a:pt x="13610" y="8129"/>
                        <a:pt x="13510" y="7828"/>
                      </a:cubicBezTo>
                      <a:cubicBezTo>
                        <a:pt x="13343" y="6995"/>
                        <a:pt x="13276" y="6161"/>
                        <a:pt x="13110" y="5327"/>
                      </a:cubicBezTo>
                      <a:cubicBezTo>
                        <a:pt x="12943" y="4593"/>
                        <a:pt x="12876" y="3859"/>
                        <a:pt x="12709" y="3125"/>
                      </a:cubicBezTo>
                      <a:cubicBezTo>
                        <a:pt x="12635" y="2680"/>
                        <a:pt x="12506" y="2492"/>
                        <a:pt x="12227" y="2492"/>
                      </a:cubicBezTo>
                      <a:cubicBezTo>
                        <a:pt x="12130" y="2492"/>
                        <a:pt x="12014" y="2515"/>
                        <a:pt x="11875" y="2558"/>
                      </a:cubicBezTo>
                      <a:cubicBezTo>
                        <a:pt x="11442" y="2625"/>
                        <a:pt x="11041" y="2725"/>
                        <a:pt x="10608" y="2825"/>
                      </a:cubicBezTo>
                      <a:cubicBezTo>
                        <a:pt x="10576" y="2846"/>
                        <a:pt x="10538" y="2857"/>
                        <a:pt x="10501" y="2857"/>
                      </a:cubicBezTo>
                      <a:cubicBezTo>
                        <a:pt x="10422" y="2857"/>
                        <a:pt x="10352" y="2805"/>
                        <a:pt x="10374" y="2691"/>
                      </a:cubicBezTo>
                      <a:cubicBezTo>
                        <a:pt x="10541" y="2024"/>
                        <a:pt x="10208" y="1524"/>
                        <a:pt x="10007" y="957"/>
                      </a:cubicBezTo>
                      <a:cubicBezTo>
                        <a:pt x="9941" y="757"/>
                        <a:pt x="9807" y="557"/>
                        <a:pt x="9640" y="457"/>
                      </a:cubicBezTo>
                      <a:cubicBezTo>
                        <a:pt x="9307" y="290"/>
                        <a:pt x="8873" y="223"/>
                        <a:pt x="8573" y="56"/>
                      </a:cubicBezTo>
                      <a:cubicBezTo>
                        <a:pt x="8507" y="15"/>
                        <a:pt x="8442" y="0"/>
                        <a:pt x="83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8"/>
                <p:cNvSpPr/>
                <p:nvPr/>
              </p:nvSpPr>
              <p:spPr>
                <a:xfrm>
                  <a:off x="2676131" y="1574932"/>
                  <a:ext cx="205098" cy="179899"/>
                </a:xfrm>
                <a:custGeom>
                  <a:rect b="b" l="l" r="r" t="t"/>
                  <a:pathLst>
                    <a:path extrusionOk="0" h="8674" w="9889">
                      <a:moveTo>
                        <a:pt x="6005" y="0"/>
                      </a:moveTo>
                      <a:cubicBezTo>
                        <a:pt x="5472" y="167"/>
                        <a:pt x="3503" y="4504"/>
                        <a:pt x="3670" y="5371"/>
                      </a:cubicBezTo>
                      <a:cubicBezTo>
                        <a:pt x="3170" y="4971"/>
                        <a:pt x="2736" y="4604"/>
                        <a:pt x="2303" y="4203"/>
                      </a:cubicBezTo>
                      <a:cubicBezTo>
                        <a:pt x="1702" y="3603"/>
                        <a:pt x="1068" y="2969"/>
                        <a:pt x="401" y="2435"/>
                      </a:cubicBezTo>
                      <a:cubicBezTo>
                        <a:pt x="355" y="2412"/>
                        <a:pt x="293" y="2373"/>
                        <a:pt x="237" y="2373"/>
                      </a:cubicBezTo>
                      <a:cubicBezTo>
                        <a:pt x="212" y="2373"/>
                        <a:pt x="188" y="2381"/>
                        <a:pt x="168" y="2402"/>
                      </a:cubicBezTo>
                      <a:cubicBezTo>
                        <a:pt x="101" y="2469"/>
                        <a:pt x="1" y="2602"/>
                        <a:pt x="1" y="2602"/>
                      </a:cubicBezTo>
                      <a:cubicBezTo>
                        <a:pt x="301" y="2969"/>
                        <a:pt x="168" y="3403"/>
                        <a:pt x="234" y="3803"/>
                      </a:cubicBezTo>
                      <a:cubicBezTo>
                        <a:pt x="435" y="4570"/>
                        <a:pt x="635" y="5337"/>
                        <a:pt x="768" y="6138"/>
                      </a:cubicBezTo>
                      <a:cubicBezTo>
                        <a:pt x="768" y="6572"/>
                        <a:pt x="935" y="7005"/>
                        <a:pt x="1202" y="7339"/>
                      </a:cubicBezTo>
                      <a:cubicBezTo>
                        <a:pt x="1335" y="7506"/>
                        <a:pt x="1302" y="7806"/>
                        <a:pt x="1302" y="8073"/>
                      </a:cubicBezTo>
                      <a:cubicBezTo>
                        <a:pt x="1302" y="8406"/>
                        <a:pt x="1369" y="8673"/>
                        <a:pt x="1769" y="8673"/>
                      </a:cubicBezTo>
                      <a:cubicBezTo>
                        <a:pt x="2002" y="8673"/>
                        <a:pt x="2303" y="8673"/>
                        <a:pt x="2102" y="8306"/>
                      </a:cubicBezTo>
                      <a:cubicBezTo>
                        <a:pt x="2036" y="8139"/>
                        <a:pt x="2236" y="8039"/>
                        <a:pt x="2169" y="7806"/>
                      </a:cubicBezTo>
                      <a:cubicBezTo>
                        <a:pt x="2002" y="7472"/>
                        <a:pt x="1869" y="7072"/>
                        <a:pt x="1802" y="6705"/>
                      </a:cubicBezTo>
                      <a:cubicBezTo>
                        <a:pt x="1769" y="6271"/>
                        <a:pt x="1669" y="5838"/>
                        <a:pt x="1502" y="5438"/>
                      </a:cubicBezTo>
                      <a:cubicBezTo>
                        <a:pt x="1269" y="5071"/>
                        <a:pt x="1102" y="4637"/>
                        <a:pt x="1035" y="4203"/>
                      </a:cubicBezTo>
                      <a:cubicBezTo>
                        <a:pt x="1002" y="4070"/>
                        <a:pt x="935" y="4003"/>
                        <a:pt x="1068" y="3936"/>
                      </a:cubicBezTo>
                      <a:cubicBezTo>
                        <a:pt x="1098" y="3921"/>
                        <a:pt x="1123" y="3915"/>
                        <a:pt x="1145" y="3915"/>
                      </a:cubicBezTo>
                      <a:cubicBezTo>
                        <a:pt x="1219" y="3915"/>
                        <a:pt x="1250" y="3992"/>
                        <a:pt x="1302" y="4070"/>
                      </a:cubicBezTo>
                      <a:cubicBezTo>
                        <a:pt x="1936" y="4737"/>
                        <a:pt x="2569" y="5404"/>
                        <a:pt x="3203" y="6071"/>
                      </a:cubicBezTo>
                      <a:cubicBezTo>
                        <a:pt x="3403" y="6205"/>
                        <a:pt x="3670" y="6305"/>
                        <a:pt x="3937" y="6338"/>
                      </a:cubicBezTo>
                      <a:cubicBezTo>
                        <a:pt x="3955" y="6343"/>
                        <a:pt x="3974" y="6345"/>
                        <a:pt x="3994" y="6345"/>
                      </a:cubicBezTo>
                      <a:cubicBezTo>
                        <a:pt x="4120" y="6345"/>
                        <a:pt x="4266" y="6258"/>
                        <a:pt x="4237" y="6171"/>
                      </a:cubicBezTo>
                      <a:cubicBezTo>
                        <a:pt x="4171" y="5771"/>
                        <a:pt x="4538" y="5538"/>
                        <a:pt x="4538" y="5171"/>
                      </a:cubicBezTo>
                      <a:cubicBezTo>
                        <a:pt x="4604" y="4770"/>
                        <a:pt x="4738" y="4370"/>
                        <a:pt x="4971" y="4037"/>
                      </a:cubicBezTo>
                      <a:cubicBezTo>
                        <a:pt x="5171" y="3603"/>
                        <a:pt x="5038" y="3036"/>
                        <a:pt x="5505" y="2702"/>
                      </a:cubicBezTo>
                      <a:cubicBezTo>
                        <a:pt x="5505" y="2702"/>
                        <a:pt x="5505" y="2636"/>
                        <a:pt x="5472" y="2636"/>
                      </a:cubicBezTo>
                      <a:cubicBezTo>
                        <a:pt x="5271" y="2502"/>
                        <a:pt x="5405" y="2435"/>
                        <a:pt x="5505" y="2335"/>
                      </a:cubicBezTo>
                      <a:cubicBezTo>
                        <a:pt x="5672" y="2169"/>
                        <a:pt x="5772" y="1902"/>
                        <a:pt x="5705" y="1668"/>
                      </a:cubicBezTo>
                      <a:cubicBezTo>
                        <a:pt x="5672" y="1568"/>
                        <a:pt x="5705" y="1468"/>
                        <a:pt x="5805" y="1468"/>
                      </a:cubicBezTo>
                      <a:cubicBezTo>
                        <a:pt x="5816" y="1464"/>
                        <a:pt x="5826" y="1463"/>
                        <a:pt x="5835" y="1463"/>
                      </a:cubicBezTo>
                      <a:cubicBezTo>
                        <a:pt x="5912" y="1463"/>
                        <a:pt x="5942" y="1575"/>
                        <a:pt x="5972" y="1635"/>
                      </a:cubicBezTo>
                      <a:cubicBezTo>
                        <a:pt x="6005" y="1835"/>
                        <a:pt x="6005" y="2035"/>
                        <a:pt x="6005" y="2235"/>
                      </a:cubicBezTo>
                      <a:cubicBezTo>
                        <a:pt x="6105" y="2636"/>
                        <a:pt x="6172" y="3036"/>
                        <a:pt x="6205" y="3469"/>
                      </a:cubicBezTo>
                      <a:cubicBezTo>
                        <a:pt x="6205" y="3870"/>
                        <a:pt x="6272" y="4270"/>
                        <a:pt x="6372" y="4637"/>
                      </a:cubicBezTo>
                      <a:cubicBezTo>
                        <a:pt x="6406" y="5204"/>
                        <a:pt x="6606" y="5738"/>
                        <a:pt x="7039" y="6138"/>
                      </a:cubicBezTo>
                      <a:cubicBezTo>
                        <a:pt x="7167" y="6250"/>
                        <a:pt x="7249" y="6293"/>
                        <a:pt x="7310" y="6293"/>
                      </a:cubicBezTo>
                      <a:cubicBezTo>
                        <a:pt x="7377" y="6293"/>
                        <a:pt x="7421" y="6241"/>
                        <a:pt x="7473" y="6171"/>
                      </a:cubicBezTo>
                      <a:cubicBezTo>
                        <a:pt x="8274" y="5037"/>
                        <a:pt x="9041" y="3903"/>
                        <a:pt x="9808" y="2802"/>
                      </a:cubicBezTo>
                      <a:cubicBezTo>
                        <a:pt x="9808" y="2736"/>
                        <a:pt x="9841" y="2669"/>
                        <a:pt x="9875" y="2636"/>
                      </a:cubicBezTo>
                      <a:cubicBezTo>
                        <a:pt x="9888" y="2419"/>
                        <a:pt x="9847" y="2350"/>
                        <a:pt x="9786" y="2350"/>
                      </a:cubicBezTo>
                      <a:cubicBezTo>
                        <a:pt x="9697" y="2350"/>
                        <a:pt x="9567" y="2496"/>
                        <a:pt x="9508" y="2535"/>
                      </a:cubicBezTo>
                      <a:cubicBezTo>
                        <a:pt x="8741" y="3169"/>
                        <a:pt x="8073" y="3970"/>
                        <a:pt x="7606" y="4870"/>
                      </a:cubicBezTo>
                      <a:cubicBezTo>
                        <a:pt x="7540" y="5004"/>
                        <a:pt x="7473" y="5137"/>
                        <a:pt x="7273" y="5137"/>
                      </a:cubicBezTo>
                      <a:cubicBezTo>
                        <a:pt x="7073" y="4270"/>
                        <a:pt x="6939" y="3436"/>
                        <a:pt x="6739" y="2569"/>
                      </a:cubicBezTo>
                      <a:cubicBezTo>
                        <a:pt x="6539" y="1702"/>
                        <a:pt x="6272" y="834"/>
                        <a:pt x="6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8"/>
                <p:cNvSpPr/>
                <p:nvPr/>
              </p:nvSpPr>
              <p:spPr>
                <a:xfrm>
                  <a:off x="2942483" y="1770688"/>
                  <a:ext cx="97561" cy="87336"/>
                </a:xfrm>
                <a:custGeom>
                  <a:rect b="b" l="l" r="r" t="t"/>
                  <a:pathLst>
                    <a:path extrusionOk="0" h="4211" w="4704">
                      <a:moveTo>
                        <a:pt x="4645" y="0"/>
                      </a:moveTo>
                      <a:cubicBezTo>
                        <a:pt x="3782" y="0"/>
                        <a:pt x="3321" y="710"/>
                        <a:pt x="2669" y="1069"/>
                      </a:cubicBezTo>
                      <a:cubicBezTo>
                        <a:pt x="2169" y="1369"/>
                        <a:pt x="2035" y="2070"/>
                        <a:pt x="1335" y="2170"/>
                      </a:cubicBezTo>
                      <a:cubicBezTo>
                        <a:pt x="1301" y="2170"/>
                        <a:pt x="1268" y="2236"/>
                        <a:pt x="1235" y="2303"/>
                      </a:cubicBezTo>
                      <a:cubicBezTo>
                        <a:pt x="1035" y="2703"/>
                        <a:pt x="768" y="3070"/>
                        <a:pt x="401" y="3370"/>
                      </a:cubicBezTo>
                      <a:cubicBezTo>
                        <a:pt x="267" y="3537"/>
                        <a:pt x="0" y="3637"/>
                        <a:pt x="101" y="3938"/>
                      </a:cubicBezTo>
                      <a:cubicBezTo>
                        <a:pt x="134" y="4038"/>
                        <a:pt x="67" y="4204"/>
                        <a:pt x="301" y="4204"/>
                      </a:cubicBezTo>
                      <a:cubicBezTo>
                        <a:pt x="330" y="4209"/>
                        <a:pt x="360" y="4211"/>
                        <a:pt x="390" y="4211"/>
                      </a:cubicBezTo>
                      <a:cubicBezTo>
                        <a:pt x="592" y="4211"/>
                        <a:pt x="789" y="4112"/>
                        <a:pt x="934" y="3938"/>
                      </a:cubicBezTo>
                      <a:cubicBezTo>
                        <a:pt x="1468" y="3337"/>
                        <a:pt x="2069" y="2737"/>
                        <a:pt x="2669" y="2170"/>
                      </a:cubicBezTo>
                      <a:cubicBezTo>
                        <a:pt x="3370" y="1502"/>
                        <a:pt x="4203" y="935"/>
                        <a:pt x="4704" y="1"/>
                      </a:cubicBezTo>
                      <a:cubicBezTo>
                        <a:pt x="4684" y="1"/>
                        <a:pt x="4664" y="0"/>
                        <a:pt x="4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8"/>
                <p:cNvSpPr/>
                <p:nvPr/>
              </p:nvSpPr>
              <p:spPr>
                <a:xfrm>
                  <a:off x="2963927" y="1847568"/>
                  <a:ext cx="89949" cy="48905"/>
                </a:xfrm>
                <a:custGeom>
                  <a:rect b="b" l="l" r="r" t="t"/>
                  <a:pathLst>
                    <a:path extrusionOk="0" h="2358" w="4337">
                      <a:moveTo>
                        <a:pt x="4106" y="0"/>
                      </a:moveTo>
                      <a:cubicBezTo>
                        <a:pt x="4032" y="0"/>
                        <a:pt x="3942" y="24"/>
                        <a:pt x="3837" y="64"/>
                      </a:cubicBezTo>
                      <a:cubicBezTo>
                        <a:pt x="3336" y="264"/>
                        <a:pt x="2869" y="564"/>
                        <a:pt x="2369" y="764"/>
                      </a:cubicBezTo>
                      <a:cubicBezTo>
                        <a:pt x="1668" y="998"/>
                        <a:pt x="1035" y="1365"/>
                        <a:pt x="334" y="1598"/>
                      </a:cubicBezTo>
                      <a:cubicBezTo>
                        <a:pt x="234" y="1632"/>
                        <a:pt x="1" y="1898"/>
                        <a:pt x="101" y="1998"/>
                      </a:cubicBezTo>
                      <a:cubicBezTo>
                        <a:pt x="286" y="2104"/>
                        <a:pt x="429" y="2357"/>
                        <a:pt x="680" y="2357"/>
                      </a:cubicBezTo>
                      <a:cubicBezTo>
                        <a:pt x="746" y="2357"/>
                        <a:pt x="818" y="2340"/>
                        <a:pt x="901" y="2299"/>
                      </a:cubicBezTo>
                      <a:cubicBezTo>
                        <a:pt x="1201" y="2099"/>
                        <a:pt x="1502" y="1932"/>
                        <a:pt x="1835" y="1832"/>
                      </a:cubicBezTo>
                      <a:cubicBezTo>
                        <a:pt x="2602" y="1665"/>
                        <a:pt x="3169" y="1131"/>
                        <a:pt x="3903" y="898"/>
                      </a:cubicBezTo>
                      <a:cubicBezTo>
                        <a:pt x="4170" y="764"/>
                        <a:pt x="4337" y="497"/>
                        <a:pt x="4337" y="197"/>
                      </a:cubicBezTo>
                      <a:cubicBezTo>
                        <a:pt x="4297" y="56"/>
                        <a:pt x="4220" y="0"/>
                        <a:pt x="4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8"/>
                <p:cNvSpPr/>
                <p:nvPr/>
              </p:nvSpPr>
              <p:spPr>
                <a:xfrm>
                  <a:off x="2964612" y="1918060"/>
                  <a:ext cx="74747" cy="38763"/>
                </a:xfrm>
                <a:custGeom>
                  <a:rect b="b" l="l" r="r" t="t"/>
                  <a:pathLst>
                    <a:path extrusionOk="0" h="1869" w="3604">
                      <a:moveTo>
                        <a:pt x="535" y="0"/>
                      </a:moveTo>
                      <a:cubicBezTo>
                        <a:pt x="334" y="0"/>
                        <a:pt x="101" y="67"/>
                        <a:pt x="101" y="301"/>
                      </a:cubicBezTo>
                      <a:cubicBezTo>
                        <a:pt x="101" y="434"/>
                        <a:pt x="1" y="601"/>
                        <a:pt x="268" y="734"/>
                      </a:cubicBezTo>
                      <a:cubicBezTo>
                        <a:pt x="1335" y="1201"/>
                        <a:pt x="2336" y="1802"/>
                        <a:pt x="3603" y="1868"/>
                      </a:cubicBezTo>
                      <a:cubicBezTo>
                        <a:pt x="3503" y="1568"/>
                        <a:pt x="3303" y="1301"/>
                        <a:pt x="3036" y="1135"/>
                      </a:cubicBezTo>
                      <a:cubicBezTo>
                        <a:pt x="2336" y="734"/>
                        <a:pt x="1602" y="434"/>
                        <a:pt x="868" y="67"/>
                      </a:cubicBezTo>
                      <a:cubicBezTo>
                        <a:pt x="768" y="34"/>
                        <a:pt x="635" y="0"/>
                        <a:pt x="5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57" name="Google Shape;1857;p48"/>
          <p:cNvGrpSpPr/>
          <p:nvPr/>
        </p:nvGrpSpPr>
        <p:grpSpPr>
          <a:xfrm>
            <a:off x="720000" y="1339913"/>
            <a:ext cx="1797300" cy="3012962"/>
            <a:chOff x="720000" y="1339913"/>
            <a:chExt cx="1797300" cy="3012962"/>
          </a:xfrm>
        </p:grpSpPr>
        <p:grpSp>
          <p:nvGrpSpPr>
            <p:cNvPr id="1858" name="Google Shape;1858;p48"/>
            <p:cNvGrpSpPr/>
            <p:nvPr/>
          </p:nvGrpSpPr>
          <p:grpSpPr>
            <a:xfrm>
              <a:off x="720000" y="2927475"/>
              <a:ext cx="1797300" cy="1425400"/>
              <a:chOff x="720000" y="2927475"/>
              <a:chExt cx="1797300" cy="1425400"/>
            </a:xfrm>
          </p:grpSpPr>
          <p:sp>
            <p:nvSpPr>
              <p:cNvPr id="1859" name="Google Shape;1859;p48"/>
              <p:cNvSpPr txBox="1"/>
              <p:nvPr/>
            </p:nvSpPr>
            <p:spPr>
              <a:xfrm>
                <a:off x="720000" y="3447775"/>
                <a:ext cx="1797300" cy="9051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It’s the biggest planet in the Solar System</a:t>
                </a:r>
                <a:endParaRPr>
                  <a:solidFill>
                    <a:schemeClr val="dk2"/>
                  </a:solidFill>
                  <a:latin typeface="Baloo 2"/>
                  <a:ea typeface="Baloo 2"/>
                  <a:cs typeface="Baloo 2"/>
                  <a:sym typeface="Baloo 2"/>
                </a:endParaRPr>
              </a:p>
            </p:txBody>
          </p:sp>
          <p:sp>
            <p:nvSpPr>
              <p:cNvPr id="1835" name="Google Shape;1835;p48"/>
              <p:cNvSpPr txBox="1"/>
              <p:nvPr/>
            </p:nvSpPr>
            <p:spPr>
              <a:xfrm>
                <a:off x="720000" y="2927475"/>
                <a:ext cx="1797300" cy="52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1 step</a:t>
                </a:r>
                <a:endParaRPr b="1" sz="2000">
                  <a:solidFill>
                    <a:schemeClr val="lt1"/>
                  </a:solidFill>
                  <a:latin typeface="Handlee"/>
                  <a:ea typeface="Handlee"/>
                  <a:cs typeface="Handlee"/>
                  <a:sym typeface="Handlee"/>
                </a:endParaRPr>
              </a:p>
            </p:txBody>
          </p:sp>
        </p:grpSp>
        <p:cxnSp>
          <p:nvCxnSpPr>
            <p:cNvPr id="1860" name="Google Shape;1860;p48"/>
            <p:cNvCxnSpPr>
              <a:stCxn id="1835" idx="0"/>
            </p:cNvCxnSpPr>
            <p:nvPr/>
          </p:nvCxnSpPr>
          <p:spPr>
            <a:xfrm rot="10800000">
              <a:off x="1618650" y="1752675"/>
              <a:ext cx="0" cy="1174800"/>
            </a:xfrm>
            <a:prstGeom prst="straightConnector1">
              <a:avLst/>
            </a:prstGeom>
            <a:noFill/>
            <a:ln cap="flat" cmpd="sng" w="9525">
              <a:solidFill>
                <a:schemeClr val="dk2"/>
              </a:solidFill>
              <a:prstDash val="solid"/>
              <a:round/>
              <a:headEnd len="med" w="med" type="none"/>
              <a:tailEnd len="med" w="med" type="none"/>
            </a:ln>
          </p:spPr>
        </p:cxnSp>
        <p:grpSp>
          <p:nvGrpSpPr>
            <p:cNvPr id="1861" name="Google Shape;1861;p48"/>
            <p:cNvGrpSpPr/>
            <p:nvPr/>
          </p:nvGrpSpPr>
          <p:grpSpPr>
            <a:xfrm>
              <a:off x="1268119" y="1339913"/>
              <a:ext cx="701063" cy="489356"/>
              <a:chOff x="6151723" y="1481014"/>
              <a:chExt cx="701063" cy="489356"/>
            </a:xfrm>
          </p:grpSpPr>
          <p:sp>
            <p:nvSpPr>
              <p:cNvPr id="1862" name="Google Shape;1862;p48"/>
              <p:cNvSpPr/>
              <p:nvPr/>
            </p:nvSpPr>
            <p:spPr>
              <a:xfrm>
                <a:off x="6151723" y="148101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3" name="Google Shape;1863;p48"/>
              <p:cNvGrpSpPr/>
              <p:nvPr/>
            </p:nvGrpSpPr>
            <p:grpSpPr>
              <a:xfrm>
                <a:off x="6289319" y="1531429"/>
                <a:ext cx="425871" cy="388541"/>
                <a:chOff x="1611532" y="3778174"/>
                <a:chExt cx="807950" cy="737130"/>
              </a:xfrm>
            </p:grpSpPr>
            <p:sp>
              <p:nvSpPr>
                <p:cNvPr id="1864" name="Google Shape;1864;p48"/>
                <p:cNvSpPr/>
                <p:nvPr/>
              </p:nvSpPr>
              <p:spPr>
                <a:xfrm>
                  <a:off x="1806983" y="3972776"/>
                  <a:ext cx="388033" cy="450443"/>
                </a:xfrm>
                <a:custGeom>
                  <a:rect b="b" l="l" r="r" t="t"/>
                  <a:pathLst>
                    <a:path extrusionOk="0" h="10826" w="9335">
                      <a:moveTo>
                        <a:pt x="4775" y="132"/>
                      </a:moveTo>
                      <a:cubicBezTo>
                        <a:pt x="5256" y="132"/>
                        <a:pt x="5747" y="206"/>
                        <a:pt x="6230" y="359"/>
                      </a:cubicBezTo>
                      <a:cubicBezTo>
                        <a:pt x="8338" y="1027"/>
                        <a:pt x="9297" y="3834"/>
                        <a:pt x="8528" y="5750"/>
                      </a:cubicBezTo>
                      <a:cubicBezTo>
                        <a:pt x="8213" y="6536"/>
                        <a:pt x="7581" y="7154"/>
                        <a:pt x="6925" y="7663"/>
                      </a:cubicBezTo>
                      <a:cubicBezTo>
                        <a:pt x="6706" y="7832"/>
                        <a:pt x="6061" y="8018"/>
                        <a:pt x="6061" y="8330"/>
                      </a:cubicBezTo>
                      <a:lnTo>
                        <a:pt x="6061" y="10665"/>
                      </a:lnTo>
                      <a:lnTo>
                        <a:pt x="3738" y="10665"/>
                      </a:lnTo>
                      <a:lnTo>
                        <a:pt x="3738" y="8442"/>
                      </a:lnTo>
                      <a:cubicBezTo>
                        <a:pt x="3732" y="8429"/>
                        <a:pt x="3720" y="8418"/>
                        <a:pt x="3704" y="8417"/>
                      </a:cubicBezTo>
                      <a:cubicBezTo>
                        <a:pt x="1933" y="7841"/>
                        <a:pt x="830" y="6125"/>
                        <a:pt x="674" y="4332"/>
                      </a:cubicBezTo>
                      <a:cubicBezTo>
                        <a:pt x="452" y="1777"/>
                        <a:pt x="2495" y="132"/>
                        <a:pt x="4775" y="132"/>
                      </a:cubicBezTo>
                      <a:close/>
                      <a:moveTo>
                        <a:pt x="4861" y="0"/>
                      </a:moveTo>
                      <a:cubicBezTo>
                        <a:pt x="4625" y="0"/>
                        <a:pt x="4387" y="17"/>
                        <a:pt x="4148" y="51"/>
                      </a:cubicBezTo>
                      <a:cubicBezTo>
                        <a:pt x="2956" y="222"/>
                        <a:pt x="1831" y="674"/>
                        <a:pt x="1051" y="1623"/>
                      </a:cubicBezTo>
                      <a:cubicBezTo>
                        <a:pt x="0" y="2900"/>
                        <a:pt x="137" y="4931"/>
                        <a:pt x="823" y="6331"/>
                      </a:cubicBezTo>
                      <a:cubicBezTo>
                        <a:pt x="1297" y="7302"/>
                        <a:pt x="2196" y="8043"/>
                        <a:pt x="3171" y="8474"/>
                      </a:cubicBezTo>
                      <a:cubicBezTo>
                        <a:pt x="3656" y="8688"/>
                        <a:pt x="3376" y="10217"/>
                        <a:pt x="3376" y="10794"/>
                      </a:cubicBezTo>
                      <a:cubicBezTo>
                        <a:pt x="3376" y="10816"/>
                        <a:pt x="3410" y="10826"/>
                        <a:pt x="3456" y="10826"/>
                      </a:cubicBezTo>
                      <a:cubicBezTo>
                        <a:pt x="3466" y="10826"/>
                        <a:pt x="3477" y="10825"/>
                        <a:pt x="3488" y="10824"/>
                      </a:cubicBezTo>
                      <a:lnTo>
                        <a:pt x="6165" y="10824"/>
                      </a:lnTo>
                      <a:cubicBezTo>
                        <a:pt x="6230" y="10824"/>
                        <a:pt x="6424" y="10785"/>
                        <a:pt x="6424" y="10696"/>
                      </a:cubicBezTo>
                      <a:lnTo>
                        <a:pt x="6424" y="8324"/>
                      </a:lnTo>
                      <a:cubicBezTo>
                        <a:pt x="6424" y="8024"/>
                        <a:pt x="7191" y="7696"/>
                        <a:pt x="7443" y="7500"/>
                      </a:cubicBezTo>
                      <a:cubicBezTo>
                        <a:pt x="8647" y="6569"/>
                        <a:pt x="9335" y="5176"/>
                        <a:pt x="9156" y="3654"/>
                      </a:cubicBezTo>
                      <a:cubicBezTo>
                        <a:pt x="8886" y="1362"/>
                        <a:pt x="6979" y="0"/>
                        <a:pt x="486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8"/>
                <p:cNvSpPr/>
                <p:nvPr/>
              </p:nvSpPr>
              <p:spPr>
                <a:xfrm>
                  <a:off x="1940125" y="4415987"/>
                  <a:ext cx="146068" cy="99317"/>
                </a:xfrm>
                <a:custGeom>
                  <a:rect b="b" l="l" r="r" t="t"/>
                  <a:pathLst>
                    <a:path extrusionOk="0" h="2387" w="3514">
                      <a:moveTo>
                        <a:pt x="2908" y="186"/>
                      </a:moveTo>
                      <a:cubicBezTo>
                        <a:pt x="2916" y="187"/>
                        <a:pt x="2918" y="187"/>
                        <a:pt x="2917" y="187"/>
                      </a:cubicBezTo>
                      <a:cubicBezTo>
                        <a:pt x="2916" y="187"/>
                        <a:pt x="2913" y="187"/>
                        <a:pt x="2908" y="186"/>
                      </a:cubicBezTo>
                      <a:close/>
                      <a:moveTo>
                        <a:pt x="2787" y="183"/>
                      </a:moveTo>
                      <a:cubicBezTo>
                        <a:pt x="2822" y="183"/>
                        <a:pt x="2849" y="184"/>
                        <a:pt x="2869" y="184"/>
                      </a:cubicBezTo>
                      <a:lnTo>
                        <a:pt x="2869" y="184"/>
                      </a:lnTo>
                      <a:cubicBezTo>
                        <a:pt x="2921" y="398"/>
                        <a:pt x="2951" y="618"/>
                        <a:pt x="2959" y="839"/>
                      </a:cubicBezTo>
                      <a:cubicBezTo>
                        <a:pt x="2977" y="1239"/>
                        <a:pt x="2899" y="1650"/>
                        <a:pt x="2629" y="1956"/>
                      </a:cubicBezTo>
                      <a:cubicBezTo>
                        <a:pt x="2458" y="2152"/>
                        <a:pt x="2217" y="2232"/>
                        <a:pt x="1964" y="2232"/>
                      </a:cubicBezTo>
                      <a:cubicBezTo>
                        <a:pt x="1557" y="2232"/>
                        <a:pt x="1120" y="2025"/>
                        <a:pt x="885" y="1755"/>
                      </a:cubicBezTo>
                      <a:cubicBezTo>
                        <a:pt x="538" y="1358"/>
                        <a:pt x="464" y="705"/>
                        <a:pt x="519" y="183"/>
                      </a:cubicBezTo>
                      <a:close/>
                      <a:moveTo>
                        <a:pt x="430" y="1"/>
                      </a:moveTo>
                      <a:cubicBezTo>
                        <a:pt x="327" y="1"/>
                        <a:pt x="183" y="53"/>
                        <a:pt x="173" y="119"/>
                      </a:cubicBezTo>
                      <a:cubicBezTo>
                        <a:pt x="0" y="1309"/>
                        <a:pt x="549" y="2386"/>
                        <a:pt x="1828" y="2386"/>
                      </a:cubicBezTo>
                      <a:cubicBezTo>
                        <a:pt x="1851" y="2386"/>
                        <a:pt x="1875" y="2386"/>
                        <a:pt x="1899" y="2385"/>
                      </a:cubicBezTo>
                      <a:cubicBezTo>
                        <a:pt x="3186" y="2346"/>
                        <a:pt x="3514" y="1108"/>
                        <a:pt x="3221" y="44"/>
                      </a:cubicBezTo>
                      <a:cubicBezTo>
                        <a:pt x="3209" y="3"/>
                        <a:pt x="3146" y="1"/>
                        <a:pt x="3114" y="1"/>
                      </a:cubicBezTo>
                      <a:lnTo>
                        <a:pt x="445" y="1"/>
                      </a:lnTo>
                      <a:cubicBezTo>
                        <a:pt x="440" y="1"/>
                        <a:pt x="435" y="1"/>
                        <a:pt x="43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8"/>
                <p:cNvSpPr/>
                <p:nvPr/>
              </p:nvSpPr>
              <p:spPr>
                <a:xfrm>
                  <a:off x="1945487" y="4169042"/>
                  <a:ext cx="112773" cy="254388"/>
                </a:xfrm>
                <a:custGeom>
                  <a:rect b="b" l="l" r="r" t="t"/>
                  <a:pathLst>
                    <a:path extrusionOk="0" h="6114" w="2713">
                      <a:moveTo>
                        <a:pt x="2615" y="1"/>
                      </a:moveTo>
                      <a:cubicBezTo>
                        <a:pt x="2513" y="1"/>
                        <a:pt x="2359" y="49"/>
                        <a:pt x="2347" y="111"/>
                      </a:cubicBezTo>
                      <a:cubicBezTo>
                        <a:pt x="2031" y="1806"/>
                        <a:pt x="1714" y="3501"/>
                        <a:pt x="1398" y="5196"/>
                      </a:cubicBezTo>
                      <a:lnTo>
                        <a:pt x="1398" y="5196"/>
                      </a:lnTo>
                      <a:cubicBezTo>
                        <a:pt x="1059" y="3859"/>
                        <a:pt x="720" y="2521"/>
                        <a:pt x="380" y="1183"/>
                      </a:cubicBezTo>
                      <a:cubicBezTo>
                        <a:pt x="374" y="1157"/>
                        <a:pt x="339" y="1146"/>
                        <a:pt x="293" y="1146"/>
                      </a:cubicBezTo>
                      <a:cubicBezTo>
                        <a:pt x="181" y="1146"/>
                        <a:pt x="1" y="1213"/>
                        <a:pt x="18" y="1280"/>
                      </a:cubicBezTo>
                      <a:lnTo>
                        <a:pt x="20" y="1280"/>
                      </a:lnTo>
                      <a:cubicBezTo>
                        <a:pt x="424" y="2879"/>
                        <a:pt x="830" y="4478"/>
                        <a:pt x="1236" y="6076"/>
                      </a:cubicBezTo>
                      <a:cubicBezTo>
                        <a:pt x="1242" y="6103"/>
                        <a:pt x="1276" y="6114"/>
                        <a:pt x="1320" y="6114"/>
                      </a:cubicBezTo>
                      <a:cubicBezTo>
                        <a:pt x="1423" y="6114"/>
                        <a:pt x="1585" y="6053"/>
                        <a:pt x="1596" y="5998"/>
                      </a:cubicBezTo>
                      <a:cubicBezTo>
                        <a:pt x="1966" y="4016"/>
                        <a:pt x="2335" y="2032"/>
                        <a:pt x="2706" y="50"/>
                      </a:cubicBezTo>
                      <a:cubicBezTo>
                        <a:pt x="2713" y="15"/>
                        <a:pt x="2672" y="1"/>
                        <a:pt x="261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8"/>
                <p:cNvSpPr/>
                <p:nvPr/>
              </p:nvSpPr>
              <p:spPr>
                <a:xfrm>
                  <a:off x="1916722" y="4206656"/>
                  <a:ext cx="171923" cy="57210"/>
                </a:xfrm>
                <a:custGeom>
                  <a:rect b="b" l="l" r="r" t="t"/>
                  <a:pathLst>
                    <a:path extrusionOk="0" h="1375" w="4136">
                      <a:moveTo>
                        <a:pt x="4019" y="0"/>
                      </a:moveTo>
                      <a:cubicBezTo>
                        <a:pt x="3992" y="0"/>
                        <a:pt x="3959" y="6"/>
                        <a:pt x="3919" y="18"/>
                      </a:cubicBezTo>
                      <a:lnTo>
                        <a:pt x="179" y="1218"/>
                      </a:lnTo>
                      <a:cubicBezTo>
                        <a:pt x="9" y="1272"/>
                        <a:pt x="0" y="1375"/>
                        <a:pt x="118" y="1375"/>
                      </a:cubicBezTo>
                      <a:cubicBezTo>
                        <a:pt x="144" y="1375"/>
                        <a:pt x="177" y="1369"/>
                        <a:pt x="216" y="1357"/>
                      </a:cubicBezTo>
                      <a:lnTo>
                        <a:pt x="3957" y="158"/>
                      </a:lnTo>
                      <a:cubicBezTo>
                        <a:pt x="4125" y="102"/>
                        <a:pt x="4135" y="0"/>
                        <a:pt x="4019"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8"/>
                <p:cNvSpPr/>
                <p:nvPr/>
              </p:nvSpPr>
              <p:spPr>
                <a:xfrm>
                  <a:off x="2004679" y="3778174"/>
                  <a:ext cx="15214" cy="159814"/>
                </a:xfrm>
                <a:custGeom>
                  <a:rect b="b" l="l" r="r" t="t"/>
                  <a:pathLst>
                    <a:path extrusionOk="0" h="3841" w="366">
                      <a:moveTo>
                        <a:pt x="226" y="1"/>
                      </a:moveTo>
                      <a:cubicBezTo>
                        <a:pt x="123" y="1"/>
                        <a:pt x="1" y="58"/>
                        <a:pt x="1" y="140"/>
                      </a:cubicBezTo>
                      <a:lnTo>
                        <a:pt x="1" y="3736"/>
                      </a:lnTo>
                      <a:cubicBezTo>
                        <a:pt x="1" y="3810"/>
                        <a:pt x="66" y="3840"/>
                        <a:pt x="140" y="3840"/>
                      </a:cubicBezTo>
                      <a:cubicBezTo>
                        <a:pt x="243" y="3840"/>
                        <a:pt x="366" y="3783"/>
                        <a:pt x="366" y="3700"/>
                      </a:cubicBezTo>
                      <a:lnTo>
                        <a:pt x="366" y="104"/>
                      </a:lnTo>
                      <a:cubicBezTo>
                        <a:pt x="366" y="31"/>
                        <a:pt x="301" y="1"/>
                        <a:pt x="22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8"/>
                <p:cNvSpPr/>
                <p:nvPr/>
              </p:nvSpPr>
              <p:spPr>
                <a:xfrm>
                  <a:off x="1793474" y="3827522"/>
                  <a:ext cx="87458" cy="120995"/>
                </a:xfrm>
                <a:custGeom>
                  <a:rect b="b" l="l" r="r" t="t"/>
                  <a:pathLst>
                    <a:path extrusionOk="0" h="2908" w="2104">
                      <a:moveTo>
                        <a:pt x="282" y="0"/>
                      </a:moveTo>
                      <a:cubicBezTo>
                        <a:pt x="156" y="0"/>
                        <a:pt x="1" y="102"/>
                        <a:pt x="71" y="214"/>
                      </a:cubicBezTo>
                      <a:lnTo>
                        <a:pt x="1700" y="2852"/>
                      </a:lnTo>
                      <a:cubicBezTo>
                        <a:pt x="1725" y="2891"/>
                        <a:pt x="1771" y="2907"/>
                        <a:pt x="1822" y="2907"/>
                      </a:cubicBezTo>
                      <a:cubicBezTo>
                        <a:pt x="1948" y="2907"/>
                        <a:pt x="2104" y="2806"/>
                        <a:pt x="2034" y="2693"/>
                      </a:cubicBezTo>
                      <a:lnTo>
                        <a:pt x="403" y="56"/>
                      </a:lnTo>
                      <a:cubicBezTo>
                        <a:pt x="379" y="17"/>
                        <a:pt x="333" y="0"/>
                        <a:pt x="28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8"/>
                <p:cNvSpPr/>
                <p:nvPr/>
              </p:nvSpPr>
              <p:spPr>
                <a:xfrm>
                  <a:off x="1647862" y="3927756"/>
                  <a:ext cx="149477" cy="84255"/>
                </a:xfrm>
                <a:custGeom>
                  <a:rect b="b" l="l" r="r" t="t"/>
                  <a:pathLst>
                    <a:path extrusionOk="0" h="2025" w="3596">
                      <a:moveTo>
                        <a:pt x="342" y="0"/>
                      </a:moveTo>
                      <a:cubicBezTo>
                        <a:pt x="193" y="0"/>
                        <a:pt x="0" y="144"/>
                        <a:pt x="147" y="231"/>
                      </a:cubicBezTo>
                      <a:lnTo>
                        <a:pt x="147" y="229"/>
                      </a:lnTo>
                      <a:lnTo>
                        <a:pt x="3170" y="2004"/>
                      </a:lnTo>
                      <a:cubicBezTo>
                        <a:pt x="3193" y="2018"/>
                        <a:pt x="3222" y="2024"/>
                        <a:pt x="3252" y="2024"/>
                      </a:cubicBezTo>
                      <a:cubicBezTo>
                        <a:pt x="3401" y="2024"/>
                        <a:pt x="3595" y="1879"/>
                        <a:pt x="3448" y="1794"/>
                      </a:cubicBezTo>
                      <a:lnTo>
                        <a:pt x="426" y="20"/>
                      </a:lnTo>
                      <a:cubicBezTo>
                        <a:pt x="402" y="6"/>
                        <a:pt x="373" y="0"/>
                        <a:pt x="342"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8"/>
                <p:cNvSpPr/>
                <p:nvPr/>
              </p:nvSpPr>
              <p:spPr>
                <a:xfrm>
                  <a:off x="1611532" y="4087199"/>
                  <a:ext cx="170302" cy="26712"/>
                </a:xfrm>
                <a:custGeom>
                  <a:rect b="b" l="l" r="r" t="t"/>
                  <a:pathLst>
                    <a:path extrusionOk="0" h="642" w="4097">
                      <a:moveTo>
                        <a:pt x="402" y="1"/>
                      </a:moveTo>
                      <a:cubicBezTo>
                        <a:pt x="302" y="1"/>
                        <a:pt x="0" y="136"/>
                        <a:pt x="182" y="160"/>
                      </a:cubicBezTo>
                      <a:lnTo>
                        <a:pt x="3683" y="641"/>
                      </a:lnTo>
                      <a:cubicBezTo>
                        <a:pt x="3687" y="641"/>
                        <a:pt x="3690" y="641"/>
                        <a:pt x="3695" y="641"/>
                      </a:cubicBezTo>
                      <a:cubicBezTo>
                        <a:pt x="3795" y="641"/>
                        <a:pt x="4097" y="506"/>
                        <a:pt x="3915" y="480"/>
                      </a:cubicBezTo>
                      <a:lnTo>
                        <a:pt x="414" y="1"/>
                      </a:lnTo>
                      <a:cubicBezTo>
                        <a:pt x="410" y="1"/>
                        <a:pt x="406" y="1"/>
                        <a:pt x="402"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8"/>
                <p:cNvSpPr/>
                <p:nvPr/>
              </p:nvSpPr>
              <p:spPr>
                <a:xfrm>
                  <a:off x="2151954" y="3827189"/>
                  <a:ext cx="87042" cy="121660"/>
                </a:xfrm>
                <a:custGeom>
                  <a:rect b="b" l="l" r="r" t="t"/>
                  <a:pathLst>
                    <a:path extrusionOk="0" h="2924" w="2094">
                      <a:moveTo>
                        <a:pt x="1875" y="1"/>
                      </a:moveTo>
                      <a:cubicBezTo>
                        <a:pt x="1810" y="1"/>
                        <a:pt x="1743" y="26"/>
                        <a:pt x="1708" y="83"/>
                      </a:cubicBezTo>
                      <a:lnTo>
                        <a:pt x="79" y="2721"/>
                      </a:lnTo>
                      <a:cubicBezTo>
                        <a:pt x="0" y="2847"/>
                        <a:pt x="106" y="2923"/>
                        <a:pt x="218" y="2923"/>
                      </a:cubicBezTo>
                      <a:cubicBezTo>
                        <a:pt x="283" y="2923"/>
                        <a:pt x="350" y="2898"/>
                        <a:pt x="385" y="2842"/>
                      </a:cubicBezTo>
                      <a:lnTo>
                        <a:pt x="2016" y="204"/>
                      </a:lnTo>
                      <a:cubicBezTo>
                        <a:pt x="2093" y="77"/>
                        <a:pt x="1988" y="1"/>
                        <a:pt x="18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8"/>
                <p:cNvSpPr/>
                <p:nvPr/>
              </p:nvSpPr>
              <p:spPr>
                <a:xfrm>
                  <a:off x="2235879" y="3928755"/>
                  <a:ext cx="148479" cy="82175"/>
                </a:xfrm>
                <a:custGeom>
                  <a:rect b="b" l="l" r="r" t="t"/>
                  <a:pathLst>
                    <a:path extrusionOk="0" h="1975" w="3572">
                      <a:moveTo>
                        <a:pt x="3306" y="0"/>
                      </a:moveTo>
                      <a:cubicBezTo>
                        <a:pt x="3260" y="0"/>
                        <a:pt x="3214" y="9"/>
                        <a:pt x="3180" y="30"/>
                      </a:cubicBezTo>
                      <a:lnTo>
                        <a:pt x="157" y="1804"/>
                      </a:lnTo>
                      <a:cubicBezTo>
                        <a:pt x="0" y="1897"/>
                        <a:pt x="132" y="1975"/>
                        <a:pt x="266" y="1975"/>
                      </a:cubicBezTo>
                      <a:cubicBezTo>
                        <a:pt x="312" y="1975"/>
                        <a:pt x="357" y="1966"/>
                        <a:pt x="392" y="1945"/>
                      </a:cubicBezTo>
                      <a:cubicBezTo>
                        <a:pt x="1399" y="1353"/>
                        <a:pt x="2406" y="763"/>
                        <a:pt x="3413" y="170"/>
                      </a:cubicBezTo>
                      <a:cubicBezTo>
                        <a:pt x="3571" y="78"/>
                        <a:pt x="3439" y="0"/>
                        <a:pt x="330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8"/>
                <p:cNvSpPr/>
                <p:nvPr/>
              </p:nvSpPr>
              <p:spPr>
                <a:xfrm>
                  <a:off x="2252506" y="4086491"/>
                  <a:ext cx="166977" cy="28168"/>
                </a:xfrm>
                <a:custGeom>
                  <a:rect b="b" l="l" r="r" t="t"/>
                  <a:pathLst>
                    <a:path extrusionOk="0" h="677" w="4017">
                      <a:moveTo>
                        <a:pt x="3840" y="1"/>
                      </a:moveTo>
                      <a:cubicBezTo>
                        <a:pt x="3824" y="1"/>
                        <a:pt x="3807" y="2"/>
                        <a:pt x="3787" y="5"/>
                      </a:cubicBezTo>
                      <a:lnTo>
                        <a:pt x="3787" y="3"/>
                      </a:lnTo>
                      <a:lnTo>
                        <a:pt x="284" y="483"/>
                      </a:lnTo>
                      <a:cubicBezTo>
                        <a:pt x="127" y="504"/>
                        <a:pt x="1" y="676"/>
                        <a:pt x="180" y="676"/>
                      </a:cubicBezTo>
                      <a:cubicBezTo>
                        <a:pt x="195" y="676"/>
                        <a:pt x="212" y="675"/>
                        <a:pt x="231" y="673"/>
                      </a:cubicBezTo>
                      <a:lnTo>
                        <a:pt x="3734" y="193"/>
                      </a:lnTo>
                      <a:cubicBezTo>
                        <a:pt x="3890" y="172"/>
                        <a:pt x="4016" y="1"/>
                        <a:pt x="384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875" name="Google Shape;1875;p48"/>
          <p:cNvGrpSpPr/>
          <p:nvPr/>
        </p:nvGrpSpPr>
        <p:grpSpPr>
          <a:xfrm>
            <a:off x="720000" y="2259800"/>
            <a:ext cx="7704000" cy="101100"/>
            <a:chOff x="720000" y="2259800"/>
            <a:chExt cx="7704000" cy="101100"/>
          </a:xfrm>
        </p:grpSpPr>
        <p:cxnSp>
          <p:nvCxnSpPr>
            <p:cNvPr id="1876" name="Google Shape;1876;p48"/>
            <p:cNvCxnSpPr/>
            <p:nvPr/>
          </p:nvCxnSpPr>
          <p:spPr>
            <a:xfrm>
              <a:off x="720000" y="2316800"/>
              <a:ext cx="7704000" cy="0"/>
            </a:xfrm>
            <a:prstGeom prst="straightConnector1">
              <a:avLst/>
            </a:prstGeom>
            <a:noFill/>
            <a:ln cap="flat" cmpd="sng" w="9525">
              <a:solidFill>
                <a:schemeClr val="dk2"/>
              </a:solidFill>
              <a:prstDash val="solid"/>
              <a:round/>
              <a:headEnd len="med" w="med" type="none"/>
              <a:tailEnd len="med" w="med" type="none"/>
            </a:ln>
          </p:spPr>
        </p:cxnSp>
        <p:sp>
          <p:nvSpPr>
            <p:cNvPr id="1877" name="Google Shape;1877;p48"/>
            <p:cNvSpPr/>
            <p:nvPr/>
          </p:nvSpPr>
          <p:spPr>
            <a:xfrm>
              <a:off x="3537000" y="2259800"/>
              <a:ext cx="101100" cy="101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8"/>
            <p:cNvSpPr/>
            <p:nvPr/>
          </p:nvSpPr>
          <p:spPr>
            <a:xfrm>
              <a:off x="5505900" y="2259800"/>
              <a:ext cx="101100" cy="101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8"/>
            <p:cNvSpPr/>
            <p:nvPr/>
          </p:nvSpPr>
          <p:spPr>
            <a:xfrm>
              <a:off x="7474800" y="2259800"/>
              <a:ext cx="101100" cy="101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8"/>
            <p:cNvSpPr/>
            <p:nvPr/>
          </p:nvSpPr>
          <p:spPr>
            <a:xfrm>
              <a:off x="1568100" y="2259800"/>
              <a:ext cx="101100" cy="101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48"/>
          <p:cNvGrpSpPr/>
          <p:nvPr/>
        </p:nvGrpSpPr>
        <p:grpSpPr>
          <a:xfrm>
            <a:off x="4657800" y="1339913"/>
            <a:ext cx="1797300" cy="3012962"/>
            <a:chOff x="4657800" y="1339913"/>
            <a:chExt cx="1797300" cy="3012962"/>
          </a:xfrm>
        </p:grpSpPr>
        <p:grpSp>
          <p:nvGrpSpPr>
            <p:cNvPr id="1882" name="Google Shape;1882;p48"/>
            <p:cNvGrpSpPr/>
            <p:nvPr/>
          </p:nvGrpSpPr>
          <p:grpSpPr>
            <a:xfrm>
              <a:off x="4657800" y="2927475"/>
              <a:ext cx="1797300" cy="1425400"/>
              <a:chOff x="4657800" y="2927475"/>
              <a:chExt cx="1797300" cy="1425400"/>
            </a:xfrm>
          </p:grpSpPr>
          <p:sp>
            <p:nvSpPr>
              <p:cNvPr id="1883" name="Google Shape;1883;p48"/>
              <p:cNvSpPr txBox="1"/>
              <p:nvPr/>
            </p:nvSpPr>
            <p:spPr>
              <a:xfrm>
                <a:off x="4657800" y="3447775"/>
                <a:ext cx="1797300" cy="9051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2"/>
                    </a:solidFill>
                    <a:latin typeface="Baloo 2"/>
                    <a:ea typeface="Baloo 2"/>
                    <a:cs typeface="Baloo 2"/>
                    <a:sym typeface="Baloo 2"/>
                  </a:rPr>
                  <a:t>Neptune is the farthest planet from the Sun</a:t>
                </a:r>
                <a:endParaRPr>
                  <a:solidFill>
                    <a:schemeClr val="dk2"/>
                  </a:solidFill>
                  <a:latin typeface="Baloo 2"/>
                  <a:ea typeface="Baloo 2"/>
                  <a:cs typeface="Baloo 2"/>
                  <a:sym typeface="Baloo 2"/>
                </a:endParaRPr>
              </a:p>
            </p:txBody>
          </p:sp>
          <p:sp>
            <p:nvSpPr>
              <p:cNvPr id="1841" name="Google Shape;1841;p48"/>
              <p:cNvSpPr txBox="1"/>
              <p:nvPr/>
            </p:nvSpPr>
            <p:spPr>
              <a:xfrm>
                <a:off x="4657800" y="2927475"/>
                <a:ext cx="1797300" cy="527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3 step</a:t>
                </a:r>
                <a:endParaRPr b="1" sz="2000">
                  <a:solidFill>
                    <a:schemeClr val="lt1"/>
                  </a:solidFill>
                  <a:latin typeface="Handlee"/>
                  <a:ea typeface="Handlee"/>
                  <a:cs typeface="Handlee"/>
                  <a:sym typeface="Handlee"/>
                </a:endParaRPr>
              </a:p>
            </p:txBody>
          </p:sp>
        </p:grpSp>
        <p:grpSp>
          <p:nvGrpSpPr>
            <p:cNvPr id="1884" name="Google Shape;1884;p48"/>
            <p:cNvGrpSpPr/>
            <p:nvPr/>
          </p:nvGrpSpPr>
          <p:grpSpPr>
            <a:xfrm>
              <a:off x="5205919" y="1339913"/>
              <a:ext cx="701063" cy="489356"/>
              <a:chOff x="6599398" y="1114998"/>
              <a:chExt cx="701063" cy="489356"/>
            </a:xfrm>
          </p:grpSpPr>
          <p:sp>
            <p:nvSpPr>
              <p:cNvPr id="1885" name="Google Shape;1885;p48"/>
              <p:cNvSpPr/>
              <p:nvPr/>
            </p:nvSpPr>
            <p:spPr>
              <a:xfrm>
                <a:off x="65993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6" name="Google Shape;1886;p48"/>
              <p:cNvGrpSpPr/>
              <p:nvPr/>
            </p:nvGrpSpPr>
            <p:grpSpPr>
              <a:xfrm>
                <a:off x="6735749" y="1144782"/>
                <a:ext cx="380090" cy="401047"/>
                <a:chOff x="6360102" y="1650825"/>
                <a:chExt cx="490503" cy="517547"/>
              </a:xfrm>
            </p:grpSpPr>
            <p:sp>
              <p:nvSpPr>
                <p:cNvPr id="1887" name="Google Shape;1887;p48"/>
                <p:cNvSpPr/>
                <p:nvPr/>
              </p:nvSpPr>
              <p:spPr>
                <a:xfrm>
                  <a:off x="6409917" y="1653542"/>
                  <a:ext cx="425502" cy="386884"/>
                </a:xfrm>
                <a:custGeom>
                  <a:rect b="b" l="l" r="r" t="t"/>
                  <a:pathLst>
                    <a:path extrusionOk="0" h="18654" w="20516">
                      <a:moveTo>
                        <a:pt x="10607" y="857"/>
                      </a:moveTo>
                      <a:cubicBezTo>
                        <a:pt x="10732" y="857"/>
                        <a:pt x="10855" y="916"/>
                        <a:pt x="10942" y="1037"/>
                      </a:cubicBezTo>
                      <a:cubicBezTo>
                        <a:pt x="11609" y="1504"/>
                        <a:pt x="12176" y="2104"/>
                        <a:pt x="12609" y="2771"/>
                      </a:cubicBezTo>
                      <a:cubicBezTo>
                        <a:pt x="12843" y="3238"/>
                        <a:pt x="13143" y="3672"/>
                        <a:pt x="13477" y="4072"/>
                      </a:cubicBezTo>
                      <a:cubicBezTo>
                        <a:pt x="13644" y="4239"/>
                        <a:pt x="13744" y="4439"/>
                        <a:pt x="13777" y="4673"/>
                      </a:cubicBezTo>
                      <a:cubicBezTo>
                        <a:pt x="13877" y="4973"/>
                        <a:pt x="14144" y="5140"/>
                        <a:pt x="14311" y="5407"/>
                      </a:cubicBezTo>
                      <a:cubicBezTo>
                        <a:pt x="14711" y="6207"/>
                        <a:pt x="15211" y="7041"/>
                        <a:pt x="15645" y="7775"/>
                      </a:cubicBezTo>
                      <a:cubicBezTo>
                        <a:pt x="16079" y="8509"/>
                        <a:pt x="16512" y="9209"/>
                        <a:pt x="16879" y="9976"/>
                      </a:cubicBezTo>
                      <a:cubicBezTo>
                        <a:pt x="17380" y="10910"/>
                        <a:pt x="17980" y="11778"/>
                        <a:pt x="18380" y="12745"/>
                      </a:cubicBezTo>
                      <a:cubicBezTo>
                        <a:pt x="18680" y="13346"/>
                        <a:pt x="18947" y="14013"/>
                        <a:pt x="19114" y="14680"/>
                      </a:cubicBezTo>
                      <a:cubicBezTo>
                        <a:pt x="19181" y="15013"/>
                        <a:pt x="19314" y="15280"/>
                        <a:pt x="19414" y="15681"/>
                      </a:cubicBezTo>
                      <a:cubicBezTo>
                        <a:pt x="19514" y="16047"/>
                        <a:pt x="19614" y="16414"/>
                        <a:pt x="19681" y="16815"/>
                      </a:cubicBezTo>
                      <a:cubicBezTo>
                        <a:pt x="19781" y="17148"/>
                        <a:pt x="19548" y="17115"/>
                        <a:pt x="19314" y="17215"/>
                      </a:cubicBezTo>
                      <a:cubicBezTo>
                        <a:pt x="19127" y="17322"/>
                        <a:pt x="18930" y="17332"/>
                        <a:pt x="18733" y="17332"/>
                      </a:cubicBezTo>
                      <a:cubicBezTo>
                        <a:pt x="18683" y="17332"/>
                        <a:pt x="18634" y="17332"/>
                        <a:pt x="18585" y="17332"/>
                      </a:cubicBezTo>
                      <a:cubicBezTo>
                        <a:pt x="18339" y="17332"/>
                        <a:pt x="18097" y="17348"/>
                        <a:pt x="17880" y="17549"/>
                      </a:cubicBezTo>
                      <a:cubicBezTo>
                        <a:pt x="17847" y="17571"/>
                        <a:pt x="17802" y="17578"/>
                        <a:pt x="17751" y="17578"/>
                      </a:cubicBezTo>
                      <a:cubicBezTo>
                        <a:pt x="17650" y="17578"/>
                        <a:pt x="17524" y="17549"/>
                        <a:pt x="17413" y="17549"/>
                      </a:cubicBezTo>
                      <a:cubicBezTo>
                        <a:pt x="17336" y="17546"/>
                        <a:pt x="17259" y="17545"/>
                        <a:pt x="17182" y="17545"/>
                      </a:cubicBezTo>
                      <a:cubicBezTo>
                        <a:pt x="16324" y="17545"/>
                        <a:pt x="15449" y="17674"/>
                        <a:pt x="14570" y="17674"/>
                      </a:cubicBezTo>
                      <a:cubicBezTo>
                        <a:pt x="14361" y="17674"/>
                        <a:pt x="14152" y="17667"/>
                        <a:pt x="13944" y="17649"/>
                      </a:cubicBezTo>
                      <a:cubicBezTo>
                        <a:pt x="13851" y="17644"/>
                        <a:pt x="13758" y="17642"/>
                        <a:pt x="13665" y="17642"/>
                      </a:cubicBezTo>
                      <a:cubicBezTo>
                        <a:pt x="13217" y="17642"/>
                        <a:pt x="12769" y="17689"/>
                        <a:pt x="12321" y="17689"/>
                      </a:cubicBezTo>
                      <a:cubicBezTo>
                        <a:pt x="12228" y="17689"/>
                        <a:pt x="12135" y="17687"/>
                        <a:pt x="12042" y="17682"/>
                      </a:cubicBezTo>
                      <a:cubicBezTo>
                        <a:pt x="11809" y="17715"/>
                        <a:pt x="11575" y="17715"/>
                        <a:pt x="11342" y="17782"/>
                      </a:cubicBezTo>
                      <a:cubicBezTo>
                        <a:pt x="11213" y="17801"/>
                        <a:pt x="11084" y="17806"/>
                        <a:pt x="10954" y="17806"/>
                      </a:cubicBezTo>
                      <a:cubicBezTo>
                        <a:pt x="10744" y="17806"/>
                        <a:pt x="10532" y="17791"/>
                        <a:pt x="10316" y="17791"/>
                      </a:cubicBezTo>
                      <a:cubicBezTo>
                        <a:pt x="10182" y="17791"/>
                        <a:pt x="10046" y="17797"/>
                        <a:pt x="9908" y="17815"/>
                      </a:cubicBezTo>
                      <a:cubicBezTo>
                        <a:pt x="9854" y="17820"/>
                        <a:pt x="9799" y="17822"/>
                        <a:pt x="9744" y="17822"/>
                      </a:cubicBezTo>
                      <a:cubicBezTo>
                        <a:pt x="9478" y="17822"/>
                        <a:pt x="9198" y="17775"/>
                        <a:pt x="8916" y="17775"/>
                      </a:cubicBezTo>
                      <a:cubicBezTo>
                        <a:pt x="8857" y="17775"/>
                        <a:pt x="8799" y="17777"/>
                        <a:pt x="8740" y="17782"/>
                      </a:cubicBezTo>
                      <a:cubicBezTo>
                        <a:pt x="8356" y="17799"/>
                        <a:pt x="7973" y="17807"/>
                        <a:pt x="7593" y="17807"/>
                      </a:cubicBezTo>
                      <a:cubicBezTo>
                        <a:pt x="7214" y="17807"/>
                        <a:pt x="6839" y="17799"/>
                        <a:pt x="6472" y="17782"/>
                      </a:cubicBezTo>
                      <a:cubicBezTo>
                        <a:pt x="6334" y="17788"/>
                        <a:pt x="6198" y="17791"/>
                        <a:pt x="6062" y="17791"/>
                      </a:cubicBezTo>
                      <a:cubicBezTo>
                        <a:pt x="5407" y="17791"/>
                        <a:pt x="4767" y="17726"/>
                        <a:pt x="4103" y="17615"/>
                      </a:cubicBezTo>
                      <a:cubicBezTo>
                        <a:pt x="3837" y="17549"/>
                        <a:pt x="3570" y="17482"/>
                        <a:pt x="3303" y="17449"/>
                      </a:cubicBezTo>
                      <a:cubicBezTo>
                        <a:pt x="2869" y="17415"/>
                        <a:pt x="2436" y="17282"/>
                        <a:pt x="2002" y="17215"/>
                      </a:cubicBezTo>
                      <a:cubicBezTo>
                        <a:pt x="968" y="17048"/>
                        <a:pt x="734" y="16148"/>
                        <a:pt x="1001" y="15314"/>
                      </a:cubicBezTo>
                      <a:cubicBezTo>
                        <a:pt x="1235" y="14646"/>
                        <a:pt x="1602" y="13946"/>
                        <a:pt x="1868" y="13346"/>
                      </a:cubicBezTo>
                      <a:cubicBezTo>
                        <a:pt x="2135" y="12712"/>
                        <a:pt x="2502" y="12145"/>
                        <a:pt x="2736" y="11544"/>
                      </a:cubicBezTo>
                      <a:cubicBezTo>
                        <a:pt x="2969" y="11044"/>
                        <a:pt x="3336" y="10610"/>
                        <a:pt x="3470" y="10077"/>
                      </a:cubicBezTo>
                      <a:cubicBezTo>
                        <a:pt x="3536" y="9743"/>
                        <a:pt x="3903" y="9576"/>
                        <a:pt x="4003" y="9243"/>
                      </a:cubicBezTo>
                      <a:cubicBezTo>
                        <a:pt x="4470" y="7942"/>
                        <a:pt x="5338" y="6841"/>
                        <a:pt x="5938" y="5640"/>
                      </a:cubicBezTo>
                      <a:cubicBezTo>
                        <a:pt x="6205" y="5173"/>
                        <a:pt x="6672" y="4806"/>
                        <a:pt x="7005" y="4339"/>
                      </a:cubicBezTo>
                      <a:cubicBezTo>
                        <a:pt x="7472" y="3705"/>
                        <a:pt x="8006" y="3105"/>
                        <a:pt x="8573" y="2571"/>
                      </a:cubicBezTo>
                      <a:cubicBezTo>
                        <a:pt x="9074" y="2004"/>
                        <a:pt x="9674" y="1470"/>
                        <a:pt x="10274" y="1003"/>
                      </a:cubicBezTo>
                      <a:cubicBezTo>
                        <a:pt x="10371" y="907"/>
                        <a:pt x="10490" y="857"/>
                        <a:pt x="10607" y="857"/>
                      </a:cubicBezTo>
                      <a:close/>
                      <a:moveTo>
                        <a:pt x="10467" y="0"/>
                      </a:moveTo>
                      <a:cubicBezTo>
                        <a:pt x="10181" y="0"/>
                        <a:pt x="9892" y="118"/>
                        <a:pt x="9674" y="336"/>
                      </a:cubicBezTo>
                      <a:cubicBezTo>
                        <a:pt x="9507" y="570"/>
                        <a:pt x="9140" y="603"/>
                        <a:pt x="9074" y="937"/>
                      </a:cubicBezTo>
                      <a:cubicBezTo>
                        <a:pt x="8974" y="1304"/>
                        <a:pt x="8507" y="1237"/>
                        <a:pt x="8373" y="1637"/>
                      </a:cubicBezTo>
                      <a:cubicBezTo>
                        <a:pt x="8273" y="1837"/>
                        <a:pt x="7639" y="1771"/>
                        <a:pt x="7806" y="2338"/>
                      </a:cubicBezTo>
                      <a:cubicBezTo>
                        <a:pt x="7791" y="2337"/>
                        <a:pt x="7777" y="2336"/>
                        <a:pt x="7763" y="2336"/>
                      </a:cubicBezTo>
                      <a:cubicBezTo>
                        <a:pt x="7370" y="2336"/>
                        <a:pt x="7328" y="2777"/>
                        <a:pt x="7005" y="2938"/>
                      </a:cubicBezTo>
                      <a:cubicBezTo>
                        <a:pt x="6705" y="3138"/>
                        <a:pt x="6438" y="3405"/>
                        <a:pt x="6305" y="3772"/>
                      </a:cubicBezTo>
                      <a:cubicBezTo>
                        <a:pt x="6105" y="4339"/>
                        <a:pt x="5638" y="4706"/>
                        <a:pt x="5371" y="5206"/>
                      </a:cubicBezTo>
                      <a:cubicBezTo>
                        <a:pt x="4937" y="5940"/>
                        <a:pt x="4504" y="6641"/>
                        <a:pt x="4070" y="7375"/>
                      </a:cubicBezTo>
                      <a:cubicBezTo>
                        <a:pt x="3636" y="8175"/>
                        <a:pt x="3336" y="9076"/>
                        <a:pt x="2802" y="9810"/>
                      </a:cubicBezTo>
                      <a:cubicBezTo>
                        <a:pt x="2669" y="9943"/>
                        <a:pt x="2602" y="10110"/>
                        <a:pt x="2569" y="10277"/>
                      </a:cubicBezTo>
                      <a:cubicBezTo>
                        <a:pt x="2502" y="10877"/>
                        <a:pt x="1902" y="11211"/>
                        <a:pt x="1802" y="11811"/>
                      </a:cubicBezTo>
                      <a:cubicBezTo>
                        <a:pt x="1668" y="12145"/>
                        <a:pt x="1502" y="12445"/>
                        <a:pt x="1301" y="12712"/>
                      </a:cubicBezTo>
                      <a:cubicBezTo>
                        <a:pt x="934" y="13512"/>
                        <a:pt x="601" y="14313"/>
                        <a:pt x="334" y="15147"/>
                      </a:cubicBezTo>
                      <a:cubicBezTo>
                        <a:pt x="201" y="15714"/>
                        <a:pt x="0" y="16348"/>
                        <a:pt x="401" y="16948"/>
                      </a:cubicBezTo>
                      <a:cubicBezTo>
                        <a:pt x="834" y="17582"/>
                        <a:pt x="1502" y="17982"/>
                        <a:pt x="2269" y="18082"/>
                      </a:cubicBezTo>
                      <a:cubicBezTo>
                        <a:pt x="3103" y="18282"/>
                        <a:pt x="3970" y="18416"/>
                        <a:pt x="4837" y="18483"/>
                      </a:cubicBezTo>
                      <a:cubicBezTo>
                        <a:pt x="5535" y="18513"/>
                        <a:pt x="6261" y="18654"/>
                        <a:pt x="6964" y="18654"/>
                      </a:cubicBezTo>
                      <a:cubicBezTo>
                        <a:pt x="7034" y="18654"/>
                        <a:pt x="7103" y="18652"/>
                        <a:pt x="7172" y="18649"/>
                      </a:cubicBezTo>
                      <a:cubicBezTo>
                        <a:pt x="7519" y="18630"/>
                        <a:pt x="7866" y="18624"/>
                        <a:pt x="8213" y="18624"/>
                      </a:cubicBezTo>
                      <a:cubicBezTo>
                        <a:pt x="8580" y="18624"/>
                        <a:pt x="8948" y="18630"/>
                        <a:pt x="9316" y="18630"/>
                      </a:cubicBezTo>
                      <a:cubicBezTo>
                        <a:pt x="9769" y="18630"/>
                        <a:pt x="10222" y="18621"/>
                        <a:pt x="10675" y="18583"/>
                      </a:cubicBezTo>
                      <a:cubicBezTo>
                        <a:pt x="12009" y="18483"/>
                        <a:pt x="13343" y="18516"/>
                        <a:pt x="14678" y="18483"/>
                      </a:cubicBezTo>
                      <a:cubicBezTo>
                        <a:pt x="15311" y="18483"/>
                        <a:pt x="15912" y="18383"/>
                        <a:pt x="16512" y="18383"/>
                      </a:cubicBezTo>
                      <a:cubicBezTo>
                        <a:pt x="16599" y="18389"/>
                        <a:pt x="16684" y="18392"/>
                        <a:pt x="16769" y="18392"/>
                      </a:cubicBezTo>
                      <a:cubicBezTo>
                        <a:pt x="17107" y="18392"/>
                        <a:pt x="17433" y="18349"/>
                        <a:pt x="17780" y="18349"/>
                      </a:cubicBezTo>
                      <a:lnTo>
                        <a:pt x="17913" y="18349"/>
                      </a:lnTo>
                      <a:cubicBezTo>
                        <a:pt x="18547" y="18249"/>
                        <a:pt x="19147" y="18116"/>
                        <a:pt x="19748" y="17949"/>
                      </a:cubicBezTo>
                      <a:cubicBezTo>
                        <a:pt x="20048" y="17815"/>
                        <a:pt x="20515" y="17682"/>
                        <a:pt x="20515" y="17248"/>
                      </a:cubicBezTo>
                      <a:cubicBezTo>
                        <a:pt x="20415" y="16481"/>
                        <a:pt x="20248" y="15714"/>
                        <a:pt x="19981" y="14980"/>
                      </a:cubicBezTo>
                      <a:cubicBezTo>
                        <a:pt x="19848" y="14446"/>
                        <a:pt x="19648" y="13913"/>
                        <a:pt x="19414" y="13446"/>
                      </a:cubicBezTo>
                      <a:cubicBezTo>
                        <a:pt x="19314" y="13212"/>
                        <a:pt x="19248" y="12845"/>
                        <a:pt x="19147" y="12612"/>
                      </a:cubicBezTo>
                      <a:cubicBezTo>
                        <a:pt x="18914" y="12011"/>
                        <a:pt x="18514" y="11444"/>
                        <a:pt x="18247" y="10844"/>
                      </a:cubicBezTo>
                      <a:cubicBezTo>
                        <a:pt x="18047" y="10343"/>
                        <a:pt x="17680" y="9943"/>
                        <a:pt x="17446" y="9443"/>
                      </a:cubicBezTo>
                      <a:cubicBezTo>
                        <a:pt x="17146" y="8742"/>
                        <a:pt x="16712" y="8142"/>
                        <a:pt x="16379" y="7508"/>
                      </a:cubicBezTo>
                      <a:cubicBezTo>
                        <a:pt x="16079" y="6974"/>
                        <a:pt x="15778" y="6441"/>
                        <a:pt x="15445" y="5940"/>
                      </a:cubicBezTo>
                      <a:cubicBezTo>
                        <a:pt x="15078" y="5240"/>
                        <a:pt x="14678" y="4573"/>
                        <a:pt x="14211" y="3905"/>
                      </a:cubicBezTo>
                      <a:cubicBezTo>
                        <a:pt x="13777" y="3372"/>
                        <a:pt x="13443" y="2705"/>
                        <a:pt x="13043" y="2104"/>
                      </a:cubicBezTo>
                      <a:cubicBezTo>
                        <a:pt x="12509" y="1270"/>
                        <a:pt x="11776" y="603"/>
                        <a:pt x="10908" y="103"/>
                      </a:cubicBezTo>
                      <a:cubicBezTo>
                        <a:pt x="10770" y="33"/>
                        <a:pt x="10619" y="0"/>
                        <a:pt x="104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8"/>
                <p:cNvSpPr/>
                <p:nvPr/>
              </p:nvSpPr>
              <p:spPr>
                <a:xfrm>
                  <a:off x="6437583" y="1650825"/>
                  <a:ext cx="45690" cy="86403"/>
                </a:xfrm>
                <a:custGeom>
                  <a:rect b="b" l="l" r="r" t="t"/>
                  <a:pathLst>
                    <a:path extrusionOk="0" h="4166" w="2203">
                      <a:moveTo>
                        <a:pt x="268" y="0"/>
                      </a:moveTo>
                      <a:cubicBezTo>
                        <a:pt x="301" y="167"/>
                        <a:pt x="34" y="134"/>
                        <a:pt x="101" y="367"/>
                      </a:cubicBezTo>
                      <a:cubicBezTo>
                        <a:pt x="168" y="667"/>
                        <a:pt x="1" y="1034"/>
                        <a:pt x="401" y="1268"/>
                      </a:cubicBezTo>
                      <a:cubicBezTo>
                        <a:pt x="434" y="1301"/>
                        <a:pt x="501" y="1368"/>
                        <a:pt x="401" y="1501"/>
                      </a:cubicBezTo>
                      <a:cubicBezTo>
                        <a:pt x="334" y="1701"/>
                        <a:pt x="635" y="1768"/>
                        <a:pt x="635" y="1935"/>
                      </a:cubicBezTo>
                      <a:cubicBezTo>
                        <a:pt x="635" y="2702"/>
                        <a:pt x="1135" y="3269"/>
                        <a:pt x="1402" y="3936"/>
                      </a:cubicBezTo>
                      <a:cubicBezTo>
                        <a:pt x="1461" y="4114"/>
                        <a:pt x="1541" y="4166"/>
                        <a:pt x="1629" y="4166"/>
                      </a:cubicBezTo>
                      <a:cubicBezTo>
                        <a:pt x="1750" y="4166"/>
                        <a:pt x="1886" y="4068"/>
                        <a:pt x="2001" y="4068"/>
                      </a:cubicBezTo>
                      <a:cubicBezTo>
                        <a:pt x="2037" y="4068"/>
                        <a:pt x="2071" y="4077"/>
                        <a:pt x="2102" y="4103"/>
                      </a:cubicBezTo>
                      <a:cubicBezTo>
                        <a:pt x="2202" y="3970"/>
                        <a:pt x="2202" y="3770"/>
                        <a:pt x="2136" y="3603"/>
                      </a:cubicBezTo>
                      <a:cubicBezTo>
                        <a:pt x="1935" y="2769"/>
                        <a:pt x="1468" y="2035"/>
                        <a:pt x="1335" y="1201"/>
                      </a:cubicBezTo>
                      <a:cubicBezTo>
                        <a:pt x="1235" y="767"/>
                        <a:pt x="1035" y="367"/>
                        <a:pt x="735" y="67"/>
                      </a:cubicBezTo>
                      <a:cubicBezTo>
                        <a:pt x="700" y="24"/>
                        <a:pt x="661" y="10"/>
                        <a:pt x="619" y="10"/>
                      </a:cubicBezTo>
                      <a:cubicBezTo>
                        <a:pt x="543" y="10"/>
                        <a:pt x="459" y="58"/>
                        <a:pt x="383" y="58"/>
                      </a:cubicBezTo>
                      <a:cubicBezTo>
                        <a:pt x="341" y="58"/>
                        <a:pt x="302" y="44"/>
                        <a:pt x="2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8"/>
                <p:cNvSpPr/>
                <p:nvPr/>
              </p:nvSpPr>
              <p:spPr>
                <a:xfrm>
                  <a:off x="6543435" y="2084271"/>
                  <a:ext cx="52597" cy="84101"/>
                </a:xfrm>
                <a:custGeom>
                  <a:rect b="b" l="l" r="r" t="t"/>
                  <a:pathLst>
                    <a:path extrusionOk="0" h="4055" w="2536">
                      <a:moveTo>
                        <a:pt x="2080" y="0"/>
                      </a:moveTo>
                      <a:cubicBezTo>
                        <a:pt x="1967" y="0"/>
                        <a:pt x="1791" y="141"/>
                        <a:pt x="1735" y="282"/>
                      </a:cubicBezTo>
                      <a:cubicBezTo>
                        <a:pt x="1668" y="382"/>
                        <a:pt x="1568" y="482"/>
                        <a:pt x="1568" y="582"/>
                      </a:cubicBezTo>
                      <a:cubicBezTo>
                        <a:pt x="1602" y="782"/>
                        <a:pt x="1501" y="983"/>
                        <a:pt x="1301" y="1083"/>
                      </a:cubicBezTo>
                      <a:cubicBezTo>
                        <a:pt x="1034" y="1316"/>
                        <a:pt x="868" y="1650"/>
                        <a:pt x="834" y="2017"/>
                      </a:cubicBezTo>
                      <a:cubicBezTo>
                        <a:pt x="768" y="2183"/>
                        <a:pt x="701" y="2350"/>
                        <a:pt x="601" y="2484"/>
                      </a:cubicBezTo>
                      <a:cubicBezTo>
                        <a:pt x="334" y="2884"/>
                        <a:pt x="0" y="3218"/>
                        <a:pt x="401" y="3718"/>
                      </a:cubicBezTo>
                      <a:cubicBezTo>
                        <a:pt x="501" y="3818"/>
                        <a:pt x="434" y="4018"/>
                        <a:pt x="668" y="4051"/>
                      </a:cubicBezTo>
                      <a:cubicBezTo>
                        <a:pt x="683" y="4054"/>
                        <a:pt x="697" y="4055"/>
                        <a:pt x="711" y="4055"/>
                      </a:cubicBezTo>
                      <a:cubicBezTo>
                        <a:pt x="910" y="4055"/>
                        <a:pt x="974" y="3843"/>
                        <a:pt x="1068" y="3718"/>
                      </a:cubicBezTo>
                      <a:cubicBezTo>
                        <a:pt x="1468" y="3084"/>
                        <a:pt x="1768" y="2417"/>
                        <a:pt x="2035" y="1716"/>
                      </a:cubicBezTo>
                      <a:cubicBezTo>
                        <a:pt x="2169" y="1350"/>
                        <a:pt x="2536" y="1016"/>
                        <a:pt x="2435" y="549"/>
                      </a:cubicBezTo>
                      <a:cubicBezTo>
                        <a:pt x="2536" y="249"/>
                        <a:pt x="2302" y="82"/>
                        <a:pt x="2135" y="15"/>
                      </a:cubicBezTo>
                      <a:cubicBezTo>
                        <a:pt x="2120" y="5"/>
                        <a:pt x="2101" y="0"/>
                        <a:pt x="20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8"/>
                <p:cNvSpPr/>
                <p:nvPr/>
              </p:nvSpPr>
              <p:spPr>
                <a:xfrm>
                  <a:off x="6360102" y="1721006"/>
                  <a:ext cx="80969" cy="52638"/>
                </a:xfrm>
                <a:custGeom>
                  <a:rect b="b" l="l" r="r" t="t"/>
                  <a:pathLst>
                    <a:path extrusionOk="0" h="2538" w="3904">
                      <a:moveTo>
                        <a:pt x="671" y="1"/>
                      </a:moveTo>
                      <a:cubicBezTo>
                        <a:pt x="574" y="1"/>
                        <a:pt x="473" y="65"/>
                        <a:pt x="368" y="252"/>
                      </a:cubicBezTo>
                      <a:cubicBezTo>
                        <a:pt x="301" y="352"/>
                        <a:pt x="168" y="319"/>
                        <a:pt x="1" y="386"/>
                      </a:cubicBezTo>
                      <a:cubicBezTo>
                        <a:pt x="268" y="552"/>
                        <a:pt x="134" y="1019"/>
                        <a:pt x="534" y="1053"/>
                      </a:cubicBezTo>
                      <a:cubicBezTo>
                        <a:pt x="1068" y="1186"/>
                        <a:pt x="1602" y="1453"/>
                        <a:pt x="2069" y="1787"/>
                      </a:cubicBezTo>
                      <a:cubicBezTo>
                        <a:pt x="2469" y="2087"/>
                        <a:pt x="2936" y="2320"/>
                        <a:pt x="3437" y="2487"/>
                      </a:cubicBezTo>
                      <a:cubicBezTo>
                        <a:pt x="3470" y="2520"/>
                        <a:pt x="3528" y="2537"/>
                        <a:pt x="3574" y="2537"/>
                      </a:cubicBezTo>
                      <a:cubicBezTo>
                        <a:pt x="3620" y="2537"/>
                        <a:pt x="3653" y="2520"/>
                        <a:pt x="3637" y="2487"/>
                      </a:cubicBezTo>
                      <a:cubicBezTo>
                        <a:pt x="3570" y="2320"/>
                        <a:pt x="3904" y="2254"/>
                        <a:pt x="3737" y="2087"/>
                      </a:cubicBezTo>
                      <a:cubicBezTo>
                        <a:pt x="3437" y="1787"/>
                        <a:pt x="3336" y="1320"/>
                        <a:pt x="2836" y="1186"/>
                      </a:cubicBezTo>
                      <a:cubicBezTo>
                        <a:pt x="2569" y="1086"/>
                        <a:pt x="2336" y="919"/>
                        <a:pt x="2169" y="719"/>
                      </a:cubicBezTo>
                      <a:cubicBezTo>
                        <a:pt x="2002" y="486"/>
                        <a:pt x="1735" y="352"/>
                        <a:pt x="1468" y="352"/>
                      </a:cubicBezTo>
                      <a:cubicBezTo>
                        <a:pt x="1424" y="361"/>
                        <a:pt x="1389" y="365"/>
                        <a:pt x="1359" y="365"/>
                      </a:cubicBezTo>
                      <a:cubicBezTo>
                        <a:pt x="1279" y="365"/>
                        <a:pt x="1242" y="334"/>
                        <a:pt x="1168" y="286"/>
                      </a:cubicBezTo>
                      <a:cubicBezTo>
                        <a:pt x="1017" y="221"/>
                        <a:pt x="851" y="1"/>
                        <a:pt x="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8"/>
                <p:cNvSpPr/>
                <p:nvPr/>
              </p:nvSpPr>
              <p:spPr>
                <a:xfrm>
                  <a:off x="6752360" y="1699064"/>
                  <a:ext cx="58819" cy="62469"/>
                </a:xfrm>
                <a:custGeom>
                  <a:rect b="b" l="l" r="r" t="t"/>
                  <a:pathLst>
                    <a:path extrusionOk="0" h="3012" w="2836">
                      <a:moveTo>
                        <a:pt x="2352" y="1"/>
                      </a:moveTo>
                      <a:cubicBezTo>
                        <a:pt x="2252" y="1"/>
                        <a:pt x="2152" y="26"/>
                        <a:pt x="2068" y="76"/>
                      </a:cubicBezTo>
                      <a:cubicBezTo>
                        <a:pt x="1735" y="276"/>
                        <a:pt x="1601" y="610"/>
                        <a:pt x="1335" y="843"/>
                      </a:cubicBezTo>
                      <a:cubicBezTo>
                        <a:pt x="1234" y="910"/>
                        <a:pt x="1201" y="1210"/>
                        <a:pt x="1068" y="1310"/>
                      </a:cubicBezTo>
                      <a:cubicBezTo>
                        <a:pt x="734" y="1610"/>
                        <a:pt x="434" y="1944"/>
                        <a:pt x="167" y="2311"/>
                      </a:cubicBezTo>
                      <a:cubicBezTo>
                        <a:pt x="0" y="2511"/>
                        <a:pt x="234" y="3011"/>
                        <a:pt x="601" y="3011"/>
                      </a:cubicBezTo>
                      <a:cubicBezTo>
                        <a:pt x="968" y="3011"/>
                        <a:pt x="1101" y="2678"/>
                        <a:pt x="1335" y="2378"/>
                      </a:cubicBezTo>
                      <a:cubicBezTo>
                        <a:pt x="1802" y="1811"/>
                        <a:pt x="2269" y="1210"/>
                        <a:pt x="2702" y="610"/>
                      </a:cubicBezTo>
                      <a:cubicBezTo>
                        <a:pt x="2836" y="376"/>
                        <a:pt x="2802" y="209"/>
                        <a:pt x="2635" y="76"/>
                      </a:cubicBezTo>
                      <a:cubicBezTo>
                        <a:pt x="2552" y="26"/>
                        <a:pt x="2452" y="1"/>
                        <a:pt x="23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8"/>
                <p:cNvSpPr/>
                <p:nvPr/>
              </p:nvSpPr>
              <p:spPr>
                <a:xfrm>
                  <a:off x="6622306" y="2082778"/>
                  <a:ext cx="35984" cy="75162"/>
                </a:xfrm>
                <a:custGeom>
                  <a:rect b="b" l="l" r="r" t="t"/>
                  <a:pathLst>
                    <a:path extrusionOk="0" h="3624" w="1735">
                      <a:moveTo>
                        <a:pt x="589" y="0"/>
                      </a:moveTo>
                      <a:cubicBezTo>
                        <a:pt x="545" y="0"/>
                        <a:pt x="495" y="16"/>
                        <a:pt x="434" y="54"/>
                      </a:cubicBezTo>
                      <a:cubicBezTo>
                        <a:pt x="300" y="154"/>
                        <a:pt x="200" y="321"/>
                        <a:pt x="167" y="488"/>
                      </a:cubicBezTo>
                      <a:cubicBezTo>
                        <a:pt x="0" y="1121"/>
                        <a:pt x="500" y="1622"/>
                        <a:pt x="434" y="2222"/>
                      </a:cubicBezTo>
                      <a:cubicBezTo>
                        <a:pt x="434" y="2489"/>
                        <a:pt x="734" y="2556"/>
                        <a:pt x="734" y="2789"/>
                      </a:cubicBezTo>
                      <a:cubicBezTo>
                        <a:pt x="734" y="3123"/>
                        <a:pt x="901" y="3423"/>
                        <a:pt x="1201" y="3623"/>
                      </a:cubicBezTo>
                      <a:cubicBezTo>
                        <a:pt x="1234" y="3356"/>
                        <a:pt x="1401" y="3156"/>
                        <a:pt x="1601" y="3023"/>
                      </a:cubicBezTo>
                      <a:cubicBezTo>
                        <a:pt x="1701" y="2989"/>
                        <a:pt x="1735" y="3023"/>
                        <a:pt x="1701" y="2889"/>
                      </a:cubicBezTo>
                      <a:cubicBezTo>
                        <a:pt x="1501" y="2322"/>
                        <a:pt x="1368" y="1722"/>
                        <a:pt x="1301" y="1121"/>
                      </a:cubicBezTo>
                      <a:cubicBezTo>
                        <a:pt x="1301" y="788"/>
                        <a:pt x="1134" y="454"/>
                        <a:pt x="901" y="254"/>
                      </a:cubicBezTo>
                      <a:cubicBezTo>
                        <a:pt x="798" y="177"/>
                        <a:pt x="735" y="0"/>
                        <a:pt x="5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8"/>
                <p:cNvSpPr/>
                <p:nvPr/>
              </p:nvSpPr>
              <p:spPr>
                <a:xfrm>
                  <a:off x="6360807" y="1811470"/>
                  <a:ext cx="83727" cy="20450"/>
                </a:xfrm>
                <a:custGeom>
                  <a:rect b="b" l="l" r="r" t="t"/>
                  <a:pathLst>
                    <a:path extrusionOk="0" h="986" w="4037">
                      <a:moveTo>
                        <a:pt x="860" y="0"/>
                      </a:moveTo>
                      <a:cubicBezTo>
                        <a:pt x="676" y="0"/>
                        <a:pt x="505" y="62"/>
                        <a:pt x="334" y="160"/>
                      </a:cubicBezTo>
                      <a:cubicBezTo>
                        <a:pt x="234" y="260"/>
                        <a:pt x="0" y="327"/>
                        <a:pt x="67" y="527"/>
                      </a:cubicBezTo>
                      <a:cubicBezTo>
                        <a:pt x="134" y="694"/>
                        <a:pt x="300" y="794"/>
                        <a:pt x="467" y="794"/>
                      </a:cubicBezTo>
                      <a:cubicBezTo>
                        <a:pt x="1168" y="894"/>
                        <a:pt x="1868" y="960"/>
                        <a:pt x="2635" y="960"/>
                      </a:cubicBezTo>
                      <a:cubicBezTo>
                        <a:pt x="2688" y="978"/>
                        <a:pt x="2744" y="985"/>
                        <a:pt x="2803" y="985"/>
                      </a:cubicBezTo>
                      <a:cubicBezTo>
                        <a:pt x="3074" y="985"/>
                        <a:pt x="3389" y="827"/>
                        <a:pt x="3636" y="827"/>
                      </a:cubicBezTo>
                      <a:cubicBezTo>
                        <a:pt x="3970" y="827"/>
                        <a:pt x="3836" y="527"/>
                        <a:pt x="4036" y="427"/>
                      </a:cubicBezTo>
                      <a:cubicBezTo>
                        <a:pt x="3944" y="272"/>
                        <a:pt x="3851" y="90"/>
                        <a:pt x="3653" y="90"/>
                      </a:cubicBezTo>
                      <a:cubicBezTo>
                        <a:pt x="3637" y="90"/>
                        <a:pt x="3620" y="91"/>
                        <a:pt x="3603" y="93"/>
                      </a:cubicBezTo>
                      <a:cubicBezTo>
                        <a:pt x="3436" y="110"/>
                        <a:pt x="3261" y="118"/>
                        <a:pt x="3086" y="118"/>
                      </a:cubicBezTo>
                      <a:cubicBezTo>
                        <a:pt x="2911" y="118"/>
                        <a:pt x="2735" y="110"/>
                        <a:pt x="2569" y="93"/>
                      </a:cubicBezTo>
                      <a:cubicBezTo>
                        <a:pt x="2455" y="78"/>
                        <a:pt x="2342" y="73"/>
                        <a:pt x="2229" y="73"/>
                      </a:cubicBezTo>
                      <a:cubicBezTo>
                        <a:pt x="2026" y="73"/>
                        <a:pt x="1824" y="89"/>
                        <a:pt x="1622" y="89"/>
                      </a:cubicBezTo>
                      <a:cubicBezTo>
                        <a:pt x="1437" y="89"/>
                        <a:pt x="1252" y="76"/>
                        <a:pt x="1068" y="26"/>
                      </a:cubicBezTo>
                      <a:cubicBezTo>
                        <a:pt x="996" y="9"/>
                        <a:pt x="927" y="0"/>
                        <a:pt x="8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8"/>
                <p:cNvSpPr/>
                <p:nvPr/>
              </p:nvSpPr>
              <p:spPr>
                <a:xfrm>
                  <a:off x="6785273" y="1753960"/>
                  <a:ext cx="65331" cy="42081"/>
                </a:xfrm>
                <a:custGeom>
                  <a:rect b="b" l="l" r="r" t="t"/>
                  <a:pathLst>
                    <a:path extrusionOk="0" h="2029" w="3150">
                      <a:moveTo>
                        <a:pt x="2660" y="1"/>
                      </a:moveTo>
                      <a:cubicBezTo>
                        <a:pt x="2600" y="1"/>
                        <a:pt x="2531" y="19"/>
                        <a:pt x="2449" y="64"/>
                      </a:cubicBezTo>
                      <a:cubicBezTo>
                        <a:pt x="1882" y="398"/>
                        <a:pt x="1282" y="665"/>
                        <a:pt x="682" y="965"/>
                      </a:cubicBezTo>
                      <a:cubicBezTo>
                        <a:pt x="348" y="1132"/>
                        <a:pt x="114" y="1198"/>
                        <a:pt x="48" y="1665"/>
                      </a:cubicBezTo>
                      <a:cubicBezTo>
                        <a:pt x="48" y="1919"/>
                        <a:pt x="0" y="2029"/>
                        <a:pt x="91" y="2029"/>
                      </a:cubicBezTo>
                      <a:cubicBezTo>
                        <a:pt x="132" y="2029"/>
                        <a:pt x="201" y="2007"/>
                        <a:pt x="315" y="1966"/>
                      </a:cubicBezTo>
                      <a:cubicBezTo>
                        <a:pt x="359" y="1992"/>
                        <a:pt x="403" y="2002"/>
                        <a:pt x="446" y="2002"/>
                      </a:cubicBezTo>
                      <a:cubicBezTo>
                        <a:pt x="567" y="2002"/>
                        <a:pt x="683" y="1923"/>
                        <a:pt x="782" y="1899"/>
                      </a:cubicBezTo>
                      <a:cubicBezTo>
                        <a:pt x="1115" y="1865"/>
                        <a:pt x="1249" y="1499"/>
                        <a:pt x="1482" y="1465"/>
                      </a:cubicBezTo>
                      <a:cubicBezTo>
                        <a:pt x="2049" y="1365"/>
                        <a:pt x="2416" y="965"/>
                        <a:pt x="2883" y="731"/>
                      </a:cubicBezTo>
                      <a:cubicBezTo>
                        <a:pt x="3017" y="665"/>
                        <a:pt x="3150" y="364"/>
                        <a:pt x="3017" y="231"/>
                      </a:cubicBezTo>
                      <a:cubicBezTo>
                        <a:pt x="2919" y="134"/>
                        <a:pt x="2822" y="1"/>
                        <a:pt x="2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8"/>
                <p:cNvSpPr/>
                <p:nvPr/>
              </p:nvSpPr>
              <p:spPr>
                <a:xfrm>
                  <a:off x="6575249" y="1751721"/>
                  <a:ext cx="84433" cy="154223"/>
                </a:xfrm>
                <a:custGeom>
                  <a:rect b="b" l="l" r="r" t="t"/>
                  <a:pathLst>
                    <a:path extrusionOk="0" h="7436" w="4071">
                      <a:moveTo>
                        <a:pt x="2221" y="754"/>
                      </a:moveTo>
                      <a:cubicBezTo>
                        <a:pt x="2478" y="754"/>
                        <a:pt x="2774" y="839"/>
                        <a:pt x="3036" y="839"/>
                      </a:cubicBezTo>
                      <a:cubicBezTo>
                        <a:pt x="3337" y="839"/>
                        <a:pt x="3270" y="1206"/>
                        <a:pt x="3203" y="1306"/>
                      </a:cubicBezTo>
                      <a:cubicBezTo>
                        <a:pt x="3070" y="1740"/>
                        <a:pt x="3103" y="2207"/>
                        <a:pt x="3003" y="2607"/>
                      </a:cubicBezTo>
                      <a:cubicBezTo>
                        <a:pt x="2836" y="3108"/>
                        <a:pt x="2903" y="3641"/>
                        <a:pt x="2769" y="4142"/>
                      </a:cubicBezTo>
                      <a:cubicBezTo>
                        <a:pt x="2703" y="4342"/>
                        <a:pt x="2803" y="4575"/>
                        <a:pt x="2736" y="4842"/>
                      </a:cubicBezTo>
                      <a:cubicBezTo>
                        <a:pt x="2569" y="5276"/>
                        <a:pt x="2469" y="5709"/>
                        <a:pt x="2436" y="6176"/>
                      </a:cubicBezTo>
                      <a:cubicBezTo>
                        <a:pt x="2403" y="6443"/>
                        <a:pt x="2336" y="6543"/>
                        <a:pt x="2102" y="6543"/>
                      </a:cubicBezTo>
                      <a:cubicBezTo>
                        <a:pt x="1802" y="6510"/>
                        <a:pt x="1569" y="6277"/>
                        <a:pt x="1569" y="6010"/>
                      </a:cubicBezTo>
                      <a:cubicBezTo>
                        <a:pt x="1368" y="4675"/>
                        <a:pt x="1335" y="3341"/>
                        <a:pt x="1068" y="2040"/>
                      </a:cubicBezTo>
                      <a:cubicBezTo>
                        <a:pt x="968" y="1673"/>
                        <a:pt x="935" y="1273"/>
                        <a:pt x="835" y="773"/>
                      </a:cubicBezTo>
                      <a:lnTo>
                        <a:pt x="835" y="773"/>
                      </a:lnTo>
                      <a:cubicBezTo>
                        <a:pt x="1011" y="861"/>
                        <a:pt x="1215" y="902"/>
                        <a:pt x="1417" y="902"/>
                      </a:cubicBezTo>
                      <a:cubicBezTo>
                        <a:pt x="1598" y="902"/>
                        <a:pt x="1778" y="869"/>
                        <a:pt x="1936" y="806"/>
                      </a:cubicBezTo>
                      <a:cubicBezTo>
                        <a:pt x="2021" y="768"/>
                        <a:pt x="2118" y="754"/>
                        <a:pt x="2221" y="754"/>
                      </a:cubicBezTo>
                      <a:close/>
                      <a:moveTo>
                        <a:pt x="2083" y="0"/>
                      </a:moveTo>
                      <a:cubicBezTo>
                        <a:pt x="1633" y="0"/>
                        <a:pt x="1168" y="12"/>
                        <a:pt x="668" y="72"/>
                      </a:cubicBezTo>
                      <a:cubicBezTo>
                        <a:pt x="268" y="105"/>
                        <a:pt x="1" y="472"/>
                        <a:pt x="134" y="873"/>
                      </a:cubicBezTo>
                      <a:cubicBezTo>
                        <a:pt x="468" y="2107"/>
                        <a:pt x="434" y="3441"/>
                        <a:pt x="668" y="4709"/>
                      </a:cubicBezTo>
                      <a:cubicBezTo>
                        <a:pt x="735" y="5443"/>
                        <a:pt x="868" y="6176"/>
                        <a:pt x="1068" y="6910"/>
                      </a:cubicBezTo>
                      <a:cubicBezTo>
                        <a:pt x="1178" y="7239"/>
                        <a:pt x="1316" y="7323"/>
                        <a:pt x="1493" y="7323"/>
                      </a:cubicBezTo>
                      <a:cubicBezTo>
                        <a:pt x="1585" y="7323"/>
                        <a:pt x="1688" y="7300"/>
                        <a:pt x="1802" y="7277"/>
                      </a:cubicBezTo>
                      <a:cubicBezTo>
                        <a:pt x="1929" y="7256"/>
                        <a:pt x="2055" y="7195"/>
                        <a:pt x="2173" y="7195"/>
                      </a:cubicBezTo>
                      <a:cubicBezTo>
                        <a:pt x="2242" y="7195"/>
                        <a:pt x="2308" y="7216"/>
                        <a:pt x="2369" y="7277"/>
                      </a:cubicBezTo>
                      <a:cubicBezTo>
                        <a:pt x="2472" y="7392"/>
                        <a:pt x="2556" y="7436"/>
                        <a:pt x="2626" y="7436"/>
                      </a:cubicBezTo>
                      <a:cubicBezTo>
                        <a:pt x="2761" y="7436"/>
                        <a:pt x="2849" y="7275"/>
                        <a:pt x="2936" y="7144"/>
                      </a:cubicBezTo>
                      <a:cubicBezTo>
                        <a:pt x="3070" y="6910"/>
                        <a:pt x="3136" y="6610"/>
                        <a:pt x="3136" y="6310"/>
                      </a:cubicBezTo>
                      <a:cubicBezTo>
                        <a:pt x="3337" y="5176"/>
                        <a:pt x="3537" y="4008"/>
                        <a:pt x="3703" y="2841"/>
                      </a:cubicBezTo>
                      <a:cubicBezTo>
                        <a:pt x="3770" y="2140"/>
                        <a:pt x="3870" y="1440"/>
                        <a:pt x="4004" y="773"/>
                      </a:cubicBezTo>
                      <a:cubicBezTo>
                        <a:pt x="4070" y="572"/>
                        <a:pt x="3904" y="139"/>
                        <a:pt x="3837" y="139"/>
                      </a:cubicBezTo>
                      <a:cubicBezTo>
                        <a:pt x="3770" y="166"/>
                        <a:pt x="3709" y="176"/>
                        <a:pt x="3651" y="176"/>
                      </a:cubicBezTo>
                      <a:cubicBezTo>
                        <a:pt x="3418" y="176"/>
                        <a:pt x="3236" y="5"/>
                        <a:pt x="2970" y="5"/>
                      </a:cubicBezTo>
                      <a:cubicBezTo>
                        <a:pt x="2676" y="5"/>
                        <a:pt x="2383" y="0"/>
                        <a:pt x="20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8"/>
                <p:cNvSpPr/>
                <p:nvPr/>
              </p:nvSpPr>
              <p:spPr>
                <a:xfrm>
                  <a:off x="6588397" y="1915082"/>
                  <a:ext cx="67135" cy="56164"/>
                </a:xfrm>
                <a:custGeom>
                  <a:rect b="b" l="l" r="r" t="t"/>
                  <a:pathLst>
                    <a:path extrusionOk="0" h="2708" w="3237">
                      <a:moveTo>
                        <a:pt x="1268" y="634"/>
                      </a:moveTo>
                      <a:cubicBezTo>
                        <a:pt x="1702" y="701"/>
                        <a:pt x="2069" y="1068"/>
                        <a:pt x="2102" y="1502"/>
                      </a:cubicBezTo>
                      <a:cubicBezTo>
                        <a:pt x="2102" y="1769"/>
                        <a:pt x="1702" y="2102"/>
                        <a:pt x="1402" y="2102"/>
                      </a:cubicBezTo>
                      <a:cubicBezTo>
                        <a:pt x="1235" y="2102"/>
                        <a:pt x="734" y="1602"/>
                        <a:pt x="701" y="1435"/>
                      </a:cubicBezTo>
                      <a:cubicBezTo>
                        <a:pt x="701" y="1235"/>
                        <a:pt x="1135" y="634"/>
                        <a:pt x="1268" y="634"/>
                      </a:cubicBezTo>
                      <a:close/>
                      <a:moveTo>
                        <a:pt x="1568" y="1"/>
                      </a:moveTo>
                      <a:cubicBezTo>
                        <a:pt x="701" y="34"/>
                        <a:pt x="1" y="801"/>
                        <a:pt x="67" y="1702"/>
                      </a:cubicBezTo>
                      <a:cubicBezTo>
                        <a:pt x="67" y="2052"/>
                        <a:pt x="828" y="2707"/>
                        <a:pt x="1303" y="2707"/>
                      </a:cubicBezTo>
                      <a:cubicBezTo>
                        <a:pt x="1326" y="2707"/>
                        <a:pt x="1347" y="2706"/>
                        <a:pt x="1368" y="2703"/>
                      </a:cubicBezTo>
                      <a:cubicBezTo>
                        <a:pt x="1869" y="2703"/>
                        <a:pt x="2336" y="2502"/>
                        <a:pt x="2636" y="2102"/>
                      </a:cubicBezTo>
                      <a:cubicBezTo>
                        <a:pt x="2803" y="1869"/>
                        <a:pt x="3236" y="1568"/>
                        <a:pt x="2869" y="1202"/>
                      </a:cubicBezTo>
                      <a:cubicBezTo>
                        <a:pt x="2869" y="668"/>
                        <a:pt x="2102" y="1"/>
                        <a:pt x="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897" name="Google Shape;1897;p48"/>
            <p:cNvCxnSpPr>
              <a:stCxn id="1841" idx="0"/>
            </p:cNvCxnSpPr>
            <p:nvPr/>
          </p:nvCxnSpPr>
          <p:spPr>
            <a:xfrm rot="10800000">
              <a:off x="5556450" y="1828875"/>
              <a:ext cx="0" cy="1098600"/>
            </a:xfrm>
            <a:prstGeom prst="straightConnector1">
              <a:avLst/>
            </a:prstGeom>
            <a:noFill/>
            <a:ln cap="flat" cmpd="sng" w="9525">
              <a:solidFill>
                <a:schemeClr val="dk2"/>
              </a:solidFill>
              <a:prstDash val="solid"/>
              <a:round/>
              <a:headEnd len="med" w="med" type="none"/>
              <a:tailEnd len="med" w="med" type="none"/>
            </a:ln>
          </p:spPr>
        </p:cxnSp>
      </p:grpSp>
      <p:grpSp>
        <p:nvGrpSpPr>
          <p:cNvPr id="1898" name="Google Shape;1898;p48"/>
          <p:cNvGrpSpPr/>
          <p:nvPr/>
        </p:nvGrpSpPr>
        <p:grpSpPr>
          <a:xfrm>
            <a:off x="6626700" y="1325531"/>
            <a:ext cx="1797300" cy="3027344"/>
            <a:chOff x="6626700" y="1325531"/>
            <a:chExt cx="1797300" cy="3027344"/>
          </a:xfrm>
        </p:grpSpPr>
        <p:grpSp>
          <p:nvGrpSpPr>
            <p:cNvPr id="1899" name="Google Shape;1899;p48"/>
            <p:cNvGrpSpPr/>
            <p:nvPr/>
          </p:nvGrpSpPr>
          <p:grpSpPr>
            <a:xfrm>
              <a:off x="6626700" y="2927475"/>
              <a:ext cx="1797300" cy="1425400"/>
              <a:chOff x="6626700" y="2927475"/>
              <a:chExt cx="1797300" cy="1425400"/>
            </a:xfrm>
          </p:grpSpPr>
          <p:sp>
            <p:nvSpPr>
              <p:cNvPr id="1900" name="Google Shape;1900;p48"/>
              <p:cNvSpPr txBox="1"/>
              <p:nvPr/>
            </p:nvSpPr>
            <p:spPr>
              <a:xfrm>
                <a:off x="6626700" y="3447775"/>
                <a:ext cx="1797300" cy="905100"/>
              </a:xfrm>
              <a:prstGeom prst="rect">
                <a:avLst/>
              </a:prstGeom>
              <a:solidFill>
                <a:schemeClr val="lt1"/>
              </a:solidFill>
              <a:ln cap="flat" cmpd="sng" w="9525">
                <a:solidFill>
                  <a:srgbClr val="B1C5D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Despite being red, Mars is actually a cold place</a:t>
                </a:r>
                <a:endParaRPr>
                  <a:solidFill>
                    <a:schemeClr val="dk2"/>
                  </a:solidFill>
                  <a:latin typeface="Baloo 2"/>
                  <a:ea typeface="Baloo 2"/>
                  <a:cs typeface="Baloo 2"/>
                  <a:sym typeface="Baloo 2"/>
                </a:endParaRPr>
              </a:p>
            </p:txBody>
          </p:sp>
          <p:sp>
            <p:nvSpPr>
              <p:cNvPr id="1844" name="Google Shape;1844;p48"/>
              <p:cNvSpPr txBox="1"/>
              <p:nvPr/>
            </p:nvSpPr>
            <p:spPr>
              <a:xfrm>
                <a:off x="6626700" y="2927475"/>
                <a:ext cx="1797300" cy="52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4 step</a:t>
                </a:r>
                <a:endParaRPr b="1" sz="2000">
                  <a:solidFill>
                    <a:schemeClr val="lt1"/>
                  </a:solidFill>
                  <a:latin typeface="Handlee"/>
                  <a:ea typeface="Handlee"/>
                  <a:cs typeface="Handlee"/>
                  <a:sym typeface="Handlee"/>
                </a:endParaRPr>
              </a:p>
            </p:txBody>
          </p:sp>
        </p:grpSp>
        <p:grpSp>
          <p:nvGrpSpPr>
            <p:cNvPr id="1901" name="Google Shape;1901;p48"/>
            <p:cNvGrpSpPr/>
            <p:nvPr/>
          </p:nvGrpSpPr>
          <p:grpSpPr>
            <a:xfrm>
              <a:off x="7174819" y="1325531"/>
              <a:ext cx="701063" cy="503738"/>
              <a:chOff x="4275298" y="1100616"/>
              <a:chExt cx="701063" cy="503738"/>
            </a:xfrm>
          </p:grpSpPr>
          <p:sp>
            <p:nvSpPr>
              <p:cNvPr id="1902" name="Google Shape;1902;p48"/>
              <p:cNvSpPr/>
              <p:nvPr/>
            </p:nvSpPr>
            <p:spPr>
              <a:xfrm>
                <a:off x="4275298" y="1114998"/>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3" name="Google Shape;1903;p48"/>
              <p:cNvGrpSpPr/>
              <p:nvPr/>
            </p:nvGrpSpPr>
            <p:grpSpPr>
              <a:xfrm>
                <a:off x="4438183" y="1100616"/>
                <a:ext cx="343095" cy="489365"/>
                <a:chOff x="5096385" y="1574713"/>
                <a:chExt cx="442761" cy="597078"/>
              </a:xfrm>
            </p:grpSpPr>
            <p:sp>
              <p:nvSpPr>
                <p:cNvPr id="1904" name="Google Shape;1904;p48"/>
                <p:cNvSpPr/>
                <p:nvPr/>
              </p:nvSpPr>
              <p:spPr>
                <a:xfrm>
                  <a:off x="5142032" y="1697177"/>
                  <a:ext cx="319645" cy="474614"/>
                </a:xfrm>
                <a:custGeom>
                  <a:rect b="b" l="l" r="r" t="t"/>
                  <a:pathLst>
                    <a:path extrusionOk="0" h="22884" w="15412">
                      <a:moveTo>
                        <a:pt x="8573" y="8379"/>
                      </a:moveTo>
                      <a:cubicBezTo>
                        <a:pt x="8715" y="8379"/>
                        <a:pt x="8826" y="8506"/>
                        <a:pt x="8974" y="8506"/>
                      </a:cubicBezTo>
                      <a:cubicBezTo>
                        <a:pt x="8979" y="8504"/>
                        <a:pt x="8983" y="8503"/>
                        <a:pt x="8987" y="8503"/>
                      </a:cubicBezTo>
                      <a:cubicBezTo>
                        <a:pt x="9035" y="8503"/>
                        <a:pt x="9004" y="8673"/>
                        <a:pt x="8974" y="8673"/>
                      </a:cubicBezTo>
                      <a:cubicBezTo>
                        <a:pt x="8673" y="8673"/>
                        <a:pt x="8740" y="8907"/>
                        <a:pt x="8740" y="9040"/>
                      </a:cubicBezTo>
                      <a:cubicBezTo>
                        <a:pt x="8807" y="9540"/>
                        <a:pt x="8774" y="10007"/>
                        <a:pt x="8673" y="10474"/>
                      </a:cubicBezTo>
                      <a:cubicBezTo>
                        <a:pt x="8673" y="10608"/>
                        <a:pt x="8707" y="10741"/>
                        <a:pt x="8740" y="10875"/>
                      </a:cubicBezTo>
                      <a:cubicBezTo>
                        <a:pt x="8740" y="12042"/>
                        <a:pt x="8673" y="13276"/>
                        <a:pt x="8774" y="14511"/>
                      </a:cubicBezTo>
                      <a:cubicBezTo>
                        <a:pt x="8807" y="14878"/>
                        <a:pt x="8907" y="15311"/>
                        <a:pt x="8907" y="15711"/>
                      </a:cubicBezTo>
                      <a:cubicBezTo>
                        <a:pt x="8907" y="15878"/>
                        <a:pt x="8907" y="16078"/>
                        <a:pt x="8707" y="16112"/>
                      </a:cubicBezTo>
                      <a:cubicBezTo>
                        <a:pt x="8686" y="16116"/>
                        <a:pt x="8666" y="16118"/>
                        <a:pt x="8647" y="16118"/>
                      </a:cubicBezTo>
                      <a:cubicBezTo>
                        <a:pt x="8516" y="16118"/>
                        <a:pt x="8436" y="16020"/>
                        <a:pt x="8407" y="15845"/>
                      </a:cubicBezTo>
                      <a:cubicBezTo>
                        <a:pt x="8240" y="15211"/>
                        <a:pt x="8073" y="14577"/>
                        <a:pt x="7840" y="13977"/>
                      </a:cubicBezTo>
                      <a:cubicBezTo>
                        <a:pt x="7473" y="13110"/>
                        <a:pt x="7139" y="12242"/>
                        <a:pt x="6805" y="11408"/>
                      </a:cubicBezTo>
                      <a:cubicBezTo>
                        <a:pt x="6605" y="10875"/>
                        <a:pt x="6138" y="10474"/>
                        <a:pt x="6072" y="9874"/>
                      </a:cubicBezTo>
                      <a:cubicBezTo>
                        <a:pt x="6072" y="9841"/>
                        <a:pt x="6005" y="9774"/>
                        <a:pt x="5972" y="9740"/>
                      </a:cubicBezTo>
                      <a:cubicBezTo>
                        <a:pt x="5905" y="9540"/>
                        <a:pt x="5471" y="9507"/>
                        <a:pt x="5638" y="9340"/>
                      </a:cubicBezTo>
                      <a:cubicBezTo>
                        <a:pt x="5838" y="9140"/>
                        <a:pt x="6105" y="9040"/>
                        <a:pt x="6372" y="9007"/>
                      </a:cubicBezTo>
                      <a:cubicBezTo>
                        <a:pt x="7072" y="8940"/>
                        <a:pt x="7773" y="8773"/>
                        <a:pt x="8407" y="8440"/>
                      </a:cubicBezTo>
                      <a:cubicBezTo>
                        <a:pt x="8468" y="8396"/>
                        <a:pt x="8523" y="8379"/>
                        <a:pt x="8573" y="8379"/>
                      </a:cubicBezTo>
                      <a:close/>
                      <a:moveTo>
                        <a:pt x="7083" y="920"/>
                      </a:moveTo>
                      <a:cubicBezTo>
                        <a:pt x="7166" y="920"/>
                        <a:pt x="7251" y="924"/>
                        <a:pt x="7339" y="934"/>
                      </a:cubicBezTo>
                      <a:cubicBezTo>
                        <a:pt x="7588" y="934"/>
                        <a:pt x="7840" y="929"/>
                        <a:pt x="8092" y="929"/>
                      </a:cubicBezTo>
                      <a:cubicBezTo>
                        <a:pt x="8784" y="929"/>
                        <a:pt x="9481" y="965"/>
                        <a:pt x="10141" y="1234"/>
                      </a:cubicBezTo>
                      <a:cubicBezTo>
                        <a:pt x="11008" y="1501"/>
                        <a:pt x="11776" y="2102"/>
                        <a:pt x="12276" y="2869"/>
                      </a:cubicBezTo>
                      <a:cubicBezTo>
                        <a:pt x="12610" y="3403"/>
                        <a:pt x="13143" y="3870"/>
                        <a:pt x="13410" y="4437"/>
                      </a:cubicBezTo>
                      <a:cubicBezTo>
                        <a:pt x="13677" y="5004"/>
                        <a:pt x="14211" y="5537"/>
                        <a:pt x="14077" y="6271"/>
                      </a:cubicBezTo>
                      <a:cubicBezTo>
                        <a:pt x="14077" y="6271"/>
                        <a:pt x="14077" y="6305"/>
                        <a:pt x="14111" y="6338"/>
                      </a:cubicBezTo>
                      <a:cubicBezTo>
                        <a:pt x="14411" y="6705"/>
                        <a:pt x="14478" y="7205"/>
                        <a:pt x="14311" y="7672"/>
                      </a:cubicBezTo>
                      <a:cubicBezTo>
                        <a:pt x="14277" y="7739"/>
                        <a:pt x="14177" y="8106"/>
                        <a:pt x="14444" y="8273"/>
                      </a:cubicBezTo>
                      <a:cubicBezTo>
                        <a:pt x="14478" y="8284"/>
                        <a:pt x="14478" y="8284"/>
                        <a:pt x="14462" y="8284"/>
                      </a:cubicBezTo>
                      <a:cubicBezTo>
                        <a:pt x="14429" y="8284"/>
                        <a:pt x="14333" y="8284"/>
                        <a:pt x="14311" y="8373"/>
                      </a:cubicBezTo>
                      <a:cubicBezTo>
                        <a:pt x="14211" y="8706"/>
                        <a:pt x="14144" y="9040"/>
                        <a:pt x="14111" y="9374"/>
                      </a:cubicBezTo>
                      <a:cubicBezTo>
                        <a:pt x="14011" y="9640"/>
                        <a:pt x="14011" y="9941"/>
                        <a:pt x="14077" y="10207"/>
                      </a:cubicBezTo>
                      <a:cubicBezTo>
                        <a:pt x="14177" y="10574"/>
                        <a:pt x="13944" y="10875"/>
                        <a:pt x="13844" y="11208"/>
                      </a:cubicBezTo>
                      <a:cubicBezTo>
                        <a:pt x="13677" y="11508"/>
                        <a:pt x="13577" y="11875"/>
                        <a:pt x="13477" y="12209"/>
                      </a:cubicBezTo>
                      <a:cubicBezTo>
                        <a:pt x="13343" y="12876"/>
                        <a:pt x="13010" y="13443"/>
                        <a:pt x="12776" y="14044"/>
                      </a:cubicBezTo>
                      <a:cubicBezTo>
                        <a:pt x="12743" y="14210"/>
                        <a:pt x="12643" y="14310"/>
                        <a:pt x="12510" y="14344"/>
                      </a:cubicBezTo>
                      <a:cubicBezTo>
                        <a:pt x="12376" y="14410"/>
                        <a:pt x="12276" y="14511"/>
                        <a:pt x="12276" y="14677"/>
                      </a:cubicBezTo>
                      <a:cubicBezTo>
                        <a:pt x="12309" y="15244"/>
                        <a:pt x="11842" y="15445"/>
                        <a:pt x="11442" y="15545"/>
                      </a:cubicBezTo>
                      <a:cubicBezTo>
                        <a:pt x="11075" y="15645"/>
                        <a:pt x="10608" y="15578"/>
                        <a:pt x="10241" y="15745"/>
                      </a:cubicBezTo>
                      <a:cubicBezTo>
                        <a:pt x="10185" y="15775"/>
                        <a:pt x="10138" y="15789"/>
                        <a:pt x="10097" y="15789"/>
                      </a:cubicBezTo>
                      <a:cubicBezTo>
                        <a:pt x="9873" y="15789"/>
                        <a:pt x="9864" y="15376"/>
                        <a:pt x="9808" y="15178"/>
                      </a:cubicBezTo>
                      <a:cubicBezTo>
                        <a:pt x="9607" y="14544"/>
                        <a:pt x="9774" y="13843"/>
                        <a:pt x="9607" y="13176"/>
                      </a:cubicBezTo>
                      <a:cubicBezTo>
                        <a:pt x="9574" y="13076"/>
                        <a:pt x="9641" y="12809"/>
                        <a:pt x="9641" y="12609"/>
                      </a:cubicBezTo>
                      <a:cubicBezTo>
                        <a:pt x="9607" y="11909"/>
                        <a:pt x="9641" y="11208"/>
                        <a:pt x="9708" y="10508"/>
                      </a:cubicBezTo>
                      <a:cubicBezTo>
                        <a:pt x="9708" y="9974"/>
                        <a:pt x="9774" y="9440"/>
                        <a:pt x="9874" y="8907"/>
                      </a:cubicBezTo>
                      <a:cubicBezTo>
                        <a:pt x="9974" y="8440"/>
                        <a:pt x="9908" y="7973"/>
                        <a:pt x="9741" y="7539"/>
                      </a:cubicBezTo>
                      <a:cubicBezTo>
                        <a:pt x="9674" y="7439"/>
                        <a:pt x="9574" y="7372"/>
                        <a:pt x="9474" y="7372"/>
                      </a:cubicBezTo>
                      <a:cubicBezTo>
                        <a:pt x="9412" y="7368"/>
                        <a:pt x="9349" y="7366"/>
                        <a:pt x="9287" y="7366"/>
                      </a:cubicBezTo>
                      <a:cubicBezTo>
                        <a:pt x="8850" y="7366"/>
                        <a:pt x="8419" y="7468"/>
                        <a:pt x="8040" y="7672"/>
                      </a:cubicBezTo>
                      <a:cubicBezTo>
                        <a:pt x="7739" y="7872"/>
                        <a:pt x="7406" y="7973"/>
                        <a:pt x="7072" y="7973"/>
                      </a:cubicBezTo>
                      <a:cubicBezTo>
                        <a:pt x="7039" y="7971"/>
                        <a:pt x="7007" y="7970"/>
                        <a:pt x="6974" y="7970"/>
                      </a:cubicBezTo>
                      <a:cubicBezTo>
                        <a:pt x="6376" y="7970"/>
                        <a:pt x="5807" y="8248"/>
                        <a:pt x="5238" y="8406"/>
                      </a:cubicBezTo>
                      <a:cubicBezTo>
                        <a:pt x="4404" y="8573"/>
                        <a:pt x="4304" y="9307"/>
                        <a:pt x="5004" y="9907"/>
                      </a:cubicBezTo>
                      <a:cubicBezTo>
                        <a:pt x="5404" y="10374"/>
                        <a:pt x="5705" y="10875"/>
                        <a:pt x="5938" y="11475"/>
                      </a:cubicBezTo>
                      <a:cubicBezTo>
                        <a:pt x="6238" y="12109"/>
                        <a:pt x="6572" y="12776"/>
                        <a:pt x="6839" y="13476"/>
                      </a:cubicBezTo>
                      <a:cubicBezTo>
                        <a:pt x="7139" y="14244"/>
                        <a:pt x="7373" y="15078"/>
                        <a:pt x="7606" y="15912"/>
                      </a:cubicBezTo>
                      <a:cubicBezTo>
                        <a:pt x="7661" y="16132"/>
                        <a:pt x="7693" y="16420"/>
                        <a:pt x="7421" y="16420"/>
                      </a:cubicBezTo>
                      <a:cubicBezTo>
                        <a:pt x="7364" y="16420"/>
                        <a:pt x="7293" y="16408"/>
                        <a:pt x="7206" y="16379"/>
                      </a:cubicBezTo>
                      <a:lnTo>
                        <a:pt x="7172" y="16379"/>
                      </a:lnTo>
                      <a:cubicBezTo>
                        <a:pt x="6839" y="16512"/>
                        <a:pt x="6338" y="16445"/>
                        <a:pt x="6038" y="16879"/>
                      </a:cubicBezTo>
                      <a:cubicBezTo>
                        <a:pt x="6010" y="16935"/>
                        <a:pt x="5982" y="16956"/>
                        <a:pt x="5954" y="16956"/>
                      </a:cubicBezTo>
                      <a:cubicBezTo>
                        <a:pt x="5915" y="16956"/>
                        <a:pt x="5877" y="16917"/>
                        <a:pt x="5838" y="16879"/>
                      </a:cubicBezTo>
                      <a:cubicBezTo>
                        <a:pt x="5238" y="16112"/>
                        <a:pt x="4437" y="15611"/>
                        <a:pt x="3770" y="14944"/>
                      </a:cubicBezTo>
                      <a:cubicBezTo>
                        <a:pt x="3170" y="14344"/>
                        <a:pt x="2602" y="13677"/>
                        <a:pt x="2102" y="13043"/>
                      </a:cubicBezTo>
                      <a:cubicBezTo>
                        <a:pt x="1668" y="12409"/>
                        <a:pt x="1368" y="11775"/>
                        <a:pt x="1168" y="11075"/>
                      </a:cubicBezTo>
                      <a:cubicBezTo>
                        <a:pt x="734" y="9707"/>
                        <a:pt x="601" y="8273"/>
                        <a:pt x="835" y="6905"/>
                      </a:cubicBezTo>
                      <a:cubicBezTo>
                        <a:pt x="968" y="5904"/>
                        <a:pt x="1302" y="4937"/>
                        <a:pt x="1869" y="4103"/>
                      </a:cubicBezTo>
                      <a:cubicBezTo>
                        <a:pt x="2269" y="3536"/>
                        <a:pt x="2703" y="3036"/>
                        <a:pt x="3170" y="2569"/>
                      </a:cubicBezTo>
                      <a:cubicBezTo>
                        <a:pt x="3603" y="2135"/>
                        <a:pt x="4137" y="1801"/>
                        <a:pt x="4737" y="1568"/>
                      </a:cubicBezTo>
                      <a:cubicBezTo>
                        <a:pt x="5304" y="1334"/>
                        <a:pt x="5871" y="1134"/>
                        <a:pt x="6505" y="968"/>
                      </a:cubicBezTo>
                      <a:cubicBezTo>
                        <a:pt x="6694" y="944"/>
                        <a:pt x="6883" y="920"/>
                        <a:pt x="7083" y="920"/>
                      </a:cubicBezTo>
                      <a:close/>
                      <a:moveTo>
                        <a:pt x="11565" y="16193"/>
                      </a:moveTo>
                      <a:cubicBezTo>
                        <a:pt x="11774" y="16193"/>
                        <a:pt x="11902" y="16324"/>
                        <a:pt x="11976" y="16545"/>
                      </a:cubicBezTo>
                      <a:cubicBezTo>
                        <a:pt x="12043" y="16746"/>
                        <a:pt x="12043" y="17012"/>
                        <a:pt x="11976" y="17213"/>
                      </a:cubicBezTo>
                      <a:cubicBezTo>
                        <a:pt x="12276" y="17780"/>
                        <a:pt x="12243" y="18380"/>
                        <a:pt x="12376" y="19014"/>
                      </a:cubicBezTo>
                      <a:cubicBezTo>
                        <a:pt x="12409" y="19181"/>
                        <a:pt x="12209" y="19181"/>
                        <a:pt x="12109" y="19181"/>
                      </a:cubicBezTo>
                      <a:cubicBezTo>
                        <a:pt x="11409" y="19214"/>
                        <a:pt x="10708" y="19347"/>
                        <a:pt x="10041" y="19581"/>
                      </a:cubicBezTo>
                      <a:cubicBezTo>
                        <a:pt x="9274" y="19814"/>
                        <a:pt x="8473" y="19948"/>
                        <a:pt x="7706" y="20215"/>
                      </a:cubicBezTo>
                      <a:cubicBezTo>
                        <a:pt x="7402" y="20320"/>
                        <a:pt x="7177" y="20378"/>
                        <a:pt x="7008" y="20378"/>
                      </a:cubicBezTo>
                      <a:cubicBezTo>
                        <a:pt x="6640" y="20378"/>
                        <a:pt x="6540" y="20100"/>
                        <a:pt x="6472" y="19414"/>
                      </a:cubicBezTo>
                      <a:cubicBezTo>
                        <a:pt x="6439" y="19181"/>
                        <a:pt x="6572" y="18980"/>
                        <a:pt x="6805" y="18980"/>
                      </a:cubicBezTo>
                      <a:cubicBezTo>
                        <a:pt x="7439" y="18880"/>
                        <a:pt x="8040" y="18747"/>
                        <a:pt x="8673" y="18580"/>
                      </a:cubicBezTo>
                      <a:cubicBezTo>
                        <a:pt x="9407" y="18380"/>
                        <a:pt x="10141" y="18180"/>
                        <a:pt x="10842" y="17913"/>
                      </a:cubicBezTo>
                      <a:cubicBezTo>
                        <a:pt x="11008" y="17813"/>
                        <a:pt x="11175" y="17746"/>
                        <a:pt x="11342" y="17713"/>
                      </a:cubicBezTo>
                      <a:cubicBezTo>
                        <a:pt x="11609" y="17680"/>
                        <a:pt x="11842" y="17513"/>
                        <a:pt x="11942" y="17279"/>
                      </a:cubicBezTo>
                      <a:cubicBezTo>
                        <a:pt x="11576" y="17279"/>
                        <a:pt x="11242" y="17346"/>
                        <a:pt x="10875" y="17413"/>
                      </a:cubicBezTo>
                      <a:cubicBezTo>
                        <a:pt x="9808" y="17613"/>
                        <a:pt x="8740" y="17880"/>
                        <a:pt x="7739" y="18247"/>
                      </a:cubicBezTo>
                      <a:cubicBezTo>
                        <a:pt x="7306" y="18380"/>
                        <a:pt x="6805" y="18180"/>
                        <a:pt x="6472" y="18580"/>
                      </a:cubicBezTo>
                      <a:cubicBezTo>
                        <a:pt x="6272" y="18247"/>
                        <a:pt x="6205" y="17880"/>
                        <a:pt x="6205" y="17513"/>
                      </a:cubicBezTo>
                      <a:cubicBezTo>
                        <a:pt x="6205" y="17279"/>
                        <a:pt x="6338" y="17246"/>
                        <a:pt x="6472" y="17246"/>
                      </a:cubicBezTo>
                      <a:cubicBezTo>
                        <a:pt x="7373" y="17179"/>
                        <a:pt x="8273" y="17046"/>
                        <a:pt x="9174" y="16812"/>
                      </a:cubicBezTo>
                      <a:cubicBezTo>
                        <a:pt x="9908" y="16679"/>
                        <a:pt x="10608" y="16479"/>
                        <a:pt x="11309" y="16245"/>
                      </a:cubicBezTo>
                      <a:cubicBezTo>
                        <a:pt x="11405" y="16210"/>
                        <a:pt x="11490" y="16193"/>
                        <a:pt x="11565" y="16193"/>
                      </a:cubicBezTo>
                      <a:close/>
                      <a:moveTo>
                        <a:pt x="12379" y="19588"/>
                      </a:moveTo>
                      <a:cubicBezTo>
                        <a:pt x="12537" y="19588"/>
                        <a:pt x="12659" y="19828"/>
                        <a:pt x="12843" y="19881"/>
                      </a:cubicBezTo>
                      <a:cubicBezTo>
                        <a:pt x="12977" y="19881"/>
                        <a:pt x="12810" y="20148"/>
                        <a:pt x="12676" y="20215"/>
                      </a:cubicBezTo>
                      <a:cubicBezTo>
                        <a:pt x="12209" y="20415"/>
                        <a:pt x="12009" y="20848"/>
                        <a:pt x="11676" y="21182"/>
                      </a:cubicBezTo>
                      <a:cubicBezTo>
                        <a:pt x="11175" y="21616"/>
                        <a:pt x="10608" y="21916"/>
                        <a:pt x="9974" y="22083"/>
                      </a:cubicBezTo>
                      <a:lnTo>
                        <a:pt x="9941" y="22083"/>
                      </a:lnTo>
                      <a:cubicBezTo>
                        <a:pt x="9586" y="22098"/>
                        <a:pt x="9274" y="22121"/>
                        <a:pt x="8992" y="22121"/>
                      </a:cubicBezTo>
                      <a:cubicBezTo>
                        <a:pt x="8664" y="22121"/>
                        <a:pt x="8375" y="22090"/>
                        <a:pt x="8106" y="21983"/>
                      </a:cubicBezTo>
                      <a:cubicBezTo>
                        <a:pt x="7673" y="21782"/>
                        <a:pt x="7139" y="21749"/>
                        <a:pt x="6906" y="21249"/>
                      </a:cubicBezTo>
                      <a:cubicBezTo>
                        <a:pt x="6872" y="21149"/>
                        <a:pt x="6772" y="21149"/>
                        <a:pt x="6839" y="21015"/>
                      </a:cubicBezTo>
                      <a:cubicBezTo>
                        <a:pt x="6875" y="20967"/>
                        <a:pt x="6906" y="20949"/>
                        <a:pt x="6935" y="20949"/>
                      </a:cubicBezTo>
                      <a:cubicBezTo>
                        <a:pt x="6987" y="20949"/>
                        <a:pt x="7030" y="21006"/>
                        <a:pt x="7072" y="21049"/>
                      </a:cubicBezTo>
                      <a:cubicBezTo>
                        <a:pt x="7118" y="21071"/>
                        <a:pt x="7161" y="21080"/>
                        <a:pt x="7203" y="21080"/>
                      </a:cubicBezTo>
                      <a:cubicBezTo>
                        <a:pt x="7348" y="21080"/>
                        <a:pt x="7477" y="20974"/>
                        <a:pt x="7606" y="20949"/>
                      </a:cubicBezTo>
                      <a:cubicBezTo>
                        <a:pt x="8473" y="20848"/>
                        <a:pt x="9341" y="20682"/>
                        <a:pt x="10208" y="20448"/>
                      </a:cubicBezTo>
                      <a:cubicBezTo>
                        <a:pt x="10875" y="20248"/>
                        <a:pt x="11642" y="20148"/>
                        <a:pt x="12243" y="19648"/>
                      </a:cubicBezTo>
                      <a:cubicBezTo>
                        <a:pt x="12292" y="19605"/>
                        <a:pt x="12336" y="19588"/>
                        <a:pt x="12379" y="19588"/>
                      </a:cubicBezTo>
                      <a:close/>
                      <a:moveTo>
                        <a:pt x="7906" y="0"/>
                      </a:moveTo>
                      <a:cubicBezTo>
                        <a:pt x="7439" y="0"/>
                        <a:pt x="6972" y="45"/>
                        <a:pt x="6505" y="134"/>
                      </a:cubicBezTo>
                      <a:cubicBezTo>
                        <a:pt x="5838" y="267"/>
                        <a:pt x="5104" y="200"/>
                        <a:pt x="4537" y="767"/>
                      </a:cubicBezTo>
                      <a:cubicBezTo>
                        <a:pt x="4470" y="801"/>
                        <a:pt x="4404" y="801"/>
                        <a:pt x="4370" y="801"/>
                      </a:cubicBezTo>
                      <a:cubicBezTo>
                        <a:pt x="3737" y="968"/>
                        <a:pt x="3303" y="1401"/>
                        <a:pt x="2803" y="1768"/>
                      </a:cubicBezTo>
                      <a:cubicBezTo>
                        <a:pt x="2469" y="2102"/>
                        <a:pt x="2169" y="2469"/>
                        <a:pt x="1869" y="2836"/>
                      </a:cubicBezTo>
                      <a:cubicBezTo>
                        <a:pt x="1502" y="3202"/>
                        <a:pt x="1201" y="3636"/>
                        <a:pt x="968" y="4136"/>
                      </a:cubicBezTo>
                      <a:cubicBezTo>
                        <a:pt x="768" y="4603"/>
                        <a:pt x="601" y="5070"/>
                        <a:pt x="468" y="5537"/>
                      </a:cubicBezTo>
                      <a:cubicBezTo>
                        <a:pt x="167" y="6405"/>
                        <a:pt x="1" y="7305"/>
                        <a:pt x="1" y="8206"/>
                      </a:cubicBezTo>
                      <a:cubicBezTo>
                        <a:pt x="1" y="8773"/>
                        <a:pt x="201" y="9307"/>
                        <a:pt x="67" y="9874"/>
                      </a:cubicBezTo>
                      <a:cubicBezTo>
                        <a:pt x="67" y="9941"/>
                        <a:pt x="134" y="10041"/>
                        <a:pt x="167" y="10107"/>
                      </a:cubicBezTo>
                      <a:cubicBezTo>
                        <a:pt x="267" y="10274"/>
                        <a:pt x="334" y="10441"/>
                        <a:pt x="334" y="10608"/>
                      </a:cubicBezTo>
                      <a:cubicBezTo>
                        <a:pt x="334" y="11475"/>
                        <a:pt x="768" y="12209"/>
                        <a:pt x="1101" y="12943"/>
                      </a:cubicBezTo>
                      <a:cubicBezTo>
                        <a:pt x="1535" y="13943"/>
                        <a:pt x="2369" y="14711"/>
                        <a:pt x="3170" y="15511"/>
                      </a:cubicBezTo>
                      <a:cubicBezTo>
                        <a:pt x="3503" y="15812"/>
                        <a:pt x="3937" y="15978"/>
                        <a:pt x="4170" y="16412"/>
                      </a:cubicBezTo>
                      <a:cubicBezTo>
                        <a:pt x="4337" y="16712"/>
                        <a:pt x="4571" y="16946"/>
                        <a:pt x="4871" y="17079"/>
                      </a:cubicBezTo>
                      <a:cubicBezTo>
                        <a:pt x="5104" y="17213"/>
                        <a:pt x="5271" y="17413"/>
                        <a:pt x="5371" y="17646"/>
                      </a:cubicBezTo>
                      <a:cubicBezTo>
                        <a:pt x="5505" y="18180"/>
                        <a:pt x="5605" y="18714"/>
                        <a:pt x="5605" y="19247"/>
                      </a:cubicBezTo>
                      <a:cubicBezTo>
                        <a:pt x="5404" y="19481"/>
                        <a:pt x="5871" y="19447"/>
                        <a:pt x="5805" y="19514"/>
                      </a:cubicBezTo>
                      <a:cubicBezTo>
                        <a:pt x="5571" y="19848"/>
                        <a:pt x="5838" y="20148"/>
                        <a:pt x="5838" y="20448"/>
                      </a:cubicBezTo>
                      <a:cubicBezTo>
                        <a:pt x="5771" y="21015"/>
                        <a:pt x="6038" y="21582"/>
                        <a:pt x="6472" y="21983"/>
                      </a:cubicBezTo>
                      <a:cubicBezTo>
                        <a:pt x="7373" y="22716"/>
                        <a:pt x="8507" y="22883"/>
                        <a:pt x="9607" y="22883"/>
                      </a:cubicBezTo>
                      <a:cubicBezTo>
                        <a:pt x="10308" y="22817"/>
                        <a:pt x="10975" y="22650"/>
                        <a:pt x="11609" y="22350"/>
                      </a:cubicBezTo>
                      <a:cubicBezTo>
                        <a:pt x="11742" y="22283"/>
                        <a:pt x="11842" y="22183"/>
                        <a:pt x="11942" y="22049"/>
                      </a:cubicBezTo>
                      <a:cubicBezTo>
                        <a:pt x="12176" y="21782"/>
                        <a:pt x="12443" y="21516"/>
                        <a:pt x="12710" y="21315"/>
                      </a:cubicBezTo>
                      <a:cubicBezTo>
                        <a:pt x="12977" y="21082"/>
                        <a:pt x="13310" y="20782"/>
                        <a:pt x="13310" y="20415"/>
                      </a:cubicBezTo>
                      <a:cubicBezTo>
                        <a:pt x="13277" y="19748"/>
                        <a:pt x="13210" y="19114"/>
                        <a:pt x="13110" y="18447"/>
                      </a:cubicBezTo>
                      <a:cubicBezTo>
                        <a:pt x="13077" y="18280"/>
                        <a:pt x="13210" y="18147"/>
                        <a:pt x="13043" y="17946"/>
                      </a:cubicBezTo>
                      <a:cubicBezTo>
                        <a:pt x="12843" y="17746"/>
                        <a:pt x="13110" y="17313"/>
                        <a:pt x="12743" y="17112"/>
                      </a:cubicBezTo>
                      <a:cubicBezTo>
                        <a:pt x="12943" y="16846"/>
                        <a:pt x="12776" y="16512"/>
                        <a:pt x="12710" y="16345"/>
                      </a:cubicBezTo>
                      <a:cubicBezTo>
                        <a:pt x="12476" y="16012"/>
                        <a:pt x="12543" y="15578"/>
                        <a:pt x="12876" y="15345"/>
                      </a:cubicBezTo>
                      <a:cubicBezTo>
                        <a:pt x="13343" y="14844"/>
                        <a:pt x="13677" y="14277"/>
                        <a:pt x="13911" y="13610"/>
                      </a:cubicBezTo>
                      <a:cubicBezTo>
                        <a:pt x="14344" y="12743"/>
                        <a:pt x="14678" y="11775"/>
                        <a:pt x="14878" y="10808"/>
                      </a:cubicBezTo>
                      <a:cubicBezTo>
                        <a:pt x="15078" y="9740"/>
                        <a:pt x="15412" y="8673"/>
                        <a:pt x="15345" y="7539"/>
                      </a:cubicBezTo>
                      <a:cubicBezTo>
                        <a:pt x="15345" y="6972"/>
                        <a:pt x="15245" y="6438"/>
                        <a:pt x="15211" y="5871"/>
                      </a:cubicBezTo>
                      <a:cubicBezTo>
                        <a:pt x="15111" y="5404"/>
                        <a:pt x="14911" y="4937"/>
                        <a:pt x="14644" y="4537"/>
                      </a:cubicBezTo>
                      <a:cubicBezTo>
                        <a:pt x="14444" y="4070"/>
                        <a:pt x="14277" y="3536"/>
                        <a:pt x="13810" y="3169"/>
                      </a:cubicBezTo>
                      <a:cubicBezTo>
                        <a:pt x="13343" y="2836"/>
                        <a:pt x="13143" y="2202"/>
                        <a:pt x="12676" y="1768"/>
                      </a:cubicBezTo>
                      <a:cubicBezTo>
                        <a:pt x="12343" y="1501"/>
                        <a:pt x="11976" y="1201"/>
                        <a:pt x="11642" y="934"/>
                      </a:cubicBezTo>
                      <a:cubicBezTo>
                        <a:pt x="10742" y="200"/>
                        <a:pt x="9641" y="100"/>
                        <a:pt x="8607" y="34"/>
                      </a:cubicBezTo>
                      <a:cubicBezTo>
                        <a:pt x="8373" y="11"/>
                        <a:pt x="8140" y="0"/>
                        <a:pt x="79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8"/>
                <p:cNvSpPr/>
                <p:nvPr/>
              </p:nvSpPr>
              <p:spPr>
                <a:xfrm>
                  <a:off x="5258938" y="1574713"/>
                  <a:ext cx="26319" cy="93454"/>
                </a:xfrm>
                <a:custGeom>
                  <a:rect b="b" l="l" r="r" t="t"/>
                  <a:pathLst>
                    <a:path extrusionOk="0" h="4506" w="1269">
                      <a:moveTo>
                        <a:pt x="268" y="1"/>
                      </a:moveTo>
                      <a:cubicBezTo>
                        <a:pt x="168" y="134"/>
                        <a:pt x="1" y="234"/>
                        <a:pt x="34" y="368"/>
                      </a:cubicBezTo>
                      <a:cubicBezTo>
                        <a:pt x="101" y="535"/>
                        <a:pt x="34" y="668"/>
                        <a:pt x="34" y="835"/>
                      </a:cubicBezTo>
                      <a:cubicBezTo>
                        <a:pt x="134" y="1435"/>
                        <a:pt x="168" y="2069"/>
                        <a:pt x="201" y="2636"/>
                      </a:cubicBezTo>
                      <a:cubicBezTo>
                        <a:pt x="201" y="3237"/>
                        <a:pt x="368" y="3870"/>
                        <a:pt x="701" y="4404"/>
                      </a:cubicBezTo>
                      <a:cubicBezTo>
                        <a:pt x="745" y="4469"/>
                        <a:pt x="843" y="4506"/>
                        <a:pt x="908" y="4506"/>
                      </a:cubicBezTo>
                      <a:cubicBezTo>
                        <a:pt x="943" y="4506"/>
                        <a:pt x="968" y="4494"/>
                        <a:pt x="968" y="4471"/>
                      </a:cubicBezTo>
                      <a:cubicBezTo>
                        <a:pt x="1002" y="4237"/>
                        <a:pt x="1269" y="4104"/>
                        <a:pt x="1202" y="3804"/>
                      </a:cubicBezTo>
                      <a:cubicBezTo>
                        <a:pt x="935" y="2703"/>
                        <a:pt x="968" y="1535"/>
                        <a:pt x="701" y="401"/>
                      </a:cubicBezTo>
                      <a:cubicBezTo>
                        <a:pt x="635" y="134"/>
                        <a:pt x="301" y="234"/>
                        <a:pt x="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8"/>
                <p:cNvSpPr/>
                <p:nvPr/>
              </p:nvSpPr>
              <p:spPr>
                <a:xfrm>
                  <a:off x="5131662" y="2014007"/>
                  <a:ext cx="47059" cy="83976"/>
                </a:xfrm>
                <a:custGeom>
                  <a:rect b="b" l="l" r="r" t="t"/>
                  <a:pathLst>
                    <a:path extrusionOk="0" h="4049" w="2269">
                      <a:moveTo>
                        <a:pt x="1802" y="1"/>
                      </a:moveTo>
                      <a:cubicBezTo>
                        <a:pt x="1401" y="168"/>
                        <a:pt x="1101" y="535"/>
                        <a:pt x="934" y="968"/>
                      </a:cubicBezTo>
                      <a:cubicBezTo>
                        <a:pt x="734" y="1368"/>
                        <a:pt x="567" y="1769"/>
                        <a:pt x="401" y="2202"/>
                      </a:cubicBezTo>
                      <a:cubicBezTo>
                        <a:pt x="267" y="2636"/>
                        <a:pt x="167" y="3070"/>
                        <a:pt x="67" y="3537"/>
                      </a:cubicBezTo>
                      <a:cubicBezTo>
                        <a:pt x="0" y="3737"/>
                        <a:pt x="100" y="3937"/>
                        <a:pt x="267" y="4037"/>
                      </a:cubicBezTo>
                      <a:cubicBezTo>
                        <a:pt x="287" y="4045"/>
                        <a:pt x="308" y="4049"/>
                        <a:pt x="328" y="4049"/>
                      </a:cubicBezTo>
                      <a:cubicBezTo>
                        <a:pt x="472" y="4049"/>
                        <a:pt x="601" y="3858"/>
                        <a:pt x="601" y="3770"/>
                      </a:cubicBezTo>
                      <a:cubicBezTo>
                        <a:pt x="701" y="3470"/>
                        <a:pt x="968" y="3270"/>
                        <a:pt x="1034" y="2936"/>
                      </a:cubicBezTo>
                      <a:cubicBezTo>
                        <a:pt x="1101" y="2569"/>
                        <a:pt x="1234" y="2236"/>
                        <a:pt x="1435" y="1936"/>
                      </a:cubicBezTo>
                      <a:cubicBezTo>
                        <a:pt x="1802" y="1302"/>
                        <a:pt x="2269" y="735"/>
                        <a:pt x="1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8"/>
                <p:cNvSpPr/>
                <p:nvPr/>
              </p:nvSpPr>
              <p:spPr>
                <a:xfrm>
                  <a:off x="5449882" y="1981489"/>
                  <a:ext cx="56060" cy="72403"/>
                </a:xfrm>
                <a:custGeom>
                  <a:rect b="b" l="l" r="r" t="t"/>
                  <a:pathLst>
                    <a:path extrusionOk="0" h="3491" w="2703">
                      <a:moveTo>
                        <a:pt x="601" y="1"/>
                      </a:moveTo>
                      <a:cubicBezTo>
                        <a:pt x="434" y="1"/>
                        <a:pt x="301" y="34"/>
                        <a:pt x="201" y="168"/>
                      </a:cubicBezTo>
                      <a:cubicBezTo>
                        <a:pt x="1" y="368"/>
                        <a:pt x="201" y="501"/>
                        <a:pt x="267" y="701"/>
                      </a:cubicBezTo>
                      <a:cubicBezTo>
                        <a:pt x="701" y="1769"/>
                        <a:pt x="1568" y="2503"/>
                        <a:pt x="2235" y="3403"/>
                      </a:cubicBezTo>
                      <a:cubicBezTo>
                        <a:pt x="2278" y="3467"/>
                        <a:pt x="2323" y="3490"/>
                        <a:pt x="2367" y="3490"/>
                      </a:cubicBezTo>
                      <a:cubicBezTo>
                        <a:pt x="2461" y="3490"/>
                        <a:pt x="2546" y="3382"/>
                        <a:pt x="2569" y="3337"/>
                      </a:cubicBezTo>
                      <a:cubicBezTo>
                        <a:pt x="2702" y="3137"/>
                        <a:pt x="2436" y="2903"/>
                        <a:pt x="2536" y="2703"/>
                      </a:cubicBezTo>
                      <a:cubicBezTo>
                        <a:pt x="2269" y="2603"/>
                        <a:pt x="2269" y="2303"/>
                        <a:pt x="2169" y="2103"/>
                      </a:cubicBezTo>
                      <a:cubicBezTo>
                        <a:pt x="2069" y="1902"/>
                        <a:pt x="1969" y="1669"/>
                        <a:pt x="1835" y="1502"/>
                      </a:cubicBezTo>
                      <a:cubicBezTo>
                        <a:pt x="1735" y="1269"/>
                        <a:pt x="1402" y="1169"/>
                        <a:pt x="1301" y="835"/>
                      </a:cubicBezTo>
                      <a:cubicBezTo>
                        <a:pt x="1268" y="635"/>
                        <a:pt x="1168" y="435"/>
                        <a:pt x="1035" y="268"/>
                      </a:cubicBezTo>
                      <a:cubicBezTo>
                        <a:pt x="968" y="368"/>
                        <a:pt x="1035" y="501"/>
                        <a:pt x="868" y="568"/>
                      </a:cubicBezTo>
                      <a:cubicBezTo>
                        <a:pt x="834" y="335"/>
                        <a:pt x="834" y="101"/>
                        <a:pt x="6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8"/>
                <p:cNvSpPr/>
                <p:nvPr/>
              </p:nvSpPr>
              <p:spPr>
                <a:xfrm>
                  <a:off x="5193237" y="1624797"/>
                  <a:ext cx="44985" cy="60644"/>
                </a:xfrm>
                <a:custGeom>
                  <a:rect b="b" l="l" r="r" t="t"/>
                  <a:pathLst>
                    <a:path extrusionOk="0" h="2924" w="2169">
                      <a:moveTo>
                        <a:pt x="366" y="1"/>
                      </a:moveTo>
                      <a:cubicBezTo>
                        <a:pt x="330" y="1"/>
                        <a:pt x="287" y="16"/>
                        <a:pt x="234" y="54"/>
                      </a:cubicBezTo>
                      <a:cubicBezTo>
                        <a:pt x="0" y="188"/>
                        <a:pt x="167" y="388"/>
                        <a:pt x="200" y="621"/>
                      </a:cubicBezTo>
                      <a:cubicBezTo>
                        <a:pt x="367" y="1222"/>
                        <a:pt x="667" y="1789"/>
                        <a:pt x="1034" y="2323"/>
                      </a:cubicBezTo>
                      <a:cubicBezTo>
                        <a:pt x="1201" y="2590"/>
                        <a:pt x="1401" y="2890"/>
                        <a:pt x="1668" y="2923"/>
                      </a:cubicBezTo>
                      <a:cubicBezTo>
                        <a:pt x="2102" y="2923"/>
                        <a:pt x="2168" y="2790"/>
                        <a:pt x="2035" y="2523"/>
                      </a:cubicBezTo>
                      <a:cubicBezTo>
                        <a:pt x="1901" y="2289"/>
                        <a:pt x="1768" y="1922"/>
                        <a:pt x="1668" y="1722"/>
                      </a:cubicBezTo>
                      <a:cubicBezTo>
                        <a:pt x="1568" y="1522"/>
                        <a:pt x="1368" y="1522"/>
                        <a:pt x="1301" y="1355"/>
                      </a:cubicBezTo>
                      <a:cubicBezTo>
                        <a:pt x="1168" y="955"/>
                        <a:pt x="934" y="588"/>
                        <a:pt x="634" y="255"/>
                      </a:cubicBezTo>
                      <a:cubicBezTo>
                        <a:pt x="531" y="177"/>
                        <a:pt x="488" y="1"/>
                        <a:pt x="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8"/>
                <p:cNvSpPr/>
                <p:nvPr/>
              </p:nvSpPr>
              <p:spPr>
                <a:xfrm>
                  <a:off x="5317049" y="1602399"/>
                  <a:ext cx="23561" cy="67115"/>
                </a:xfrm>
                <a:custGeom>
                  <a:rect b="b" l="l" r="r" t="t"/>
                  <a:pathLst>
                    <a:path extrusionOk="0" h="3236" w="1136">
                      <a:moveTo>
                        <a:pt x="802" y="0"/>
                      </a:moveTo>
                      <a:cubicBezTo>
                        <a:pt x="535" y="34"/>
                        <a:pt x="435" y="234"/>
                        <a:pt x="368" y="401"/>
                      </a:cubicBezTo>
                      <a:cubicBezTo>
                        <a:pt x="168" y="1101"/>
                        <a:pt x="34" y="1802"/>
                        <a:pt x="1" y="2535"/>
                      </a:cubicBezTo>
                      <a:cubicBezTo>
                        <a:pt x="34" y="2669"/>
                        <a:pt x="68" y="2802"/>
                        <a:pt x="134" y="2936"/>
                      </a:cubicBezTo>
                      <a:cubicBezTo>
                        <a:pt x="168" y="3036"/>
                        <a:pt x="134" y="3236"/>
                        <a:pt x="301" y="3236"/>
                      </a:cubicBezTo>
                      <a:cubicBezTo>
                        <a:pt x="435" y="3236"/>
                        <a:pt x="435" y="3102"/>
                        <a:pt x="501" y="3002"/>
                      </a:cubicBezTo>
                      <a:cubicBezTo>
                        <a:pt x="768" y="2736"/>
                        <a:pt x="735" y="2335"/>
                        <a:pt x="835" y="2035"/>
                      </a:cubicBezTo>
                      <a:cubicBezTo>
                        <a:pt x="1035" y="1468"/>
                        <a:pt x="1135" y="868"/>
                        <a:pt x="1102" y="267"/>
                      </a:cubicBezTo>
                      <a:cubicBezTo>
                        <a:pt x="1102" y="0"/>
                        <a:pt x="1068" y="0"/>
                        <a:pt x="8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8"/>
                <p:cNvSpPr/>
                <p:nvPr/>
              </p:nvSpPr>
              <p:spPr>
                <a:xfrm>
                  <a:off x="5480327" y="1950359"/>
                  <a:ext cx="58819" cy="36710"/>
                </a:xfrm>
                <a:custGeom>
                  <a:rect b="b" l="l" r="r" t="t"/>
                  <a:pathLst>
                    <a:path extrusionOk="0" h="1770" w="2836">
                      <a:moveTo>
                        <a:pt x="401" y="1"/>
                      </a:moveTo>
                      <a:cubicBezTo>
                        <a:pt x="234" y="1"/>
                        <a:pt x="67" y="101"/>
                        <a:pt x="34" y="268"/>
                      </a:cubicBezTo>
                      <a:cubicBezTo>
                        <a:pt x="0" y="468"/>
                        <a:pt x="100" y="701"/>
                        <a:pt x="267" y="768"/>
                      </a:cubicBezTo>
                      <a:cubicBezTo>
                        <a:pt x="434" y="868"/>
                        <a:pt x="634" y="968"/>
                        <a:pt x="801" y="1035"/>
                      </a:cubicBezTo>
                      <a:cubicBezTo>
                        <a:pt x="1268" y="1302"/>
                        <a:pt x="1768" y="1535"/>
                        <a:pt x="2269" y="1735"/>
                      </a:cubicBezTo>
                      <a:cubicBezTo>
                        <a:pt x="2345" y="1758"/>
                        <a:pt x="2413" y="1769"/>
                        <a:pt x="2472" y="1769"/>
                      </a:cubicBezTo>
                      <a:cubicBezTo>
                        <a:pt x="2672" y="1769"/>
                        <a:pt x="2777" y="1649"/>
                        <a:pt x="2802" y="1469"/>
                      </a:cubicBezTo>
                      <a:cubicBezTo>
                        <a:pt x="2836" y="1235"/>
                        <a:pt x="2602" y="1068"/>
                        <a:pt x="2369" y="1002"/>
                      </a:cubicBezTo>
                      <a:cubicBezTo>
                        <a:pt x="2102" y="902"/>
                        <a:pt x="1868" y="768"/>
                        <a:pt x="1635" y="601"/>
                      </a:cubicBezTo>
                      <a:cubicBezTo>
                        <a:pt x="1234" y="368"/>
                        <a:pt x="801" y="201"/>
                        <a:pt x="4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8"/>
                <p:cNvSpPr/>
                <p:nvPr/>
              </p:nvSpPr>
              <p:spPr>
                <a:xfrm>
                  <a:off x="5476180" y="1906579"/>
                  <a:ext cx="58134" cy="19081"/>
                </a:xfrm>
                <a:custGeom>
                  <a:rect b="b" l="l" r="r" t="t"/>
                  <a:pathLst>
                    <a:path extrusionOk="0" h="920" w="2803">
                      <a:moveTo>
                        <a:pt x="1383" y="1"/>
                      </a:moveTo>
                      <a:cubicBezTo>
                        <a:pt x="1075" y="1"/>
                        <a:pt x="768" y="35"/>
                        <a:pt x="467" y="110"/>
                      </a:cubicBezTo>
                      <a:cubicBezTo>
                        <a:pt x="300" y="110"/>
                        <a:pt x="0" y="211"/>
                        <a:pt x="67" y="311"/>
                      </a:cubicBezTo>
                      <a:cubicBezTo>
                        <a:pt x="200" y="511"/>
                        <a:pt x="134" y="911"/>
                        <a:pt x="567" y="911"/>
                      </a:cubicBezTo>
                      <a:cubicBezTo>
                        <a:pt x="650" y="917"/>
                        <a:pt x="734" y="920"/>
                        <a:pt x="818" y="920"/>
                      </a:cubicBezTo>
                      <a:cubicBezTo>
                        <a:pt x="1210" y="920"/>
                        <a:pt x="1617" y="860"/>
                        <a:pt x="2002" y="778"/>
                      </a:cubicBezTo>
                      <a:cubicBezTo>
                        <a:pt x="2062" y="823"/>
                        <a:pt x="2115" y="841"/>
                        <a:pt x="2161" y="841"/>
                      </a:cubicBezTo>
                      <a:cubicBezTo>
                        <a:pt x="2319" y="841"/>
                        <a:pt x="2414" y="637"/>
                        <a:pt x="2569" y="611"/>
                      </a:cubicBezTo>
                      <a:cubicBezTo>
                        <a:pt x="2735" y="611"/>
                        <a:pt x="2802" y="444"/>
                        <a:pt x="2802" y="311"/>
                      </a:cubicBezTo>
                      <a:cubicBezTo>
                        <a:pt x="2769" y="144"/>
                        <a:pt x="2602" y="177"/>
                        <a:pt x="2502" y="144"/>
                      </a:cubicBezTo>
                      <a:cubicBezTo>
                        <a:pt x="2135" y="52"/>
                        <a:pt x="1759" y="1"/>
                        <a:pt x="13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8"/>
                <p:cNvSpPr/>
                <p:nvPr/>
              </p:nvSpPr>
              <p:spPr>
                <a:xfrm>
                  <a:off x="5096385" y="1989929"/>
                  <a:ext cx="48449" cy="42953"/>
                </a:xfrm>
                <a:custGeom>
                  <a:rect b="b" l="l" r="r" t="t"/>
                  <a:pathLst>
                    <a:path extrusionOk="0" h="2071" w="2336">
                      <a:moveTo>
                        <a:pt x="1686" y="1"/>
                      </a:moveTo>
                      <a:cubicBezTo>
                        <a:pt x="1612" y="1"/>
                        <a:pt x="1540" y="36"/>
                        <a:pt x="1501" y="94"/>
                      </a:cubicBezTo>
                      <a:cubicBezTo>
                        <a:pt x="1034" y="595"/>
                        <a:pt x="467" y="1028"/>
                        <a:pt x="133" y="1629"/>
                      </a:cubicBezTo>
                      <a:cubicBezTo>
                        <a:pt x="0" y="1862"/>
                        <a:pt x="300" y="1829"/>
                        <a:pt x="267" y="1996"/>
                      </a:cubicBezTo>
                      <a:cubicBezTo>
                        <a:pt x="267" y="2046"/>
                        <a:pt x="309" y="2071"/>
                        <a:pt x="359" y="2071"/>
                      </a:cubicBezTo>
                      <a:cubicBezTo>
                        <a:pt x="409" y="2071"/>
                        <a:pt x="467" y="2046"/>
                        <a:pt x="500" y="1996"/>
                      </a:cubicBezTo>
                      <a:cubicBezTo>
                        <a:pt x="701" y="1662"/>
                        <a:pt x="1134" y="1629"/>
                        <a:pt x="1401" y="1295"/>
                      </a:cubicBezTo>
                      <a:cubicBezTo>
                        <a:pt x="1568" y="1062"/>
                        <a:pt x="1701" y="628"/>
                        <a:pt x="2168" y="595"/>
                      </a:cubicBezTo>
                      <a:cubicBezTo>
                        <a:pt x="2235" y="595"/>
                        <a:pt x="2335" y="261"/>
                        <a:pt x="2302" y="94"/>
                      </a:cubicBezTo>
                      <a:cubicBezTo>
                        <a:pt x="2290" y="26"/>
                        <a:pt x="2259" y="4"/>
                        <a:pt x="2219" y="4"/>
                      </a:cubicBezTo>
                      <a:cubicBezTo>
                        <a:pt x="2152" y="4"/>
                        <a:pt x="2060" y="65"/>
                        <a:pt x="1994" y="65"/>
                      </a:cubicBezTo>
                      <a:cubicBezTo>
                        <a:pt x="1985" y="65"/>
                        <a:pt x="1976" y="64"/>
                        <a:pt x="1968" y="61"/>
                      </a:cubicBezTo>
                      <a:lnTo>
                        <a:pt x="1835" y="61"/>
                      </a:lnTo>
                      <a:cubicBezTo>
                        <a:pt x="1793" y="19"/>
                        <a:pt x="1739" y="1"/>
                        <a:pt x="16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913" name="Google Shape;1913;p48"/>
            <p:cNvCxnSpPr/>
            <p:nvPr/>
          </p:nvCxnSpPr>
          <p:spPr>
            <a:xfrm rot="10800000">
              <a:off x="7525350" y="1800075"/>
              <a:ext cx="0" cy="112740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49"/>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1919" name="Google Shape;1919;p49"/>
          <p:cNvGrpSpPr/>
          <p:nvPr/>
        </p:nvGrpSpPr>
        <p:grpSpPr>
          <a:xfrm>
            <a:off x="467950" y="987700"/>
            <a:ext cx="3894500" cy="3742775"/>
            <a:chOff x="467950" y="987700"/>
            <a:chExt cx="3894500" cy="3742775"/>
          </a:xfrm>
        </p:grpSpPr>
        <p:sp>
          <p:nvSpPr>
            <p:cNvPr id="1920" name="Google Shape;1920;p49"/>
            <p:cNvSpPr/>
            <p:nvPr/>
          </p:nvSpPr>
          <p:spPr>
            <a:xfrm>
              <a:off x="2990850" y="987700"/>
              <a:ext cx="13716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Score:</a:t>
              </a:r>
              <a:endParaRPr b="1" sz="1600">
                <a:solidFill>
                  <a:srgbClr val="666666"/>
                </a:solidFill>
                <a:latin typeface="Handlee"/>
                <a:ea typeface="Handlee"/>
                <a:cs typeface="Handlee"/>
                <a:sym typeface="Handlee"/>
              </a:endParaRPr>
            </a:p>
          </p:txBody>
        </p:sp>
        <p:grpSp>
          <p:nvGrpSpPr>
            <p:cNvPr id="1921" name="Google Shape;1921;p49"/>
            <p:cNvGrpSpPr/>
            <p:nvPr/>
          </p:nvGrpSpPr>
          <p:grpSpPr>
            <a:xfrm>
              <a:off x="467950" y="1518075"/>
              <a:ext cx="3894500" cy="3212400"/>
              <a:chOff x="467950" y="1518075"/>
              <a:chExt cx="3894500" cy="3212400"/>
            </a:xfrm>
          </p:grpSpPr>
          <p:grpSp>
            <p:nvGrpSpPr>
              <p:cNvPr id="1922" name="Google Shape;1922;p49"/>
              <p:cNvGrpSpPr/>
              <p:nvPr/>
            </p:nvGrpSpPr>
            <p:grpSpPr>
              <a:xfrm>
                <a:off x="467950" y="1518075"/>
                <a:ext cx="3894500" cy="697800"/>
                <a:chOff x="467950" y="1518075"/>
                <a:chExt cx="3894500" cy="697800"/>
              </a:xfrm>
            </p:grpSpPr>
            <p:sp>
              <p:nvSpPr>
                <p:cNvPr id="1923" name="Google Shape;1923;p49"/>
                <p:cNvSpPr/>
                <p:nvPr/>
              </p:nvSpPr>
              <p:spPr>
                <a:xfrm>
                  <a:off x="1162050" y="1518075"/>
                  <a:ext cx="18288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4" name="Google Shape;1924;p49"/>
                <p:cNvGrpSpPr/>
                <p:nvPr/>
              </p:nvGrpSpPr>
              <p:grpSpPr>
                <a:xfrm>
                  <a:off x="1303084" y="1533916"/>
                  <a:ext cx="1796177" cy="636350"/>
                  <a:chOff x="5222700" y="3658300"/>
                  <a:chExt cx="3210900" cy="636350"/>
                </a:xfrm>
              </p:grpSpPr>
              <p:sp>
                <p:nvSpPr>
                  <p:cNvPr id="1925" name="Google Shape;1925;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name</a:t>
                    </a:r>
                    <a:endParaRPr>
                      <a:solidFill>
                        <a:schemeClr val="dk2"/>
                      </a:solidFill>
                      <a:latin typeface="Baloo 2"/>
                      <a:ea typeface="Baloo 2"/>
                      <a:cs typeface="Baloo 2"/>
                      <a:sym typeface="Baloo 2"/>
                    </a:endParaRPr>
                  </a:p>
                </p:txBody>
              </p:sp>
              <p:sp>
                <p:nvSpPr>
                  <p:cNvPr id="1926" name="Google Shape;1926;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27" name="Google Shape;1927;p49"/>
                <p:cNvSpPr/>
                <p:nvPr/>
              </p:nvSpPr>
              <p:spPr>
                <a:xfrm>
                  <a:off x="467950" y="1518213"/>
                  <a:ext cx="713100" cy="697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01</a:t>
                  </a:r>
                  <a:endParaRPr b="1" sz="2000">
                    <a:solidFill>
                      <a:schemeClr val="lt1"/>
                    </a:solidFill>
                    <a:latin typeface="Handlee"/>
                    <a:ea typeface="Handlee"/>
                    <a:cs typeface="Handlee"/>
                    <a:sym typeface="Handlee"/>
                  </a:endParaRPr>
                </a:p>
              </p:txBody>
            </p:sp>
            <p:sp>
              <p:nvSpPr>
                <p:cNvPr id="1928" name="Google Shape;1928;p49"/>
                <p:cNvSpPr/>
                <p:nvPr/>
              </p:nvSpPr>
              <p:spPr>
                <a:xfrm>
                  <a:off x="2990850" y="15180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8.3</a:t>
                  </a:r>
                  <a:endParaRPr sz="1600">
                    <a:solidFill>
                      <a:schemeClr val="dk2"/>
                    </a:solidFill>
                    <a:latin typeface="Baloo 2"/>
                    <a:ea typeface="Baloo 2"/>
                    <a:cs typeface="Baloo 2"/>
                    <a:sym typeface="Baloo 2"/>
                  </a:endParaRPr>
                </a:p>
              </p:txBody>
            </p:sp>
          </p:grpSp>
          <p:grpSp>
            <p:nvGrpSpPr>
              <p:cNvPr id="1929" name="Google Shape;1929;p49"/>
              <p:cNvGrpSpPr/>
              <p:nvPr/>
            </p:nvGrpSpPr>
            <p:grpSpPr>
              <a:xfrm>
                <a:off x="467950" y="2356275"/>
                <a:ext cx="3894500" cy="697800"/>
                <a:chOff x="467950" y="2356275"/>
                <a:chExt cx="3894500" cy="697800"/>
              </a:xfrm>
            </p:grpSpPr>
            <p:sp>
              <p:nvSpPr>
                <p:cNvPr id="1930" name="Google Shape;1930;p49"/>
                <p:cNvSpPr/>
                <p:nvPr/>
              </p:nvSpPr>
              <p:spPr>
                <a:xfrm>
                  <a:off x="1162050" y="2356275"/>
                  <a:ext cx="18288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1" name="Google Shape;1931;p49"/>
                <p:cNvGrpSpPr/>
                <p:nvPr/>
              </p:nvGrpSpPr>
              <p:grpSpPr>
                <a:xfrm>
                  <a:off x="1303084" y="2372116"/>
                  <a:ext cx="1796177" cy="636350"/>
                  <a:chOff x="5222700" y="3658300"/>
                  <a:chExt cx="3210900" cy="636350"/>
                </a:xfrm>
              </p:grpSpPr>
              <p:sp>
                <p:nvSpPr>
                  <p:cNvPr id="1932" name="Google Shape;1932;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33" name="Google Shape;1933;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34" name="Google Shape;1934;p49"/>
                <p:cNvSpPr/>
                <p:nvPr/>
              </p:nvSpPr>
              <p:spPr>
                <a:xfrm>
                  <a:off x="467950" y="2356413"/>
                  <a:ext cx="713100" cy="697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02</a:t>
                  </a:r>
                  <a:endParaRPr b="1" sz="2000">
                    <a:solidFill>
                      <a:schemeClr val="lt1"/>
                    </a:solidFill>
                    <a:latin typeface="Handlee"/>
                    <a:ea typeface="Handlee"/>
                    <a:cs typeface="Handlee"/>
                    <a:sym typeface="Handlee"/>
                  </a:endParaRPr>
                </a:p>
              </p:txBody>
            </p:sp>
            <p:sp>
              <p:nvSpPr>
                <p:cNvPr id="1935" name="Google Shape;1935;p49"/>
                <p:cNvSpPr/>
                <p:nvPr/>
              </p:nvSpPr>
              <p:spPr>
                <a:xfrm>
                  <a:off x="2990850" y="23562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7.9</a:t>
                  </a:r>
                  <a:endParaRPr sz="1600">
                    <a:solidFill>
                      <a:schemeClr val="dk2"/>
                    </a:solidFill>
                    <a:latin typeface="Baloo 2"/>
                    <a:ea typeface="Baloo 2"/>
                    <a:cs typeface="Baloo 2"/>
                    <a:sym typeface="Baloo 2"/>
                  </a:endParaRPr>
                </a:p>
              </p:txBody>
            </p:sp>
          </p:grpSp>
          <p:grpSp>
            <p:nvGrpSpPr>
              <p:cNvPr id="1936" name="Google Shape;1936;p49"/>
              <p:cNvGrpSpPr/>
              <p:nvPr/>
            </p:nvGrpSpPr>
            <p:grpSpPr>
              <a:xfrm>
                <a:off x="467950" y="3194475"/>
                <a:ext cx="3894500" cy="697800"/>
                <a:chOff x="467950" y="3194475"/>
                <a:chExt cx="3894500" cy="697800"/>
              </a:xfrm>
            </p:grpSpPr>
            <p:sp>
              <p:nvSpPr>
                <p:cNvPr id="1937" name="Google Shape;1937;p49"/>
                <p:cNvSpPr/>
                <p:nvPr/>
              </p:nvSpPr>
              <p:spPr>
                <a:xfrm>
                  <a:off x="1162050" y="3194475"/>
                  <a:ext cx="18288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8" name="Google Shape;1938;p49"/>
                <p:cNvGrpSpPr/>
                <p:nvPr/>
              </p:nvGrpSpPr>
              <p:grpSpPr>
                <a:xfrm>
                  <a:off x="1303084" y="3210316"/>
                  <a:ext cx="1796177" cy="636350"/>
                  <a:chOff x="5222700" y="3658300"/>
                  <a:chExt cx="3210900" cy="636350"/>
                </a:xfrm>
              </p:grpSpPr>
              <p:sp>
                <p:nvSpPr>
                  <p:cNvPr id="1939" name="Google Shape;1939;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40" name="Google Shape;1940;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41" name="Google Shape;1941;p49"/>
                <p:cNvSpPr/>
                <p:nvPr/>
              </p:nvSpPr>
              <p:spPr>
                <a:xfrm>
                  <a:off x="467950" y="3194613"/>
                  <a:ext cx="713100" cy="69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03</a:t>
                  </a:r>
                  <a:endParaRPr b="1" sz="2000">
                    <a:solidFill>
                      <a:schemeClr val="lt1"/>
                    </a:solidFill>
                    <a:latin typeface="Handlee"/>
                    <a:ea typeface="Handlee"/>
                    <a:cs typeface="Handlee"/>
                    <a:sym typeface="Handlee"/>
                  </a:endParaRPr>
                </a:p>
              </p:txBody>
            </p:sp>
            <p:sp>
              <p:nvSpPr>
                <p:cNvPr id="1942" name="Google Shape;1942;p49"/>
                <p:cNvSpPr/>
                <p:nvPr/>
              </p:nvSpPr>
              <p:spPr>
                <a:xfrm>
                  <a:off x="2990850" y="31944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7.5</a:t>
                  </a:r>
                  <a:endParaRPr sz="1600">
                    <a:solidFill>
                      <a:schemeClr val="dk2"/>
                    </a:solidFill>
                    <a:latin typeface="Baloo 2"/>
                    <a:ea typeface="Baloo 2"/>
                    <a:cs typeface="Baloo 2"/>
                    <a:sym typeface="Baloo 2"/>
                  </a:endParaRPr>
                </a:p>
              </p:txBody>
            </p:sp>
          </p:grpSp>
          <p:grpSp>
            <p:nvGrpSpPr>
              <p:cNvPr id="1943" name="Google Shape;1943;p49"/>
              <p:cNvGrpSpPr/>
              <p:nvPr/>
            </p:nvGrpSpPr>
            <p:grpSpPr>
              <a:xfrm>
                <a:off x="467950" y="4032675"/>
                <a:ext cx="3894500" cy="697800"/>
                <a:chOff x="467950" y="4032675"/>
                <a:chExt cx="3894500" cy="697800"/>
              </a:xfrm>
            </p:grpSpPr>
            <p:sp>
              <p:nvSpPr>
                <p:cNvPr id="1944" name="Google Shape;1944;p49"/>
                <p:cNvSpPr/>
                <p:nvPr/>
              </p:nvSpPr>
              <p:spPr>
                <a:xfrm>
                  <a:off x="1162050" y="4032675"/>
                  <a:ext cx="18288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5" name="Google Shape;1945;p49"/>
                <p:cNvGrpSpPr/>
                <p:nvPr/>
              </p:nvGrpSpPr>
              <p:grpSpPr>
                <a:xfrm>
                  <a:off x="1303084" y="4048516"/>
                  <a:ext cx="1796177" cy="636350"/>
                  <a:chOff x="5222700" y="3658300"/>
                  <a:chExt cx="3210900" cy="636350"/>
                </a:xfrm>
              </p:grpSpPr>
              <p:sp>
                <p:nvSpPr>
                  <p:cNvPr id="1946" name="Google Shape;1946;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47" name="Google Shape;1947;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48" name="Google Shape;1948;p49"/>
                <p:cNvSpPr/>
                <p:nvPr/>
              </p:nvSpPr>
              <p:spPr>
                <a:xfrm>
                  <a:off x="467950" y="4032813"/>
                  <a:ext cx="713100" cy="69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04</a:t>
                  </a:r>
                  <a:endParaRPr b="1" sz="2000">
                    <a:solidFill>
                      <a:schemeClr val="lt1"/>
                    </a:solidFill>
                    <a:latin typeface="Handlee"/>
                    <a:ea typeface="Handlee"/>
                    <a:cs typeface="Handlee"/>
                    <a:sym typeface="Handlee"/>
                  </a:endParaRPr>
                </a:p>
              </p:txBody>
            </p:sp>
            <p:sp>
              <p:nvSpPr>
                <p:cNvPr id="1949" name="Google Shape;1949;p49"/>
                <p:cNvSpPr/>
                <p:nvPr/>
              </p:nvSpPr>
              <p:spPr>
                <a:xfrm>
                  <a:off x="2990850" y="40326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7.4</a:t>
                  </a:r>
                  <a:endParaRPr sz="1600">
                    <a:solidFill>
                      <a:schemeClr val="dk2"/>
                    </a:solidFill>
                    <a:latin typeface="Baloo 2"/>
                    <a:ea typeface="Baloo 2"/>
                    <a:cs typeface="Baloo 2"/>
                    <a:sym typeface="Baloo 2"/>
                  </a:endParaRPr>
                </a:p>
              </p:txBody>
            </p:sp>
          </p:grpSp>
          <p:cxnSp>
            <p:nvCxnSpPr>
              <p:cNvPr id="1950" name="Google Shape;1950;p49"/>
              <p:cNvCxnSpPr/>
              <p:nvPr/>
            </p:nvCxnSpPr>
            <p:spPr>
              <a:xfrm>
                <a:off x="2990850" y="1524000"/>
                <a:ext cx="0" cy="3190800"/>
              </a:xfrm>
              <a:prstGeom prst="straightConnector1">
                <a:avLst/>
              </a:prstGeom>
              <a:noFill/>
              <a:ln cap="flat" cmpd="sng" w="9525">
                <a:solidFill>
                  <a:schemeClr val="dk1"/>
                </a:solidFill>
                <a:prstDash val="solid"/>
                <a:round/>
                <a:headEnd len="med" w="med" type="none"/>
                <a:tailEnd len="med" w="med" type="none"/>
              </a:ln>
            </p:spPr>
          </p:cxnSp>
        </p:grpSp>
      </p:grpSp>
      <p:grpSp>
        <p:nvGrpSpPr>
          <p:cNvPr id="1951" name="Google Shape;1951;p49"/>
          <p:cNvGrpSpPr/>
          <p:nvPr/>
        </p:nvGrpSpPr>
        <p:grpSpPr>
          <a:xfrm>
            <a:off x="4782775" y="987700"/>
            <a:ext cx="3904025" cy="3742775"/>
            <a:chOff x="4782775" y="987700"/>
            <a:chExt cx="3904025" cy="3742775"/>
          </a:xfrm>
        </p:grpSpPr>
        <p:sp>
          <p:nvSpPr>
            <p:cNvPr id="1952" name="Google Shape;1952;p49"/>
            <p:cNvSpPr/>
            <p:nvPr/>
          </p:nvSpPr>
          <p:spPr>
            <a:xfrm>
              <a:off x="7315200" y="987700"/>
              <a:ext cx="13716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Score:</a:t>
              </a:r>
              <a:endParaRPr b="1" sz="1600">
                <a:solidFill>
                  <a:srgbClr val="666666"/>
                </a:solidFill>
                <a:latin typeface="Handlee"/>
                <a:ea typeface="Handlee"/>
                <a:cs typeface="Handlee"/>
                <a:sym typeface="Handlee"/>
              </a:endParaRPr>
            </a:p>
          </p:txBody>
        </p:sp>
        <p:grpSp>
          <p:nvGrpSpPr>
            <p:cNvPr id="1953" name="Google Shape;1953;p49"/>
            <p:cNvGrpSpPr/>
            <p:nvPr/>
          </p:nvGrpSpPr>
          <p:grpSpPr>
            <a:xfrm>
              <a:off x="4782775" y="1518075"/>
              <a:ext cx="3904025" cy="3212400"/>
              <a:chOff x="4782775" y="1518075"/>
              <a:chExt cx="3904025" cy="3212400"/>
            </a:xfrm>
          </p:grpSpPr>
          <p:grpSp>
            <p:nvGrpSpPr>
              <p:cNvPr id="1954" name="Google Shape;1954;p49"/>
              <p:cNvGrpSpPr/>
              <p:nvPr/>
            </p:nvGrpSpPr>
            <p:grpSpPr>
              <a:xfrm>
                <a:off x="4782775" y="1518075"/>
                <a:ext cx="3904025" cy="3212400"/>
                <a:chOff x="4782775" y="1518075"/>
                <a:chExt cx="3904025" cy="3212400"/>
              </a:xfrm>
            </p:grpSpPr>
            <p:grpSp>
              <p:nvGrpSpPr>
                <p:cNvPr id="1955" name="Google Shape;1955;p49"/>
                <p:cNvGrpSpPr/>
                <p:nvPr/>
              </p:nvGrpSpPr>
              <p:grpSpPr>
                <a:xfrm>
                  <a:off x="4782775" y="1518075"/>
                  <a:ext cx="3904025" cy="697800"/>
                  <a:chOff x="4782775" y="1518075"/>
                  <a:chExt cx="3904025" cy="697800"/>
                </a:xfrm>
              </p:grpSpPr>
              <p:sp>
                <p:nvSpPr>
                  <p:cNvPr id="1956" name="Google Shape;1956;p49"/>
                  <p:cNvSpPr/>
                  <p:nvPr/>
                </p:nvSpPr>
                <p:spPr>
                  <a:xfrm>
                    <a:off x="5476875" y="1518075"/>
                    <a:ext cx="18480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7" name="Google Shape;1957;p49"/>
                  <p:cNvGrpSpPr/>
                  <p:nvPr/>
                </p:nvGrpSpPr>
                <p:grpSpPr>
                  <a:xfrm>
                    <a:off x="5617909" y="1533916"/>
                    <a:ext cx="1796177" cy="636350"/>
                    <a:chOff x="5222700" y="3658300"/>
                    <a:chExt cx="3210900" cy="636350"/>
                  </a:xfrm>
                </p:grpSpPr>
                <p:sp>
                  <p:nvSpPr>
                    <p:cNvPr id="1958" name="Google Shape;1958;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59" name="Google Shape;1959;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60" name="Google Shape;1960;p49"/>
                  <p:cNvSpPr/>
                  <p:nvPr/>
                </p:nvSpPr>
                <p:spPr>
                  <a:xfrm>
                    <a:off x="4782775" y="1518213"/>
                    <a:ext cx="713100" cy="697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05</a:t>
                    </a:r>
                    <a:endParaRPr b="1" sz="2000">
                      <a:solidFill>
                        <a:schemeClr val="lt1"/>
                      </a:solidFill>
                      <a:latin typeface="Handlee"/>
                      <a:ea typeface="Handlee"/>
                      <a:cs typeface="Handlee"/>
                      <a:sym typeface="Handlee"/>
                    </a:endParaRPr>
                  </a:p>
                </p:txBody>
              </p:sp>
              <p:sp>
                <p:nvSpPr>
                  <p:cNvPr id="1961" name="Google Shape;1961;p49"/>
                  <p:cNvSpPr/>
                  <p:nvPr/>
                </p:nvSpPr>
                <p:spPr>
                  <a:xfrm>
                    <a:off x="7315200" y="15180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7.0</a:t>
                    </a:r>
                    <a:endParaRPr sz="1600">
                      <a:solidFill>
                        <a:schemeClr val="dk2"/>
                      </a:solidFill>
                      <a:latin typeface="Baloo 2"/>
                      <a:ea typeface="Baloo 2"/>
                      <a:cs typeface="Baloo 2"/>
                      <a:sym typeface="Baloo 2"/>
                    </a:endParaRPr>
                  </a:p>
                </p:txBody>
              </p:sp>
            </p:grpSp>
            <p:grpSp>
              <p:nvGrpSpPr>
                <p:cNvPr id="1962" name="Google Shape;1962;p49"/>
                <p:cNvGrpSpPr/>
                <p:nvPr/>
              </p:nvGrpSpPr>
              <p:grpSpPr>
                <a:xfrm>
                  <a:off x="4782775" y="2356275"/>
                  <a:ext cx="3904025" cy="697800"/>
                  <a:chOff x="4782775" y="2356275"/>
                  <a:chExt cx="3904025" cy="697800"/>
                </a:xfrm>
              </p:grpSpPr>
              <p:sp>
                <p:nvSpPr>
                  <p:cNvPr id="1963" name="Google Shape;1963;p49"/>
                  <p:cNvSpPr/>
                  <p:nvPr/>
                </p:nvSpPr>
                <p:spPr>
                  <a:xfrm>
                    <a:off x="5476875" y="2356275"/>
                    <a:ext cx="18480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4" name="Google Shape;1964;p49"/>
                  <p:cNvGrpSpPr/>
                  <p:nvPr/>
                </p:nvGrpSpPr>
                <p:grpSpPr>
                  <a:xfrm>
                    <a:off x="5617909" y="2372116"/>
                    <a:ext cx="1796177" cy="636350"/>
                    <a:chOff x="5222700" y="3658300"/>
                    <a:chExt cx="3210900" cy="636350"/>
                  </a:xfrm>
                </p:grpSpPr>
                <p:sp>
                  <p:nvSpPr>
                    <p:cNvPr id="1965" name="Google Shape;1965;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66" name="Google Shape;1966;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67" name="Google Shape;1967;p49"/>
                  <p:cNvSpPr/>
                  <p:nvPr/>
                </p:nvSpPr>
                <p:spPr>
                  <a:xfrm>
                    <a:off x="4782775" y="2356413"/>
                    <a:ext cx="713100" cy="697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06</a:t>
                    </a:r>
                    <a:endParaRPr b="1" sz="2000">
                      <a:solidFill>
                        <a:schemeClr val="lt1"/>
                      </a:solidFill>
                      <a:latin typeface="Handlee"/>
                      <a:ea typeface="Handlee"/>
                      <a:cs typeface="Handlee"/>
                      <a:sym typeface="Handlee"/>
                    </a:endParaRPr>
                  </a:p>
                </p:txBody>
              </p:sp>
              <p:sp>
                <p:nvSpPr>
                  <p:cNvPr id="1968" name="Google Shape;1968;p49"/>
                  <p:cNvSpPr/>
                  <p:nvPr/>
                </p:nvSpPr>
                <p:spPr>
                  <a:xfrm>
                    <a:off x="7315200" y="23562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6.9</a:t>
                    </a:r>
                    <a:endParaRPr sz="1600">
                      <a:solidFill>
                        <a:schemeClr val="dk2"/>
                      </a:solidFill>
                      <a:latin typeface="Baloo 2"/>
                      <a:ea typeface="Baloo 2"/>
                      <a:cs typeface="Baloo 2"/>
                      <a:sym typeface="Baloo 2"/>
                    </a:endParaRPr>
                  </a:p>
                </p:txBody>
              </p:sp>
            </p:grpSp>
            <p:grpSp>
              <p:nvGrpSpPr>
                <p:cNvPr id="1969" name="Google Shape;1969;p49"/>
                <p:cNvGrpSpPr/>
                <p:nvPr/>
              </p:nvGrpSpPr>
              <p:grpSpPr>
                <a:xfrm>
                  <a:off x="4782775" y="3194475"/>
                  <a:ext cx="3904025" cy="697800"/>
                  <a:chOff x="4782775" y="3194475"/>
                  <a:chExt cx="3904025" cy="697800"/>
                </a:xfrm>
              </p:grpSpPr>
              <p:sp>
                <p:nvSpPr>
                  <p:cNvPr id="1970" name="Google Shape;1970;p49"/>
                  <p:cNvSpPr/>
                  <p:nvPr/>
                </p:nvSpPr>
                <p:spPr>
                  <a:xfrm>
                    <a:off x="5476875" y="3194475"/>
                    <a:ext cx="18480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1" name="Google Shape;1971;p49"/>
                  <p:cNvGrpSpPr/>
                  <p:nvPr/>
                </p:nvGrpSpPr>
                <p:grpSpPr>
                  <a:xfrm>
                    <a:off x="5617909" y="3210316"/>
                    <a:ext cx="1796177" cy="636350"/>
                    <a:chOff x="5222700" y="3658300"/>
                    <a:chExt cx="3210900" cy="636350"/>
                  </a:xfrm>
                </p:grpSpPr>
                <p:sp>
                  <p:nvSpPr>
                    <p:cNvPr id="1972" name="Google Shape;1972;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73" name="Google Shape;1973;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74" name="Google Shape;1974;p49"/>
                  <p:cNvSpPr/>
                  <p:nvPr/>
                </p:nvSpPr>
                <p:spPr>
                  <a:xfrm>
                    <a:off x="4782775" y="3194613"/>
                    <a:ext cx="713100" cy="69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07</a:t>
                    </a:r>
                    <a:endParaRPr b="1" sz="2000">
                      <a:solidFill>
                        <a:schemeClr val="lt1"/>
                      </a:solidFill>
                      <a:latin typeface="Handlee"/>
                      <a:ea typeface="Handlee"/>
                      <a:cs typeface="Handlee"/>
                      <a:sym typeface="Handlee"/>
                    </a:endParaRPr>
                  </a:p>
                </p:txBody>
              </p:sp>
              <p:sp>
                <p:nvSpPr>
                  <p:cNvPr id="1975" name="Google Shape;1975;p49"/>
                  <p:cNvSpPr/>
                  <p:nvPr/>
                </p:nvSpPr>
                <p:spPr>
                  <a:xfrm>
                    <a:off x="7315200" y="31944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6.8</a:t>
                    </a:r>
                    <a:endParaRPr sz="1600">
                      <a:solidFill>
                        <a:schemeClr val="dk2"/>
                      </a:solidFill>
                      <a:latin typeface="Baloo 2"/>
                      <a:ea typeface="Baloo 2"/>
                      <a:cs typeface="Baloo 2"/>
                      <a:sym typeface="Baloo 2"/>
                    </a:endParaRPr>
                  </a:p>
                </p:txBody>
              </p:sp>
            </p:grpSp>
            <p:grpSp>
              <p:nvGrpSpPr>
                <p:cNvPr id="1976" name="Google Shape;1976;p49"/>
                <p:cNvGrpSpPr/>
                <p:nvPr/>
              </p:nvGrpSpPr>
              <p:grpSpPr>
                <a:xfrm>
                  <a:off x="4782775" y="4032675"/>
                  <a:ext cx="3904025" cy="697800"/>
                  <a:chOff x="4782775" y="4032675"/>
                  <a:chExt cx="3904025" cy="697800"/>
                </a:xfrm>
              </p:grpSpPr>
              <p:sp>
                <p:nvSpPr>
                  <p:cNvPr id="1977" name="Google Shape;1977;p49"/>
                  <p:cNvSpPr/>
                  <p:nvPr/>
                </p:nvSpPr>
                <p:spPr>
                  <a:xfrm>
                    <a:off x="5476875" y="4032675"/>
                    <a:ext cx="1848000" cy="69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8" name="Google Shape;1978;p49"/>
                  <p:cNvGrpSpPr/>
                  <p:nvPr/>
                </p:nvGrpSpPr>
                <p:grpSpPr>
                  <a:xfrm>
                    <a:off x="5617909" y="4048516"/>
                    <a:ext cx="1796177" cy="636350"/>
                    <a:chOff x="5222700" y="3658300"/>
                    <a:chExt cx="3210900" cy="636350"/>
                  </a:xfrm>
                </p:grpSpPr>
                <p:sp>
                  <p:nvSpPr>
                    <p:cNvPr id="1979" name="Google Shape;1979;p49"/>
                    <p:cNvSpPr txBox="1"/>
                    <p:nvPr/>
                  </p:nvSpPr>
                  <p:spPr>
                    <a:xfrm>
                      <a:off x="5222700" y="392895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Team </a:t>
                      </a:r>
                      <a:r>
                        <a:rPr lang="en">
                          <a:solidFill>
                            <a:schemeClr val="dk2"/>
                          </a:solidFill>
                          <a:latin typeface="Baloo 2"/>
                          <a:ea typeface="Baloo 2"/>
                          <a:cs typeface="Baloo 2"/>
                          <a:sym typeface="Baloo 2"/>
                        </a:rPr>
                        <a:t>name</a:t>
                      </a:r>
                      <a:endParaRPr>
                        <a:solidFill>
                          <a:schemeClr val="dk2"/>
                        </a:solidFill>
                        <a:latin typeface="Baloo 2"/>
                        <a:ea typeface="Baloo 2"/>
                        <a:cs typeface="Baloo 2"/>
                        <a:sym typeface="Baloo 2"/>
                      </a:endParaRPr>
                    </a:p>
                  </p:txBody>
                </p:sp>
                <p:sp>
                  <p:nvSpPr>
                    <p:cNvPr id="1980" name="Google Shape;1980;p49"/>
                    <p:cNvSpPr txBox="1"/>
                    <p:nvPr/>
                  </p:nvSpPr>
                  <p:spPr>
                    <a:xfrm>
                      <a:off x="5222700" y="3658300"/>
                      <a:ext cx="3210900" cy="36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Handlee"/>
                          <a:ea typeface="Handlee"/>
                          <a:cs typeface="Handlee"/>
                          <a:sym typeface="Handlee"/>
                        </a:rPr>
                        <a:t>Name</a:t>
                      </a:r>
                      <a:endParaRPr sz="1800">
                        <a:solidFill>
                          <a:schemeClr val="dk2"/>
                        </a:solidFill>
                        <a:latin typeface="Handlee"/>
                        <a:ea typeface="Handlee"/>
                        <a:cs typeface="Handlee"/>
                        <a:sym typeface="Handlee"/>
                      </a:endParaRPr>
                    </a:p>
                  </p:txBody>
                </p:sp>
              </p:grpSp>
              <p:sp>
                <p:nvSpPr>
                  <p:cNvPr id="1981" name="Google Shape;1981;p49"/>
                  <p:cNvSpPr/>
                  <p:nvPr/>
                </p:nvSpPr>
                <p:spPr>
                  <a:xfrm>
                    <a:off x="4782775" y="4032813"/>
                    <a:ext cx="713100" cy="69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08</a:t>
                    </a:r>
                    <a:endParaRPr b="1" sz="2000">
                      <a:solidFill>
                        <a:schemeClr val="lt1"/>
                      </a:solidFill>
                      <a:latin typeface="Handlee"/>
                      <a:ea typeface="Handlee"/>
                      <a:cs typeface="Handlee"/>
                      <a:sym typeface="Handlee"/>
                    </a:endParaRPr>
                  </a:p>
                </p:txBody>
              </p:sp>
              <p:sp>
                <p:nvSpPr>
                  <p:cNvPr id="1982" name="Google Shape;1982;p49"/>
                  <p:cNvSpPr/>
                  <p:nvPr/>
                </p:nvSpPr>
                <p:spPr>
                  <a:xfrm>
                    <a:off x="7315200" y="4032675"/>
                    <a:ext cx="1371600" cy="697800"/>
                  </a:xfrm>
                  <a:prstGeom prst="rect">
                    <a:avLst/>
                  </a:prstGeom>
                  <a:solidFill>
                    <a:schemeClr val="lt1"/>
                  </a:solidFill>
                  <a:ln>
                    <a:noFill/>
                  </a:ln>
                </p:spPr>
                <p:txBody>
                  <a:bodyPr anchorCtr="0" anchor="ctr" bIns="91425" lIns="228600" spcFirstLastPara="1" rIns="91425" wrap="square" tIns="91425">
                    <a:noAutofit/>
                  </a:bodyPr>
                  <a:lstStyle/>
                  <a:p>
                    <a:pPr indent="0" lvl="0" marL="0" rtl="0" algn="l">
                      <a:spcBef>
                        <a:spcPts val="0"/>
                      </a:spcBef>
                      <a:spcAft>
                        <a:spcPts val="0"/>
                      </a:spcAft>
                      <a:buNone/>
                    </a:pPr>
                    <a:r>
                      <a:rPr lang="en" sz="1600">
                        <a:solidFill>
                          <a:schemeClr val="dk2"/>
                        </a:solidFill>
                        <a:latin typeface="Baloo 2"/>
                        <a:ea typeface="Baloo 2"/>
                        <a:cs typeface="Baloo 2"/>
                        <a:sym typeface="Baloo 2"/>
                      </a:rPr>
                      <a:t>6.5</a:t>
                    </a:r>
                    <a:endParaRPr sz="1600">
                      <a:solidFill>
                        <a:schemeClr val="dk2"/>
                      </a:solidFill>
                      <a:latin typeface="Baloo 2"/>
                      <a:ea typeface="Baloo 2"/>
                      <a:cs typeface="Baloo 2"/>
                      <a:sym typeface="Baloo 2"/>
                    </a:endParaRPr>
                  </a:p>
                </p:txBody>
              </p:sp>
            </p:grpSp>
          </p:grpSp>
          <p:cxnSp>
            <p:nvCxnSpPr>
              <p:cNvPr id="1983" name="Google Shape;1983;p49"/>
              <p:cNvCxnSpPr/>
              <p:nvPr/>
            </p:nvCxnSpPr>
            <p:spPr>
              <a:xfrm>
                <a:off x="7324725" y="1524000"/>
                <a:ext cx="0" cy="3190800"/>
              </a:xfrm>
              <a:prstGeom prst="straightConnector1">
                <a:avLst/>
              </a:prstGeom>
              <a:noFill/>
              <a:ln cap="flat" cmpd="sng" w="9525">
                <a:solidFill>
                  <a:schemeClr val="dk1"/>
                </a:solidFill>
                <a:prstDash val="solid"/>
                <a:round/>
                <a:headEnd len="med" w="med" type="none"/>
                <a:tailEnd len="med" w="med" type="none"/>
              </a:ln>
            </p:spPr>
          </p:cxn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87" name="Shape 1987"/>
        <p:cNvGrpSpPr/>
        <p:nvPr/>
      </p:nvGrpSpPr>
      <p:grpSpPr>
        <a:xfrm>
          <a:off x="0" y="0"/>
          <a:ext cx="0" cy="0"/>
          <a:chOff x="0" y="0"/>
          <a:chExt cx="0" cy="0"/>
        </a:xfrm>
      </p:grpSpPr>
      <p:sp>
        <p:nvSpPr>
          <p:cNvPr id="1988" name="Google Shape;1988;p50"/>
          <p:cNvSpPr txBox="1"/>
          <p:nvPr>
            <p:ph idx="4294967295" type="title"/>
          </p:nvPr>
        </p:nvSpPr>
        <p:spPr>
          <a:xfrm>
            <a:off x="1048350" y="3238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 (premium users)</a:t>
            </a:r>
            <a:endParaRPr>
              <a:solidFill>
                <a:srgbClr val="FFFFFF"/>
              </a:solidFill>
              <a:latin typeface="Arial"/>
              <a:ea typeface="Arial"/>
              <a:cs typeface="Arial"/>
              <a:sym typeface="Arial"/>
            </a:endParaRPr>
          </a:p>
        </p:txBody>
      </p:sp>
      <p:sp>
        <p:nvSpPr>
          <p:cNvPr id="1989" name="Google Shape;1989;p50"/>
          <p:cNvSpPr txBox="1"/>
          <p:nvPr>
            <p:ph idx="4294967295" type="body"/>
          </p:nvPr>
        </p:nvSpPr>
        <p:spPr>
          <a:xfrm>
            <a:off x="1048350" y="6902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a:solidFill>
                  <a:srgbClr val="FFFFFF"/>
                </a:solidFill>
                <a:latin typeface="Arial"/>
                <a:ea typeface="Arial"/>
                <a:cs typeface="Arial"/>
                <a:sym typeface="Arial"/>
              </a:rPr>
              <a:t>In order to use this template, you must be a Premium user on </a:t>
            </a:r>
            <a:r>
              <a:rPr b="1" lang="en" sz="1000" u="sng">
                <a:solidFill>
                  <a:srgbClr val="869FB2"/>
                </a:solidFill>
                <a:latin typeface="Arial"/>
                <a:ea typeface="Arial"/>
                <a:cs typeface="Arial"/>
                <a:sym typeface="Arial"/>
              </a:rPr>
              <a:t>S</a:t>
            </a:r>
            <a:r>
              <a:rPr b="1" lang="en" u="sng">
                <a:solidFill>
                  <a:srgbClr val="869FB2"/>
                </a:solidFill>
                <a:latin typeface="Arial"/>
                <a:ea typeface="Arial"/>
                <a:cs typeface="Arial"/>
                <a:sym typeface="Arial"/>
                <a:hlinkClick r:id="rId3">
                  <a:extLst>
                    <a:ext uri="{A12FA001-AC4F-418D-AE19-62706E023703}">
                      <ahyp:hlinkClr val="tx"/>
                    </a:ext>
                  </a:extLst>
                </a:hlinkClick>
              </a:rPr>
              <a:t>lidesgo</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000">
                <a:solidFill>
                  <a:srgbClr val="869FB2"/>
                </a:solidFill>
                <a:latin typeface="Arial"/>
                <a:ea typeface="Arial"/>
                <a:cs typeface="Arial"/>
                <a:sym typeface="Arial"/>
              </a:rPr>
              <a:t>You are allowed to:</a:t>
            </a:r>
            <a:endParaRPr b="1" sz="1000">
              <a:solidFill>
                <a:srgbClr val="869FB2"/>
              </a:solidFill>
              <a:latin typeface="Arial"/>
              <a:ea typeface="Arial"/>
              <a:cs typeface="Arial"/>
              <a:sym typeface="Aria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Modify this template.</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it for both personal and commercial purposes.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Hide or delete the “Thanks” slide and the mention to Slidesgo in the credits.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Share this template in an editable format with people who are not part of your team.</a:t>
            </a:r>
            <a:endParaRPr sz="10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000">
                <a:solidFill>
                  <a:srgbClr val="869FB2"/>
                </a:solidFill>
                <a:latin typeface="Arial"/>
                <a:ea typeface="Arial"/>
                <a:cs typeface="Arial"/>
                <a:sym typeface="Arial"/>
              </a:rPr>
              <a:t>You are not allowed to:</a:t>
            </a:r>
            <a:endParaRPr b="1" sz="1000">
              <a:solidFill>
                <a:srgbClr val="869FB2"/>
              </a:solidFill>
              <a:latin typeface="Arial"/>
              <a:ea typeface="Arial"/>
              <a:cs typeface="Arial"/>
              <a:sym typeface="Arial"/>
            </a:endParaRPr>
          </a:p>
          <a:p>
            <a:pPr indent="-292100" lvl="0" marL="457200" rtl="0" algn="l">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Sublicense, sell or rent this Slidesgo Template (or a modified version of this Slidesgo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any of the elements that are part of this Slidesgo Template in an isolated and separated way from this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Register any of the elements that are part of this template as a trademark or logo, or register it as a work in an intellectual property registry or similar.</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p:txBody>
      </p:sp>
      <p:sp>
        <p:nvSpPr>
          <p:cNvPr id="1990" name="Google Shape;1990;p50"/>
          <p:cNvSpPr txBox="1"/>
          <p:nvPr>
            <p:ph idx="4294967295" type="body"/>
          </p:nvPr>
        </p:nvSpPr>
        <p:spPr>
          <a:xfrm>
            <a:off x="1048350" y="4314290"/>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Arial"/>
                <a:ea typeface="Arial"/>
                <a:cs typeface="Arial"/>
                <a:sym typeface="Arial"/>
              </a:rPr>
              <a:t>For more information about editing slides, please </a:t>
            </a:r>
            <a:r>
              <a:rPr lang="en" sz="900">
                <a:solidFill>
                  <a:srgbClr val="FFFFFF"/>
                </a:solidFill>
                <a:latin typeface="Arial"/>
                <a:ea typeface="Arial"/>
                <a:cs typeface="Arial"/>
                <a:sym typeface="Arial"/>
              </a:rPr>
              <a:t>read </a:t>
            </a:r>
            <a:r>
              <a:rPr lang="en" sz="1000">
                <a:solidFill>
                  <a:srgbClr val="FFFFFF"/>
                </a:solidFill>
                <a:latin typeface="Arial"/>
                <a:ea typeface="Arial"/>
                <a:cs typeface="Arial"/>
                <a:sym typeface="Arial"/>
              </a:rPr>
              <a:t>our FAQs or visit Slidesgo School:</a:t>
            </a:r>
            <a:endParaRPr sz="1000">
              <a:solidFill>
                <a:srgbClr val="FFFFFF"/>
              </a:solidFill>
              <a:latin typeface="Arial"/>
              <a:ea typeface="Arial"/>
              <a:cs typeface="Arial"/>
              <a:sym typeface="Arial"/>
            </a:endParaRPr>
          </a:p>
          <a:p>
            <a:pPr indent="0" lvl="0" marL="0" rtl="0" algn="ctr">
              <a:spcBef>
                <a:spcPts val="0"/>
              </a:spcBef>
              <a:spcAft>
                <a:spcPts val="0"/>
              </a:spcAft>
              <a:buNone/>
            </a:pPr>
            <a:r>
              <a:rPr lang="en" sz="1000" u="sng">
                <a:solidFill>
                  <a:srgbClr val="869FB2"/>
                </a:solidFill>
                <a:latin typeface="Arial"/>
                <a:ea typeface="Arial"/>
                <a:cs typeface="Arial"/>
                <a:sym typeface="Arial"/>
                <a:hlinkClick r:id="rId4">
                  <a:extLst>
                    <a:ext uri="{A12FA001-AC4F-418D-AE19-62706E023703}">
                      <ahyp:hlinkClr val="tx"/>
                    </a:ext>
                  </a:extLst>
                </a:hlinkClick>
              </a:rPr>
              <a:t>https://slidesgo.com/faqs</a:t>
            </a:r>
            <a:r>
              <a:rPr lang="en" sz="1200">
                <a:solidFill>
                  <a:srgbClr val="FFFFFF"/>
                </a:solidFill>
                <a:latin typeface="Arial"/>
                <a:ea typeface="Arial"/>
                <a:cs typeface="Arial"/>
                <a:sym typeface="Arial"/>
              </a:rPr>
              <a:t> </a:t>
            </a:r>
            <a:r>
              <a:rPr lang="en" sz="1000">
                <a:solidFill>
                  <a:srgbClr val="FFFFFF"/>
                </a:solidFill>
                <a:latin typeface="Arial"/>
                <a:ea typeface="Arial"/>
                <a:cs typeface="Arial"/>
                <a:sym typeface="Arial"/>
              </a:rPr>
              <a:t>and</a:t>
            </a:r>
            <a:r>
              <a:rPr lang="en" sz="1200">
                <a:solidFill>
                  <a:srgbClr val="FFFFFF"/>
                </a:solidFill>
                <a:latin typeface="Arial"/>
                <a:ea typeface="Arial"/>
                <a:cs typeface="Arial"/>
                <a:sym typeface="Arial"/>
              </a:rPr>
              <a:t> </a:t>
            </a:r>
            <a:r>
              <a:rPr lang="en" sz="1000" u="sng">
                <a:solidFill>
                  <a:srgbClr val="869FB2"/>
                </a:solidFill>
                <a:latin typeface="Arial"/>
                <a:ea typeface="Arial"/>
                <a:cs typeface="Arial"/>
                <a:sym typeface="Arial"/>
                <a:hlinkClick r:id="rId5">
                  <a:extLst>
                    <a:ext uri="{A12FA001-AC4F-418D-AE19-62706E023703}">
                      <ahyp:hlinkClr val="tx"/>
                    </a:ext>
                  </a:extLst>
                </a:hlinkClick>
              </a:rPr>
              <a:t>https://slidesgo.com/slidesgo-school</a:t>
            </a:r>
            <a:endParaRPr sz="1000" u="sng">
              <a:solidFill>
                <a:srgbClr val="869FB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94" name="Shape 1994"/>
        <p:cNvGrpSpPr/>
        <p:nvPr/>
      </p:nvGrpSpPr>
      <p:grpSpPr>
        <a:xfrm>
          <a:off x="0" y="0"/>
          <a:ext cx="0" cy="0"/>
          <a:chOff x="0" y="0"/>
          <a:chExt cx="0" cy="0"/>
        </a:xfrm>
      </p:grpSpPr>
      <p:sp>
        <p:nvSpPr>
          <p:cNvPr id="1995" name="Google Shape;1995;p51"/>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sp>
        <p:nvSpPr>
          <p:cNvPr id="1996" name="Google Shape;1996;p51"/>
          <p:cNvSpPr/>
          <p:nvPr/>
        </p:nvSpPr>
        <p:spPr>
          <a:xfrm>
            <a:off x="1504285" y="2948818"/>
            <a:ext cx="1713187" cy="534976"/>
          </a:xfrm>
          <a:custGeom>
            <a:rect b="b" l="l" r="r" t="t"/>
            <a:pathLst>
              <a:path extrusionOk="0" h="34387" w="110102">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1"/>
          <p:cNvSpPr/>
          <p:nvPr/>
        </p:nvSpPr>
        <p:spPr>
          <a:xfrm>
            <a:off x="2653822" y="2845479"/>
            <a:ext cx="687939" cy="741642"/>
          </a:xfrm>
          <a:custGeom>
            <a:rect b="b" l="l" r="r" t="t"/>
            <a:pathLst>
              <a:path extrusionOk="0" h="47671" w="44212">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1"/>
          <p:cNvSpPr/>
          <p:nvPr/>
        </p:nvSpPr>
        <p:spPr>
          <a:xfrm>
            <a:off x="1380284" y="2845479"/>
            <a:ext cx="687550" cy="741642"/>
          </a:xfrm>
          <a:custGeom>
            <a:rect b="b" l="l" r="r" t="t"/>
            <a:pathLst>
              <a:path extrusionOk="0" h="47671" w="44187">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1"/>
          <p:cNvSpPr/>
          <p:nvPr/>
        </p:nvSpPr>
        <p:spPr>
          <a:xfrm>
            <a:off x="199873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1"/>
          <p:cNvSpPr/>
          <p:nvPr/>
        </p:nvSpPr>
        <p:spPr>
          <a:xfrm>
            <a:off x="2949013" y="3922488"/>
            <a:ext cx="724598" cy="588011"/>
          </a:xfrm>
          <a:custGeom>
            <a:rect b="b" l="l" r="r" t="t"/>
            <a:pathLst>
              <a:path extrusionOk="0" h="37796"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1"/>
          <p:cNvSpPr/>
          <p:nvPr/>
        </p:nvSpPr>
        <p:spPr>
          <a:xfrm>
            <a:off x="104845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1"/>
          <p:cNvSpPr/>
          <p:nvPr/>
        </p:nvSpPr>
        <p:spPr>
          <a:xfrm>
            <a:off x="199873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1"/>
          <p:cNvSpPr/>
          <p:nvPr/>
        </p:nvSpPr>
        <p:spPr>
          <a:xfrm>
            <a:off x="2949013" y="1922125"/>
            <a:ext cx="724598" cy="587996"/>
          </a:xfrm>
          <a:custGeom>
            <a:rect b="b" l="l" r="r" t="t"/>
            <a:pathLst>
              <a:path extrusionOk="0" h="37795"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1"/>
          <p:cNvSpPr/>
          <p:nvPr/>
        </p:nvSpPr>
        <p:spPr>
          <a:xfrm>
            <a:off x="104845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1"/>
          <p:cNvSpPr/>
          <p:nvPr/>
        </p:nvSpPr>
        <p:spPr>
          <a:xfrm>
            <a:off x="1180249" y="2214186"/>
            <a:ext cx="453169" cy="3905"/>
          </a:xfrm>
          <a:custGeom>
            <a:rect b="b" l="l" r="r" t="t"/>
            <a:pathLst>
              <a:path extrusionOk="0" h="251" w="29124">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1"/>
          <p:cNvSpPr/>
          <p:nvPr/>
        </p:nvSpPr>
        <p:spPr>
          <a:xfrm>
            <a:off x="2132085"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1"/>
          <p:cNvSpPr/>
          <p:nvPr/>
        </p:nvSpPr>
        <p:spPr>
          <a:xfrm>
            <a:off x="3087047"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1"/>
          <p:cNvSpPr/>
          <p:nvPr/>
        </p:nvSpPr>
        <p:spPr>
          <a:xfrm>
            <a:off x="3087047"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1"/>
          <p:cNvSpPr/>
          <p:nvPr/>
        </p:nvSpPr>
        <p:spPr>
          <a:xfrm>
            <a:off x="2132085"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1"/>
          <p:cNvSpPr/>
          <p:nvPr/>
        </p:nvSpPr>
        <p:spPr>
          <a:xfrm>
            <a:off x="1181416" y="4214548"/>
            <a:ext cx="453169" cy="3920"/>
          </a:xfrm>
          <a:custGeom>
            <a:rect b="b" l="l" r="r" t="t"/>
            <a:pathLst>
              <a:path extrusionOk="0" h="252" w="29124">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1"/>
          <p:cNvSpPr txBox="1"/>
          <p:nvPr>
            <p:ph idx="4294967295" type="title"/>
          </p:nvPr>
        </p:nvSpPr>
        <p:spPr>
          <a:xfrm>
            <a:off x="1644313" y="3079887"/>
            <a:ext cx="14286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Arial"/>
                <a:ea typeface="Arial"/>
                <a:cs typeface="Arial"/>
                <a:sym typeface="Arial"/>
              </a:rPr>
              <a:t>Add the Title here</a:t>
            </a:r>
            <a:endParaRPr sz="1000">
              <a:latin typeface="Arial"/>
              <a:ea typeface="Arial"/>
              <a:cs typeface="Arial"/>
              <a:sym typeface="Arial"/>
            </a:endParaRPr>
          </a:p>
        </p:txBody>
      </p:sp>
      <p:grpSp>
        <p:nvGrpSpPr>
          <p:cNvPr id="2012" name="Google Shape;2012;p51"/>
          <p:cNvGrpSpPr/>
          <p:nvPr/>
        </p:nvGrpSpPr>
        <p:grpSpPr>
          <a:xfrm>
            <a:off x="1311648" y="1983281"/>
            <a:ext cx="197743" cy="197743"/>
            <a:chOff x="2676100" y="832575"/>
            <a:chExt cx="483125" cy="483125"/>
          </a:xfrm>
        </p:grpSpPr>
        <p:sp>
          <p:nvSpPr>
            <p:cNvPr id="2013" name="Google Shape;2013;p51"/>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14" name="Google Shape;2014;p51"/>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15" name="Google Shape;2015;p51"/>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016" name="Google Shape;2016;p51"/>
          <p:cNvGrpSpPr/>
          <p:nvPr/>
        </p:nvGrpSpPr>
        <p:grpSpPr>
          <a:xfrm>
            <a:off x="2258621" y="1976256"/>
            <a:ext cx="204394" cy="197743"/>
            <a:chOff x="3270550" y="832575"/>
            <a:chExt cx="499375" cy="483125"/>
          </a:xfrm>
        </p:grpSpPr>
        <p:sp>
          <p:nvSpPr>
            <p:cNvPr id="2017" name="Google Shape;2017;p51"/>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18" name="Google Shape;2018;p51"/>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19" name="Google Shape;2019;p51"/>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020" name="Google Shape;2020;p51"/>
          <p:cNvGrpSpPr/>
          <p:nvPr/>
        </p:nvGrpSpPr>
        <p:grpSpPr>
          <a:xfrm>
            <a:off x="3212214" y="1983307"/>
            <a:ext cx="197774" cy="197743"/>
            <a:chOff x="3270475" y="1427025"/>
            <a:chExt cx="483200" cy="483125"/>
          </a:xfrm>
        </p:grpSpPr>
        <p:sp>
          <p:nvSpPr>
            <p:cNvPr id="2021" name="Google Shape;2021;p51"/>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22" name="Google Shape;2022;p51"/>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23" name="Google Shape;2023;p51"/>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024" name="Google Shape;2024;p51"/>
          <p:cNvSpPr/>
          <p:nvPr/>
        </p:nvSpPr>
        <p:spPr>
          <a:xfrm>
            <a:off x="3212183" y="3978579"/>
            <a:ext cx="197784" cy="197743"/>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25" name="Google Shape;2025;p51"/>
          <p:cNvSpPr/>
          <p:nvPr/>
        </p:nvSpPr>
        <p:spPr>
          <a:xfrm>
            <a:off x="1309717" y="3978574"/>
            <a:ext cx="199697" cy="197753"/>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2026" name="Google Shape;2026;p51"/>
          <p:cNvGrpSpPr/>
          <p:nvPr/>
        </p:nvGrpSpPr>
        <p:grpSpPr>
          <a:xfrm>
            <a:off x="2258607" y="3980427"/>
            <a:ext cx="204425" cy="194059"/>
            <a:chOff x="6222125" y="2025975"/>
            <a:chExt cx="499450" cy="474125"/>
          </a:xfrm>
        </p:grpSpPr>
        <p:sp>
          <p:nvSpPr>
            <p:cNvPr id="2027" name="Google Shape;2027;p51"/>
            <p:cNvSpPr/>
            <p:nvPr/>
          </p:nvSpPr>
          <p:spPr>
            <a:xfrm>
              <a:off x="6222125" y="2025975"/>
              <a:ext cx="499450" cy="474125"/>
            </a:xfrm>
            <a:custGeom>
              <a:rect b="b" l="l" r="r" t="t"/>
              <a:pathLst>
                <a:path extrusionOk="0" h="18965" w="19978">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28" name="Google Shape;2028;p51"/>
            <p:cNvSpPr/>
            <p:nvPr/>
          </p:nvSpPr>
          <p:spPr>
            <a:xfrm>
              <a:off x="6309175" y="2087825"/>
              <a:ext cx="350425" cy="350425"/>
            </a:xfrm>
            <a:custGeom>
              <a:rect b="b" l="l" r="r" t="t"/>
              <a:pathLst>
                <a:path extrusionOk="0" h="14017" w="14017">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029" name="Google Shape;2029;p51"/>
            <p:cNvSpPr/>
            <p:nvPr/>
          </p:nvSpPr>
          <p:spPr>
            <a:xfrm>
              <a:off x="6431600" y="2142250"/>
              <a:ext cx="105575" cy="241575"/>
            </a:xfrm>
            <a:custGeom>
              <a:rect b="b" l="l" r="r" t="t"/>
              <a:pathLst>
                <a:path extrusionOk="0" h="9663" w="4223">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030" name="Google Shape;2030;p51"/>
          <p:cNvSpPr txBox="1"/>
          <p:nvPr>
            <p:ph idx="4294967295" type="title"/>
          </p:nvPr>
        </p:nvSpPr>
        <p:spPr>
          <a:xfrm>
            <a:off x="1048453" y="2273439"/>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1</a:t>
            </a:r>
            <a:endParaRPr sz="900">
              <a:latin typeface="Arial"/>
              <a:ea typeface="Arial"/>
              <a:cs typeface="Arial"/>
              <a:sym typeface="Arial"/>
            </a:endParaRPr>
          </a:p>
        </p:txBody>
      </p:sp>
      <p:sp>
        <p:nvSpPr>
          <p:cNvPr id="2031" name="Google Shape;2031;p51"/>
          <p:cNvSpPr txBox="1"/>
          <p:nvPr>
            <p:ph idx="4294967295" type="title"/>
          </p:nvPr>
        </p:nvSpPr>
        <p:spPr>
          <a:xfrm>
            <a:off x="1998736"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2</a:t>
            </a:r>
            <a:endParaRPr sz="900">
              <a:latin typeface="Arial"/>
              <a:ea typeface="Arial"/>
              <a:cs typeface="Arial"/>
              <a:sym typeface="Arial"/>
            </a:endParaRPr>
          </a:p>
        </p:txBody>
      </p:sp>
      <p:sp>
        <p:nvSpPr>
          <p:cNvPr id="2032" name="Google Shape;2032;p51"/>
          <p:cNvSpPr txBox="1"/>
          <p:nvPr>
            <p:ph idx="4294967295" type="title"/>
          </p:nvPr>
        </p:nvSpPr>
        <p:spPr>
          <a:xfrm>
            <a:off x="2949019"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3</a:t>
            </a:r>
            <a:endParaRPr sz="900">
              <a:latin typeface="Arial"/>
              <a:ea typeface="Arial"/>
              <a:cs typeface="Arial"/>
              <a:sym typeface="Arial"/>
            </a:endParaRPr>
          </a:p>
        </p:txBody>
      </p:sp>
      <p:sp>
        <p:nvSpPr>
          <p:cNvPr id="2033" name="Google Shape;2033;p51"/>
          <p:cNvSpPr txBox="1"/>
          <p:nvPr>
            <p:ph idx="4294967295" type="title"/>
          </p:nvPr>
        </p:nvSpPr>
        <p:spPr>
          <a:xfrm>
            <a:off x="1048350"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4</a:t>
            </a:r>
            <a:endParaRPr sz="900">
              <a:latin typeface="Arial"/>
              <a:ea typeface="Arial"/>
              <a:cs typeface="Arial"/>
              <a:sym typeface="Arial"/>
            </a:endParaRPr>
          </a:p>
        </p:txBody>
      </p:sp>
      <p:sp>
        <p:nvSpPr>
          <p:cNvPr id="2034" name="Google Shape;2034;p51"/>
          <p:cNvSpPr txBox="1"/>
          <p:nvPr>
            <p:ph idx="4294967295" type="title"/>
          </p:nvPr>
        </p:nvSpPr>
        <p:spPr>
          <a:xfrm>
            <a:off x="1998684"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5</a:t>
            </a:r>
            <a:endParaRPr sz="900">
              <a:latin typeface="Arial"/>
              <a:ea typeface="Arial"/>
              <a:cs typeface="Arial"/>
              <a:sym typeface="Arial"/>
            </a:endParaRPr>
          </a:p>
        </p:txBody>
      </p:sp>
      <p:sp>
        <p:nvSpPr>
          <p:cNvPr id="2035" name="Google Shape;2035;p51"/>
          <p:cNvSpPr txBox="1"/>
          <p:nvPr>
            <p:ph idx="4294967295" type="title"/>
          </p:nvPr>
        </p:nvSpPr>
        <p:spPr>
          <a:xfrm>
            <a:off x="2949019"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6</a:t>
            </a:r>
            <a:endParaRPr sz="900">
              <a:latin typeface="Arial"/>
              <a:ea typeface="Arial"/>
              <a:cs typeface="Arial"/>
              <a:sym typeface="Arial"/>
            </a:endParaRPr>
          </a:p>
        </p:txBody>
      </p:sp>
      <p:sp>
        <p:nvSpPr>
          <p:cNvPr id="2036" name="Google Shape;2036;p51"/>
          <p:cNvSpPr/>
          <p:nvPr/>
        </p:nvSpPr>
        <p:spPr>
          <a:xfrm>
            <a:off x="1374787"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1"/>
          <p:cNvSpPr/>
          <p:nvPr/>
        </p:nvSpPr>
        <p:spPr>
          <a:xfrm>
            <a:off x="2326630"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1"/>
          <p:cNvSpPr/>
          <p:nvPr/>
        </p:nvSpPr>
        <p:spPr>
          <a:xfrm>
            <a:off x="3278485"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1"/>
          <p:cNvSpPr/>
          <p:nvPr/>
        </p:nvSpPr>
        <p:spPr>
          <a:xfrm>
            <a:off x="1374774"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1"/>
          <p:cNvSpPr/>
          <p:nvPr/>
        </p:nvSpPr>
        <p:spPr>
          <a:xfrm>
            <a:off x="2326617"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1"/>
          <p:cNvSpPr/>
          <p:nvPr/>
        </p:nvSpPr>
        <p:spPr>
          <a:xfrm>
            <a:off x="3278472"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1"/>
          <p:cNvSpPr/>
          <p:nvPr/>
        </p:nvSpPr>
        <p:spPr>
          <a:xfrm>
            <a:off x="2200729"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1"/>
          <p:cNvSpPr/>
          <p:nvPr/>
        </p:nvSpPr>
        <p:spPr>
          <a:xfrm>
            <a:off x="2328782"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1"/>
          <p:cNvSpPr/>
          <p:nvPr/>
        </p:nvSpPr>
        <p:spPr>
          <a:xfrm>
            <a:off x="2456836"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1"/>
          <p:cNvSpPr/>
          <p:nvPr/>
        </p:nvSpPr>
        <p:spPr>
          <a:xfrm>
            <a:off x="2200729"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1"/>
          <p:cNvSpPr/>
          <p:nvPr/>
        </p:nvSpPr>
        <p:spPr>
          <a:xfrm>
            <a:off x="2328782"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1"/>
          <p:cNvSpPr/>
          <p:nvPr/>
        </p:nvSpPr>
        <p:spPr>
          <a:xfrm>
            <a:off x="2456836"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48" name="Google Shape;2048;p51"/>
          <p:cNvCxnSpPr>
            <a:stCxn id="2036" idx="4"/>
            <a:endCxn id="2042" idx="0"/>
          </p:cNvCxnSpPr>
          <p:nvPr/>
        </p:nvCxnSpPr>
        <p:spPr>
          <a:xfrm flipH="1" rot="-5400000">
            <a:off x="1718737" y="2306976"/>
            <a:ext cx="201900" cy="8259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49" name="Google Shape;2049;p51"/>
          <p:cNvCxnSpPr>
            <a:stCxn id="2038" idx="4"/>
            <a:endCxn id="2044" idx="0"/>
          </p:cNvCxnSpPr>
          <p:nvPr/>
        </p:nvCxnSpPr>
        <p:spPr>
          <a:xfrm rot="5400000">
            <a:off x="2798635" y="2309076"/>
            <a:ext cx="201900" cy="8217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50" name="Google Shape;2050;p51"/>
          <p:cNvCxnSpPr>
            <a:stCxn id="2037" idx="4"/>
            <a:endCxn id="2043" idx="0"/>
          </p:cNvCxnSpPr>
          <p:nvPr/>
        </p:nvCxnSpPr>
        <p:spPr>
          <a:xfrm flipH="1" rot="-5400000">
            <a:off x="2258680" y="2718876"/>
            <a:ext cx="201900" cy="21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051" name="Google Shape;2051;p51"/>
          <p:cNvCxnSpPr>
            <a:stCxn id="2039" idx="0"/>
            <a:endCxn id="2045" idx="4"/>
          </p:cNvCxnSpPr>
          <p:nvPr/>
        </p:nvCxnSpPr>
        <p:spPr>
          <a:xfrm rot="-5400000">
            <a:off x="1717824" y="3302386"/>
            <a:ext cx="203700" cy="8259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052" name="Google Shape;2052;p51"/>
          <p:cNvCxnSpPr>
            <a:stCxn id="2041" idx="0"/>
            <a:endCxn id="2047" idx="4"/>
          </p:cNvCxnSpPr>
          <p:nvPr/>
        </p:nvCxnSpPr>
        <p:spPr>
          <a:xfrm flipH="1" rot="5400000">
            <a:off x="2797722" y="3304486"/>
            <a:ext cx="203700" cy="8217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053" name="Google Shape;2053;p51"/>
          <p:cNvCxnSpPr>
            <a:stCxn id="2040" idx="0"/>
            <a:endCxn id="2046" idx="4"/>
          </p:cNvCxnSpPr>
          <p:nvPr/>
        </p:nvCxnSpPr>
        <p:spPr>
          <a:xfrm rot="-5400000">
            <a:off x="2257767" y="3714286"/>
            <a:ext cx="203700" cy="2100"/>
          </a:xfrm>
          <a:prstGeom prst="curvedConnector3">
            <a:avLst>
              <a:gd fmla="val 50003" name="adj1"/>
            </a:avLst>
          </a:prstGeom>
          <a:noFill/>
          <a:ln cap="flat" cmpd="sng" w="19050">
            <a:solidFill>
              <a:srgbClr val="5F7D95"/>
            </a:solidFill>
            <a:prstDash val="solid"/>
            <a:round/>
            <a:headEnd len="med" w="med" type="none"/>
            <a:tailEnd len="med" w="med" type="none"/>
          </a:ln>
        </p:spPr>
      </p:cxnSp>
      <p:sp>
        <p:nvSpPr>
          <p:cNvPr id="2054" name="Google Shape;2054;p51"/>
          <p:cNvSpPr/>
          <p:nvPr/>
        </p:nvSpPr>
        <p:spPr>
          <a:xfrm>
            <a:off x="4239724" y="3070969"/>
            <a:ext cx="779136" cy="252234"/>
          </a:xfrm>
          <a:custGeom>
            <a:rect b="b" l="l" r="r" t="t"/>
            <a:pathLst>
              <a:path extrusionOk="0" h="14358" w="44351">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1"/>
          <p:cNvSpPr/>
          <p:nvPr/>
        </p:nvSpPr>
        <p:spPr>
          <a:xfrm>
            <a:off x="5018842" y="3070969"/>
            <a:ext cx="779119" cy="252234"/>
          </a:xfrm>
          <a:custGeom>
            <a:rect b="b" l="l" r="r" t="t"/>
            <a:pathLst>
              <a:path extrusionOk="0" h="14358" w="4435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1"/>
          <p:cNvSpPr/>
          <p:nvPr/>
        </p:nvSpPr>
        <p:spPr>
          <a:xfrm>
            <a:off x="5797943" y="3070969"/>
            <a:ext cx="778732" cy="252234"/>
          </a:xfrm>
          <a:custGeom>
            <a:rect b="b" l="l" r="r" t="t"/>
            <a:pathLst>
              <a:path extrusionOk="0" h="14358" w="44328">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57" name="Google Shape;2057;p51"/>
          <p:cNvSpPr/>
          <p:nvPr/>
        </p:nvSpPr>
        <p:spPr>
          <a:xfrm>
            <a:off x="6576658" y="3070969"/>
            <a:ext cx="779136" cy="252234"/>
          </a:xfrm>
          <a:custGeom>
            <a:rect b="b" l="l" r="r" t="t"/>
            <a:pathLst>
              <a:path extrusionOk="0" h="14358" w="44351">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58" name="Google Shape;2058;p51"/>
          <p:cNvSpPr/>
          <p:nvPr/>
        </p:nvSpPr>
        <p:spPr>
          <a:xfrm>
            <a:off x="7355776" y="3070969"/>
            <a:ext cx="779119" cy="252234"/>
          </a:xfrm>
          <a:custGeom>
            <a:rect b="b" l="l" r="r" t="t"/>
            <a:pathLst>
              <a:path extrusionOk="0" h="14358" w="4435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59" name="Google Shape;2059;p51"/>
          <p:cNvSpPr/>
          <p:nvPr/>
        </p:nvSpPr>
        <p:spPr>
          <a:xfrm>
            <a:off x="4429400" y="2025000"/>
            <a:ext cx="342847" cy="386555"/>
          </a:xfrm>
          <a:custGeom>
            <a:rect b="b" l="l" r="r" t="t"/>
            <a:pathLst>
              <a:path extrusionOk="0" h="22004" w="19516">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1"/>
          <p:cNvSpPr/>
          <p:nvPr/>
        </p:nvSpPr>
        <p:spPr>
          <a:xfrm>
            <a:off x="5244198" y="4020984"/>
            <a:ext cx="342847" cy="386678"/>
          </a:xfrm>
          <a:custGeom>
            <a:rect b="b" l="l" r="r" t="t"/>
            <a:pathLst>
              <a:path extrusionOk="0" h="22011" w="19516">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1"/>
          <p:cNvSpPr/>
          <p:nvPr/>
        </p:nvSpPr>
        <p:spPr>
          <a:xfrm>
            <a:off x="6007260" y="2025000"/>
            <a:ext cx="342865" cy="386555"/>
          </a:xfrm>
          <a:custGeom>
            <a:rect b="b" l="l" r="r" t="t"/>
            <a:pathLst>
              <a:path extrusionOk="0" h="22004" w="19517">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1"/>
          <p:cNvSpPr/>
          <p:nvPr/>
        </p:nvSpPr>
        <p:spPr>
          <a:xfrm>
            <a:off x="6796005" y="4021089"/>
            <a:ext cx="343251" cy="386661"/>
          </a:xfrm>
          <a:custGeom>
            <a:rect b="b" l="l" r="r" t="t"/>
            <a:pathLst>
              <a:path extrusionOk="0" h="22010" w="19539">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1"/>
          <p:cNvSpPr/>
          <p:nvPr/>
        </p:nvSpPr>
        <p:spPr>
          <a:xfrm>
            <a:off x="7585138" y="2025000"/>
            <a:ext cx="342847" cy="386555"/>
          </a:xfrm>
          <a:custGeom>
            <a:rect b="b" l="l" r="r" t="t"/>
            <a:pathLst>
              <a:path extrusionOk="0" h="22004" w="19516">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1"/>
          <p:cNvSpPr/>
          <p:nvPr/>
        </p:nvSpPr>
        <p:spPr>
          <a:xfrm>
            <a:off x="4569763"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1"/>
          <p:cNvSpPr/>
          <p:nvPr/>
        </p:nvSpPr>
        <p:spPr>
          <a:xfrm>
            <a:off x="614762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1"/>
          <p:cNvSpPr/>
          <p:nvPr/>
        </p:nvSpPr>
        <p:spPr>
          <a:xfrm>
            <a:off x="772547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1"/>
          <p:cNvSpPr/>
          <p:nvPr/>
        </p:nvSpPr>
        <p:spPr>
          <a:xfrm>
            <a:off x="5384563" y="336237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1"/>
          <p:cNvSpPr/>
          <p:nvPr/>
        </p:nvSpPr>
        <p:spPr>
          <a:xfrm>
            <a:off x="6936563" y="336242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1"/>
          <p:cNvSpPr txBox="1"/>
          <p:nvPr>
            <p:ph idx="4294967295" type="title"/>
          </p:nvPr>
        </p:nvSpPr>
        <p:spPr>
          <a:xfrm>
            <a:off x="43314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2016</a:t>
            </a:r>
            <a:endParaRPr b="1" sz="900">
              <a:latin typeface="Arial"/>
              <a:ea typeface="Arial"/>
              <a:cs typeface="Arial"/>
              <a:sym typeface="Arial"/>
            </a:endParaRPr>
          </a:p>
        </p:txBody>
      </p:sp>
      <p:sp>
        <p:nvSpPr>
          <p:cNvPr id="2070" name="Google Shape;2070;p51"/>
          <p:cNvSpPr/>
          <p:nvPr/>
        </p:nvSpPr>
        <p:spPr>
          <a:xfrm>
            <a:off x="4569763"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1"/>
          <p:cNvSpPr/>
          <p:nvPr/>
        </p:nvSpPr>
        <p:spPr>
          <a:xfrm>
            <a:off x="6153050"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1"/>
          <p:cNvSpPr/>
          <p:nvPr/>
        </p:nvSpPr>
        <p:spPr>
          <a:xfrm>
            <a:off x="7725475"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1"/>
          <p:cNvSpPr/>
          <p:nvPr/>
        </p:nvSpPr>
        <p:spPr>
          <a:xfrm>
            <a:off x="53841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1"/>
          <p:cNvSpPr/>
          <p:nvPr/>
        </p:nvSpPr>
        <p:spPr>
          <a:xfrm>
            <a:off x="69365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5" name="Google Shape;2075;p51"/>
          <p:cNvCxnSpPr>
            <a:stCxn id="2064" idx="0"/>
            <a:endCxn id="2070" idx="4"/>
          </p:cNvCxnSpPr>
          <p:nvPr/>
        </p:nvCxnSpPr>
        <p:spPr>
          <a:xfrm rot="10800000">
            <a:off x="4600813"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076" name="Google Shape;2076;p51"/>
          <p:cNvCxnSpPr>
            <a:stCxn id="2065" idx="0"/>
            <a:endCxn id="2071" idx="4"/>
          </p:cNvCxnSpPr>
          <p:nvPr/>
        </p:nvCxnSpPr>
        <p:spPr>
          <a:xfrm flipH="1" rot="10800000">
            <a:off x="6178675" y="2500132"/>
            <a:ext cx="5400" cy="441900"/>
          </a:xfrm>
          <a:prstGeom prst="straightConnector1">
            <a:avLst/>
          </a:prstGeom>
          <a:noFill/>
          <a:ln cap="flat" cmpd="sng" w="9525">
            <a:solidFill>
              <a:srgbClr val="A5B7C6"/>
            </a:solidFill>
            <a:prstDash val="dash"/>
            <a:round/>
            <a:headEnd len="med" w="med" type="none"/>
            <a:tailEnd len="med" w="med" type="none"/>
          </a:ln>
        </p:spPr>
      </p:cxnSp>
      <p:cxnSp>
        <p:nvCxnSpPr>
          <p:cNvPr id="2077" name="Google Shape;2077;p51"/>
          <p:cNvCxnSpPr>
            <a:stCxn id="2066" idx="0"/>
            <a:endCxn id="2072" idx="4"/>
          </p:cNvCxnSpPr>
          <p:nvPr/>
        </p:nvCxnSpPr>
        <p:spPr>
          <a:xfrm rot="10800000">
            <a:off x="7756525"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078" name="Google Shape;2078;p51"/>
          <p:cNvCxnSpPr>
            <a:stCxn id="2067" idx="4"/>
            <a:endCxn id="2073" idx="0"/>
          </p:cNvCxnSpPr>
          <p:nvPr/>
        </p:nvCxnSpPr>
        <p:spPr>
          <a:xfrm flipH="1">
            <a:off x="5415313" y="3424470"/>
            <a:ext cx="300" cy="507900"/>
          </a:xfrm>
          <a:prstGeom prst="straightConnector1">
            <a:avLst/>
          </a:prstGeom>
          <a:noFill/>
          <a:ln cap="flat" cmpd="sng" w="9525">
            <a:solidFill>
              <a:srgbClr val="A5B7C6"/>
            </a:solidFill>
            <a:prstDash val="dash"/>
            <a:round/>
            <a:headEnd len="med" w="med" type="none"/>
            <a:tailEnd len="med" w="med" type="none"/>
          </a:ln>
        </p:spPr>
      </p:cxnSp>
      <p:cxnSp>
        <p:nvCxnSpPr>
          <p:cNvPr id="2079" name="Google Shape;2079;p51"/>
          <p:cNvCxnSpPr>
            <a:stCxn id="2068" idx="4"/>
            <a:endCxn id="2074" idx="0"/>
          </p:cNvCxnSpPr>
          <p:nvPr/>
        </p:nvCxnSpPr>
        <p:spPr>
          <a:xfrm>
            <a:off x="6967613" y="3424520"/>
            <a:ext cx="0" cy="507600"/>
          </a:xfrm>
          <a:prstGeom prst="straightConnector1">
            <a:avLst/>
          </a:prstGeom>
          <a:noFill/>
          <a:ln cap="flat" cmpd="sng" w="9525">
            <a:solidFill>
              <a:srgbClr val="A5B7C6"/>
            </a:solidFill>
            <a:prstDash val="dash"/>
            <a:round/>
            <a:headEnd len="med" w="med" type="none"/>
            <a:tailEnd len="med" w="med" type="none"/>
          </a:ln>
        </p:spPr>
      </p:cxnSp>
      <p:sp>
        <p:nvSpPr>
          <p:cNvPr id="2080" name="Google Shape;2080;p51"/>
          <p:cNvSpPr txBox="1"/>
          <p:nvPr>
            <p:ph idx="4294967295" type="title"/>
          </p:nvPr>
        </p:nvSpPr>
        <p:spPr>
          <a:xfrm>
            <a:off x="5138997"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2017</a:t>
            </a:r>
            <a:endParaRPr b="1" sz="900">
              <a:latin typeface="Arial"/>
              <a:ea typeface="Arial"/>
              <a:cs typeface="Arial"/>
              <a:sym typeface="Arial"/>
            </a:endParaRPr>
          </a:p>
        </p:txBody>
      </p:sp>
      <p:sp>
        <p:nvSpPr>
          <p:cNvPr id="2081" name="Google Shape;2081;p51"/>
          <p:cNvSpPr txBox="1"/>
          <p:nvPr>
            <p:ph idx="4294967295" type="title"/>
          </p:nvPr>
        </p:nvSpPr>
        <p:spPr>
          <a:xfrm>
            <a:off x="59046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2018</a:t>
            </a:r>
            <a:endParaRPr b="1" sz="900">
              <a:latin typeface="Arial"/>
              <a:ea typeface="Arial"/>
              <a:cs typeface="Arial"/>
              <a:sym typeface="Arial"/>
            </a:endParaRPr>
          </a:p>
        </p:txBody>
      </p:sp>
      <p:sp>
        <p:nvSpPr>
          <p:cNvPr id="2082" name="Google Shape;2082;p51"/>
          <p:cNvSpPr txBox="1"/>
          <p:nvPr>
            <p:ph idx="4294967295" type="title"/>
          </p:nvPr>
        </p:nvSpPr>
        <p:spPr>
          <a:xfrm>
            <a:off x="66968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2019</a:t>
            </a:r>
            <a:endParaRPr b="1" sz="900">
              <a:latin typeface="Arial"/>
              <a:ea typeface="Arial"/>
              <a:cs typeface="Arial"/>
              <a:sym typeface="Arial"/>
            </a:endParaRPr>
          </a:p>
        </p:txBody>
      </p:sp>
      <p:sp>
        <p:nvSpPr>
          <p:cNvPr id="2083" name="Google Shape;2083;p51"/>
          <p:cNvSpPr txBox="1"/>
          <p:nvPr>
            <p:ph idx="4294967295" type="title"/>
          </p:nvPr>
        </p:nvSpPr>
        <p:spPr>
          <a:xfrm>
            <a:off x="74889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2020</a:t>
            </a:r>
            <a:endParaRPr b="1" sz="900">
              <a:latin typeface="Arial"/>
              <a:ea typeface="Arial"/>
              <a:cs typeface="Arial"/>
              <a:sym typeface="Arial"/>
            </a:endParaRPr>
          </a:p>
        </p:txBody>
      </p:sp>
      <p:sp>
        <p:nvSpPr>
          <p:cNvPr id="2084" name="Google Shape;2084;p51"/>
          <p:cNvSpPr/>
          <p:nvPr/>
        </p:nvSpPr>
        <p:spPr>
          <a:xfrm>
            <a:off x="6865977" y="4092071"/>
            <a:ext cx="204488" cy="205025"/>
          </a:xfrm>
          <a:custGeom>
            <a:rect b="b" l="l" r="r" t="t"/>
            <a:pathLst>
              <a:path extrusionOk="0" h="11846" w="11815">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5" name="Google Shape;2085;p51"/>
          <p:cNvGrpSpPr/>
          <p:nvPr/>
        </p:nvGrpSpPr>
        <p:grpSpPr>
          <a:xfrm>
            <a:off x="5307356" y="4111119"/>
            <a:ext cx="206115" cy="206115"/>
            <a:chOff x="1049375" y="2680675"/>
            <a:chExt cx="297725" cy="297725"/>
          </a:xfrm>
        </p:grpSpPr>
        <p:sp>
          <p:nvSpPr>
            <p:cNvPr id="2086" name="Google Shape;2086;p51"/>
            <p:cNvSpPr/>
            <p:nvPr/>
          </p:nvSpPr>
          <p:spPr>
            <a:xfrm>
              <a:off x="1113175" y="2752350"/>
              <a:ext cx="161475" cy="155975"/>
            </a:xfrm>
            <a:custGeom>
              <a:rect b="b" l="l" r="r" t="t"/>
              <a:pathLst>
                <a:path extrusionOk="0" h="6239" w="6459">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1"/>
            <p:cNvSpPr/>
            <p:nvPr/>
          </p:nvSpPr>
          <p:spPr>
            <a:xfrm>
              <a:off x="1049375" y="2680675"/>
              <a:ext cx="297725" cy="297725"/>
            </a:xfrm>
            <a:custGeom>
              <a:rect b="b" l="l" r="r" t="t"/>
              <a:pathLst>
                <a:path extrusionOk="0" h="11909" w="11909">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51"/>
          <p:cNvGrpSpPr/>
          <p:nvPr/>
        </p:nvGrpSpPr>
        <p:grpSpPr>
          <a:xfrm>
            <a:off x="7653299" y="2121502"/>
            <a:ext cx="205578" cy="204332"/>
            <a:chOff x="5045775" y="1946400"/>
            <a:chExt cx="296950" cy="295150"/>
          </a:xfrm>
        </p:grpSpPr>
        <p:sp>
          <p:nvSpPr>
            <p:cNvPr id="2089" name="Google Shape;2089;p51"/>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1"/>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1" name="Google Shape;2091;p51"/>
          <p:cNvGrpSpPr/>
          <p:nvPr/>
        </p:nvGrpSpPr>
        <p:grpSpPr>
          <a:xfrm>
            <a:off x="6076163" y="2127191"/>
            <a:ext cx="205042" cy="204505"/>
            <a:chOff x="3599700" y="1954475"/>
            <a:chExt cx="296175" cy="295400"/>
          </a:xfrm>
        </p:grpSpPr>
        <p:sp>
          <p:nvSpPr>
            <p:cNvPr id="2092" name="Google Shape;2092;p51"/>
            <p:cNvSpPr/>
            <p:nvPr/>
          </p:nvSpPr>
          <p:spPr>
            <a:xfrm>
              <a:off x="3599700" y="1954475"/>
              <a:ext cx="296175" cy="295400"/>
            </a:xfrm>
            <a:custGeom>
              <a:rect b="b" l="l" r="r" t="t"/>
              <a:pathLst>
                <a:path extrusionOk="0" h="11816" w="11847">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1"/>
            <p:cNvSpPr/>
            <p:nvPr/>
          </p:nvSpPr>
          <p:spPr>
            <a:xfrm>
              <a:off x="3825750" y="2075775"/>
              <a:ext cx="35450" cy="17350"/>
            </a:xfrm>
            <a:custGeom>
              <a:rect b="b" l="l" r="r" t="t"/>
              <a:pathLst>
                <a:path extrusionOk="0" h="694" w="1418">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1"/>
            <p:cNvSpPr/>
            <p:nvPr/>
          </p:nvSpPr>
          <p:spPr>
            <a:xfrm>
              <a:off x="3633550" y="2075775"/>
              <a:ext cx="35475" cy="17350"/>
            </a:xfrm>
            <a:custGeom>
              <a:rect b="b" l="l" r="r" t="t"/>
              <a:pathLst>
                <a:path extrusionOk="0" h="694" w="1419">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5" name="Google Shape;2095;p51"/>
          <p:cNvGrpSpPr/>
          <p:nvPr/>
        </p:nvGrpSpPr>
        <p:grpSpPr>
          <a:xfrm>
            <a:off x="4485399" y="2145958"/>
            <a:ext cx="205596" cy="155421"/>
            <a:chOff x="3962775" y="1990700"/>
            <a:chExt cx="296975" cy="224500"/>
          </a:xfrm>
        </p:grpSpPr>
        <p:sp>
          <p:nvSpPr>
            <p:cNvPr id="2096" name="Google Shape;2096;p51"/>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1"/>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1"/>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1"/>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0" name="Google Shape;2100;p51"/>
          <p:cNvSpPr txBox="1"/>
          <p:nvPr/>
        </p:nvSpPr>
        <p:spPr>
          <a:xfrm>
            <a:off x="6405263"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“Despite being red, Mars is a cold place full of iron oxide”</a:t>
            </a:r>
            <a:endParaRPr sz="800">
              <a:solidFill>
                <a:srgbClr val="A5B7C6"/>
              </a:solidFill>
            </a:endParaRPr>
          </a:p>
        </p:txBody>
      </p:sp>
      <p:sp>
        <p:nvSpPr>
          <p:cNvPr id="2101" name="Google Shape;2101;p51"/>
          <p:cNvSpPr txBox="1"/>
          <p:nvPr/>
        </p:nvSpPr>
        <p:spPr>
          <a:xfrm>
            <a:off x="4827411"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102" name="Google Shape;2102;p51"/>
          <p:cNvSpPr txBox="1"/>
          <p:nvPr/>
        </p:nvSpPr>
        <p:spPr>
          <a:xfrm>
            <a:off x="5626377" y="3512396"/>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“Neptune is the farthest-known planet from the Sun”</a:t>
            </a:r>
            <a:endParaRPr sz="800">
              <a:solidFill>
                <a:srgbClr val="A5B7C6"/>
              </a:solidFill>
            </a:endParaRPr>
          </a:p>
        </p:txBody>
      </p:sp>
      <p:sp>
        <p:nvSpPr>
          <p:cNvPr id="2103" name="Google Shape;2103;p51"/>
          <p:cNvSpPr txBox="1"/>
          <p:nvPr/>
        </p:nvSpPr>
        <p:spPr>
          <a:xfrm>
            <a:off x="71787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“Saturn is a gas giant and has several rings”</a:t>
            </a:r>
            <a:endParaRPr sz="800">
              <a:solidFill>
                <a:srgbClr val="A5B7C6"/>
              </a:solidFill>
            </a:endParaRPr>
          </a:p>
        </p:txBody>
      </p:sp>
      <p:sp>
        <p:nvSpPr>
          <p:cNvPr id="2104" name="Google Shape;2104;p51"/>
          <p:cNvSpPr txBox="1"/>
          <p:nvPr/>
        </p:nvSpPr>
        <p:spPr>
          <a:xfrm>
            <a:off x="40373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“Venus has a beautiful name and is the second planet”</a:t>
            </a:r>
            <a:endParaRPr sz="800">
              <a:solidFill>
                <a:srgbClr val="A5B7C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108" name="Shape 2108"/>
        <p:cNvGrpSpPr/>
        <p:nvPr/>
      </p:nvGrpSpPr>
      <p:grpSpPr>
        <a:xfrm>
          <a:off x="0" y="0"/>
          <a:ext cx="0" cy="0"/>
          <a:chOff x="0" y="0"/>
          <a:chExt cx="0" cy="0"/>
        </a:xfrm>
      </p:grpSpPr>
      <p:sp>
        <p:nvSpPr>
          <p:cNvPr id="2109" name="Google Shape;2109;p52"/>
          <p:cNvSpPr/>
          <p:nvPr/>
        </p:nvSpPr>
        <p:spPr>
          <a:xfrm>
            <a:off x="3439355" y="2342975"/>
            <a:ext cx="1788300" cy="1788300"/>
          </a:xfrm>
          <a:prstGeom prst="arc">
            <a:avLst>
              <a:gd fmla="val 16200000" name="adj1"/>
              <a:gd fmla="val 5298411" name="adj2"/>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2"/>
          <p:cNvSpPr/>
          <p:nvPr/>
        </p:nvSpPr>
        <p:spPr>
          <a:xfrm>
            <a:off x="6549404" y="20940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2"/>
          <p:cNvSpPr/>
          <p:nvPr/>
        </p:nvSpPr>
        <p:spPr>
          <a:xfrm>
            <a:off x="1048350" y="4349971"/>
            <a:ext cx="1655700" cy="73800"/>
          </a:xfrm>
          <a:prstGeom prst="rect">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2"/>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grpSp>
        <p:nvGrpSpPr>
          <p:cNvPr id="2113" name="Google Shape;2113;p52"/>
          <p:cNvGrpSpPr/>
          <p:nvPr/>
        </p:nvGrpSpPr>
        <p:grpSpPr>
          <a:xfrm>
            <a:off x="1494592" y="1933354"/>
            <a:ext cx="763219" cy="763219"/>
            <a:chOff x="4049800" y="640400"/>
            <a:chExt cx="858900" cy="858900"/>
          </a:xfrm>
        </p:grpSpPr>
        <p:sp>
          <p:nvSpPr>
            <p:cNvPr id="2114" name="Google Shape;2114;p52"/>
            <p:cNvSpPr/>
            <p:nvPr/>
          </p:nvSpPr>
          <p:spPr>
            <a:xfrm>
              <a:off x="4049800" y="640400"/>
              <a:ext cx="858900" cy="858900"/>
            </a:xfrm>
            <a:prstGeom prst="donut">
              <a:avLst>
                <a:gd fmla="val 11951"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2"/>
            <p:cNvSpPr/>
            <p:nvPr/>
          </p:nvSpPr>
          <p:spPr>
            <a:xfrm>
              <a:off x="4049800" y="640400"/>
              <a:ext cx="858900" cy="858900"/>
            </a:xfrm>
            <a:prstGeom prst="blockArc">
              <a:avLst>
                <a:gd fmla="val 7914150" name="adj1"/>
                <a:gd fmla="val 1926007" name="adj2"/>
                <a:gd fmla="val 12032" name="adj3"/>
              </a:avLst>
            </a:prstGeom>
            <a:solidFill>
              <a:srgbClr val="A5B7C6"/>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6" name="Google Shape;2116;p52"/>
          <p:cNvSpPr/>
          <p:nvPr/>
        </p:nvSpPr>
        <p:spPr>
          <a:xfrm>
            <a:off x="1210102" y="2917440"/>
            <a:ext cx="1332000" cy="1131600"/>
          </a:xfrm>
          <a:prstGeom prst="roundRect">
            <a:avLst>
              <a:gd fmla="val 16667"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2"/>
          <p:cNvSpPr/>
          <p:nvPr/>
        </p:nvSpPr>
        <p:spPr>
          <a:xfrm>
            <a:off x="1759085" y="4269767"/>
            <a:ext cx="234300" cy="234300"/>
          </a:xfrm>
          <a:prstGeom prst="ellipse">
            <a:avLst/>
          </a:prstGeom>
          <a:solidFill>
            <a:srgbClr val="0E2A47"/>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8" name="Google Shape;2118;p52"/>
          <p:cNvCxnSpPr>
            <a:stCxn id="2114" idx="4"/>
            <a:endCxn id="2116" idx="0"/>
          </p:cNvCxnSpPr>
          <p:nvPr/>
        </p:nvCxnSpPr>
        <p:spPr>
          <a:xfrm>
            <a:off x="1876201" y="2696573"/>
            <a:ext cx="0" cy="220800"/>
          </a:xfrm>
          <a:prstGeom prst="straightConnector1">
            <a:avLst/>
          </a:prstGeom>
          <a:noFill/>
          <a:ln cap="flat" cmpd="sng" w="9525">
            <a:solidFill>
              <a:srgbClr val="D7DFE5"/>
            </a:solidFill>
            <a:prstDash val="solid"/>
            <a:round/>
            <a:headEnd len="med" w="med" type="none"/>
            <a:tailEnd len="med" w="med" type="none"/>
          </a:ln>
        </p:spPr>
      </p:cxnSp>
      <p:cxnSp>
        <p:nvCxnSpPr>
          <p:cNvPr id="2119" name="Google Shape;2119;p52"/>
          <p:cNvCxnSpPr/>
          <p:nvPr/>
        </p:nvCxnSpPr>
        <p:spPr>
          <a:xfrm>
            <a:off x="1876179" y="4048889"/>
            <a:ext cx="0" cy="220800"/>
          </a:xfrm>
          <a:prstGeom prst="straightConnector1">
            <a:avLst/>
          </a:prstGeom>
          <a:noFill/>
          <a:ln cap="flat" cmpd="sng" w="9525">
            <a:solidFill>
              <a:srgbClr val="D7DFE5"/>
            </a:solidFill>
            <a:prstDash val="solid"/>
            <a:round/>
            <a:headEnd len="med" w="med" type="none"/>
            <a:tailEnd len="med" w="med" type="none"/>
          </a:ln>
        </p:spPr>
      </p:cxnSp>
      <p:sp>
        <p:nvSpPr>
          <p:cNvPr id="2120" name="Google Shape;2120;p52"/>
          <p:cNvSpPr txBox="1"/>
          <p:nvPr/>
        </p:nvSpPr>
        <p:spPr>
          <a:xfrm>
            <a:off x="1297398" y="3465509"/>
            <a:ext cx="11577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cxnSp>
        <p:nvCxnSpPr>
          <p:cNvPr id="2121" name="Google Shape;2121;p52"/>
          <p:cNvCxnSpPr/>
          <p:nvPr/>
        </p:nvCxnSpPr>
        <p:spPr>
          <a:xfrm>
            <a:off x="1621737" y="3334746"/>
            <a:ext cx="508800" cy="0"/>
          </a:xfrm>
          <a:prstGeom prst="straightConnector1">
            <a:avLst/>
          </a:prstGeom>
          <a:noFill/>
          <a:ln cap="flat" cmpd="sng" w="19050">
            <a:solidFill>
              <a:srgbClr val="A5B7C6"/>
            </a:solidFill>
            <a:prstDash val="solid"/>
            <a:round/>
            <a:headEnd len="med" w="med" type="none"/>
            <a:tailEnd len="med" w="med" type="none"/>
          </a:ln>
        </p:spPr>
      </p:cxnSp>
      <p:sp>
        <p:nvSpPr>
          <p:cNvPr id="2122" name="Google Shape;2122;p52"/>
          <p:cNvSpPr txBox="1"/>
          <p:nvPr/>
        </p:nvSpPr>
        <p:spPr>
          <a:xfrm>
            <a:off x="1454136" y="3081041"/>
            <a:ext cx="8442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A5B7C6"/>
                </a:solidFill>
              </a:rPr>
              <a:t>TITLE 1</a:t>
            </a:r>
            <a:endParaRPr b="1" sz="800">
              <a:solidFill>
                <a:srgbClr val="A5B7C6"/>
              </a:solidFill>
            </a:endParaRPr>
          </a:p>
        </p:txBody>
      </p:sp>
      <p:sp>
        <p:nvSpPr>
          <p:cNvPr id="2123" name="Google Shape;2123;p52"/>
          <p:cNvSpPr txBox="1"/>
          <p:nvPr/>
        </p:nvSpPr>
        <p:spPr>
          <a:xfrm>
            <a:off x="1585964" y="2132282"/>
            <a:ext cx="580500" cy="3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A5B7C6"/>
                </a:solidFill>
              </a:rPr>
              <a:t>75%</a:t>
            </a:r>
            <a:endParaRPr b="1" sz="1300">
              <a:solidFill>
                <a:srgbClr val="A5B7C6"/>
              </a:solidFill>
            </a:endParaRPr>
          </a:p>
        </p:txBody>
      </p:sp>
      <p:grpSp>
        <p:nvGrpSpPr>
          <p:cNvPr id="2124" name="Google Shape;2124;p52"/>
          <p:cNvGrpSpPr/>
          <p:nvPr/>
        </p:nvGrpSpPr>
        <p:grpSpPr>
          <a:xfrm>
            <a:off x="3576485" y="2515941"/>
            <a:ext cx="1443832" cy="1443832"/>
            <a:chOff x="5681300" y="2527788"/>
            <a:chExt cx="805800" cy="805800"/>
          </a:xfrm>
        </p:grpSpPr>
        <p:sp>
          <p:nvSpPr>
            <p:cNvPr id="2125" name="Google Shape;2125;p52"/>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2"/>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52"/>
          <p:cNvGrpSpPr/>
          <p:nvPr/>
        </p:nvGrpSpPr>
        <p:grpSpPr>
          <a:xfrm>
            <a:off x="6240886" y="2131713"/>
            <a:ext cx="626590" cy="626590"/>
            <a:chOff x="5681300" y="2527788"/>
            <a:chExt cx="805800" cy="805800"/>
          </a:xfrm>
        </p:grpSpPr>
        <p:sp>
          <p:nvSpPr>
            <p:cNvPr id="2128" name="Google Shape;2128;p52"/>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2"/>
            <p:cNvSpPr/>
            <p:nvPr/>
          </p:nvSpPr>
          <p:spPr>
            <a:xfrm>
              <a:off x="5681300" y="2527788"/>
              <a:ext cx="805800" cy="805800"/>
            </a:xfrm>
            <a:prstGeom prst="pie">
              <a:avLst>
                <a:gd fmla="val 12271918" name="adj1"/>
                <a:gd fmla="val 1620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0" name="Google Shape;2130;p52"/>
          <p:cNvSpPr txBox="1"/>
          <p:nvPr/>
        </p:nvSpPr>
        <p:spPr>
          <a:xfrm>
            <a:off x="6993115" y="22240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131" name="Google Shape;2131;p52"/>
          <p:cNvSpPr/>
          <p:nvPr/>
        </p:nvSpPr>
        <p:spPr>
          <a:xfrm>
            <a:off x="6549404" y="28861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2" name="Google Shape;2132;p52"/>
          <p:cNvGrpSpPr/>
          <p:nvPr/>
        </p:nvGrpSpPr>
        <p:grpSpPr>
          <a:xfrm>
            <a:off x="6240886" y="2923813"/>
            <a:ext cx="626590" cy="626590"/>
            <a:chOff x="5681300" y="2527788"/>
            <a:chExt cx="805800" cy="805800"/>
          </a:xfrm>
        </p:grpSpPr>
        <p:sp>
          <p:nvSpPr>
            <p:cNvPr id="2133" name="Google Shape;2133;p52"/>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2"/>
            <p:cNvSpPr/>
            <p:nvPr/>
          </p:nvSpPr>
          <p:spPr>
            <a:xfrm>
              <a:off x="5681300" y="2527788"/>
              <a:ext cx="805800" cy="805800"/>
            </a:xfrm>
            <a:prstGeom prst="pie">
              <a:avLst>
                <a:gd fmla="val 9253407" name="adj1"/>
                <a:gd fmla="val 16200000" name="adj2"/>
              </a:avLst>
            </a:pr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5" name="Google Shape;2135;p52"/>
          <p:cNvSpPr txBox="1"/>
          <p:nvPr/>
        </p:nvSpPr>
        <p:spPr>
          <a:xfrm>
            <a:off x="6993115" y="30161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136" name="Google Shape;2136;p52"/>
          <p:cNvSpPr/>
          <p:nvPr/>
        </p:nvSpPr>
        <p:spPr>
          <a:xfrm>
            <a:off x="6549404" y="36782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7" name="Google Shape;2137;p52"/>
          <p:cNvGrpSpPr/>
          <p:nvPr/>
        </p:nvGrpSpPr>
        <p:grpSpPr>
          <a:xfrm>
            <a:off x="6240886" y="3715913"/>
            <a:ext cx="626590" cy="626590"/>
            <a:chOff x="5681300" y="2527788"/>
            <a:chExt cx="805800" cy="805800"/>
          </a:xfrm>
        </p:grpSpPr>
        <p:sp>
          <p:nvSpPr>
            <p:cNvPr id="2138" name="Google Shape;2138;p52"/>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2"/>
            <p:cNvSpPr/>
            <p:nvPr/>
          </p:nvSpPr>
          <p:spPr>
            <a:xfrm>
              <a:off x="5681300" y="2527788"/>
              <a:ext cx="805800" cy="805800"/>
            </a:xfrm>
            <a:prstGeom prst="pie">
              <a:avLst>
                <a:gd fmla="val 5544305"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0" name="Google Shape;2140;p52"/>
          <p:cNvSpPr txBox="1"/>
          <p:nvPr/>
        </p:nvSpPr>
        <p:spPr>
          <a:xfrm>
            <a:off x="6993115" y="38082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141" name="Google Shape;2141;p52"/>
          <p:cNvSpPr/>
          <p:nvPr/>
        </p:nvSpPr>
        <p:spPr>
          <a:xfrm>
            <a:off x="4229854" y="2277550"/>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2"/>
          <p:cNvSpPr/>
          <p:nvPr/>
        </p:nvSpPr>
        <p:spPr>
          <a:xfrm>
            <a:off x="4229854" y="4061075"/>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2"/>
          <p:cNvSpPr/>
          <p:nvPr/>
        </p:nvSpPr>
        <p:spPr>
          <a:xfrm>
            <a:off x="5157904" y="3169313"/>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4" name="Google Shape;2144;p52"/>
          <p:cNvCxnSpPr>
            <a:stCxn id="2143" idx="6"/>
            <a:endCxn id="2129" idx="2"/>
          </p:cNvCxnSpPr>
          <p:nvPr/>
        </p:nvCxnSpPr>
        <p:spPr>
          <a:xfrm flipH="1" rot="10800000">
            <a:off x="5295004" y="2444962"/>
            <a:ext cx="945900" cy="792900"/>
          </a:xfrm>
          <a:prstGeom prst="bentConnector3">
            <a:avLst>
              <a:gd fmla="val 51494" name="adj1"/>
            </a:avLst>
          </a:prstGeom>
          <a:noFill/>
          <a:ln cap="flat" cmpd="sng" w="19050">
            <a:solidFill>
              <a:srgbClr val="A5B7C6"/>
            </a:solidFill>
            <a:prstDash val="solid"/>
            <a:round/>
            <a:headEnd len="med" w="med" type="none"/>
            <a:tailEnd len="med" w="med" type="none"/>
          </a:ln>
        </p:spPr>
      </p:cxnSp>
      <p:cxnSp>
        <p:nvCxnSpPr>
          <p:cNvPr id="2145" name="Google Shape;2145;p52"/>
          <p:cNvCxnSpPr>
            <a:stCxn id="2143" idx="6"/>
            <a:endCxn id="2139" idx="2"/>
          </p:cNvCxnSpPr>
          <p:nvPr/>
        </p:nvCxnSpPr>
        <p:spPr>
          <a:xfrm>
            <a:off x="5295004" y="3237862"/>
            <a:ext cx="945900" cy="791400"/>
          </a:xfrm>
          <a:prstGeom prst="bentConnector3">
            <a:avLst>
              <a:gd fmla="val 49999" name="adj1"/>
            </a:avLst>
          </a:prstGeom>
          <a:noFill/>
          <a:ln cap="flat" cmpd="sng" w="19050">
            <a:solidFill>
              <a:srgbClr val="A5B7C6"/>
            </a:solidFill>
            <a:prstDash val="solid"/>
            <a:round/>
            <a:headEnd len="med" w="med" type="none"/>
            <a:tailEnd len="med" w="med" type="none"/>
          </a:ln>
        </p:spPr>
      </p:cxnSp>
      <p:cxnSp>
        <p:nvCxnSpPr>
          <p:cNvPr id="2146" name="Google Shape;2146;p52"/>
          <p:cNvCxnSpPr>
            <a:stCxn id="2143" idx="6"/>
            <a:endCxn id="2134" idx="2"/>
          </p:cNvCxnSpPr>
          <p:nvPr/>
        </p:nvCxnSpPr>
        <p:spPr>
          <a:xfrm flipH="1" rot="10800000">
            <a:off x="5295004" y="3236962"/>
            <a:ext cx="945900" cy="900"/>
          </a:xfrm>
          <a:prstGeom prst="bentConnector3">
            <a:avLst>
              <a:gd fmla="val 49999" name="adj1"/>
            </a:avLst>
          </a:prstGeom>
          <a:noFill/>
          <a:ln cap="flat" cmpd="sng" w="19050">
            <a:solidFill>
              <a:srgbClr val="A5B7C6"/>
            </a:solidFill>
            <a:prstDash val="solid"/>
            <a:round/>
            <a:headEnd len="med" w="med" type="none"/>
            <a:tailEnd len="med" w="med" type="none"/>
          </a:ln>
        </p:spPr>
      </p:cxnSp>
      <p:sp>
        <p:nvSpPr>
          <p:cNvPr id="2147" name="Google Shape;2147;p52"/>
          <p:cNvSpPr txBox="1"/>
          <p:nvPr/>
        </p:nvSpPr>
        <p:spPr>
          <a:xfrm>
            <a:off x="3800713" y="2924518"/>
            <a:ext cx="995400" cy="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13B55"/>
                </a:solidFill>
              </a:rPr>
              <a:t>75%</a:t>
            </a:r>
            <a:endParaRPr b="1" sz="3000">
              <a:solidFill>
                <a:srgbClr val="213B5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151" name="Shape 2151"/>
        <p:cNvGrpSpPr/>
        <p:nvPr/>
      </p:nvGrpSpPr>
      <p:grpSpPr>
        <a:xfrm>
          <a:off x="0" y="0"/>
          <a:ext cx="0" cy="0"/>
          <a:chOff x="0" y="0"/>
          <a:chExt cx="0" cy="0"/>
        </a:xfrm>
      </p:grpSpPr>
      <p:sp>
        <p:nvSpPr>
          <p:cNvPr id="2152" name="Google Shape;2152;p53"/>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2153" name="Google Shape;2153;p53"/>
          <p:cNvSpPr/>
          <p:nvPr/>
        </p:nvSpPr>
        <p:spPr>
          <a:xfrm>
            <a:off x="1042813" y="1924366"/>
            <a:ext cx="362447" cy="354614"/>
          </a:xfrm>
          <a:custGeom>
            <a:rect b="b" l="l" r="r" t="t"/>
            <a:pathLst>
              <a:path extrusionOk="0" h="11861" w="12123">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4" name="Google Shape;2154;p53"/>
          <p:cNvGrpSpPr/>
          <p:nvPr/>
        </p:nvGrpSpPr>
        <p:grpSpPr>
          <a:xfrm>
            <a:off x="2541658" y="1924331"/>
            <a:ext cx="356737" cy="353239"/>
            <a:chOff x="3192838" y="1931233"/>
            <a:chExt cx="298300" cy="295375"/>
          </a:xfrm>
        </p:grpSpPr>
        <p:sp>
          <p:nvSpPr>
            <p:cNvPr id="2155" name="Google Shape;2155;p53"/>
            <p:cNvSpPr/>
            <p:nvPr/>
          </p:nvSpPr>
          <p:spPr>
            <a:xfrm>
              <a:off x="3192838" y="1931233"/>
              <a:ext cx="91700" cy="295375"/>
            </a:xfrm>
            <a:custGeom>
              <a:rect b="b" l="l" r="r" t="t"/>
              <a:pathLst>
                <a:path extrusionOk="0" h="11815" w="3668">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3"/>
            <p:cNvSpPr/>
            <p:nvPr/>
          </p:nvSpPr>
          <p:spPr>
            <a:xfrm>
              <a:off x="3222013" y="1955483"/>
              <a:ext cx="32175" cy="37850"/>
            </a:xfrm>
            <a:custGeom>
              <a:rect b="b" l="l" r="r" t="t"/>
              <a:pathLst>
                <a:path extrusionOk="0" h="1514" w="1287">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3"/>
            <p:cNvSpPr/>
            <p:nvPr/>
          </p:nvSpPr>
          <p:spPr>
            <a:xfrm>
              <a:off x="3212488" y="2073583"/>
              <a:ext cx="53000" cy="8950"/>
            </a:xfrm>
            <a:custGeom>
              <a:rect b="b" l="l" r="r" t="t"/>
              <a:pathLst>
                <a:path extrusionOk="0" h="358" w="212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53"/>
            <p:cNvSpPr/>
            <p:nvPr/>
          </p:nvSpPr>
          <p:spPr>
            <a:xfrm>
              <a:off x="3212488" y="2093233"/>
              <a:ext cx="53000" cy="8950"/>
            </a:xfrm>
            <a:custGeom>
              <a:rect b="b" l="l" r="r" t="t"/>
              <a:pathLst>
                <a:path extrusionOk="0" h="358" w="212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53"/>
            <p:cNvSpPr/>
            <p:nvPr/>
          </p:nvSpPr>
          <p:spPr>
            <a:xfrm>
              <a:off x="3212488" y="2113458"/>
              <a:ext cx="53000" cy="8975"/>
            </a:xfrm>
            <a:custGeom>
              <a:rect b="b" l="l" r="r" t="t"/>
              <a:pathLst>
                <a:path extrusionOk="0" h="359" w="212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3"/>
            <p:cNvSpPr/>
            <p:nvPr/>
          </p:nvSpPr>
          <p:spPr>
            <a:xfrm>
              <a:off x="3212488" y="2133708"/>
              <a:ext cx="53000" cy="8950"/>
            </a:xfrm>
            <a:custGeom>
              <a:rect b="b" l="l" r="r" t="t"/>
              <a:pathLst>
                <a:path extrusionOk="0" h="358" w="212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3"/>
            <p:cNvSpPr/>
            <p:nvPr/>
          </p:nvSpPr>
          <p:spPr>
            <a:xfrm>
              <a:off x="3212488" y="2152758"/>
              <a:ext cx="53000" cy="8950"/>
            </a:xfrm>
            <a:custGeom>
              <a:rect b="b" l="l" r="r" t="t"/>
              <a:pathLst>
                <a:path extrusionOk="0" h="358" w="212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3"/>
            <p:cNvSpPr/>
            <p:nvPr/>
          </p:nvSpPr>
          <p:spPr>
            <a:xfrm>
              <a:off x="3212488" y="2173008"/>
              <a:ext cx="26825" cy="8950"/>
            </a:xfrm>
            <a:custGeom>
              <a:rect b="b" l="l" r="r" t="t"/>
              <a:pathLst>
                <a:path extrusionOk="0" h="358" w="1073">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3"/>
            <p:cNvSpPr/>
            <p:nvPr/>
          </p:nvSpPr>
          <p:spPr>
            <a:xfrm>
              <a:off x="3400013" y="1931233"/>
              <a:ext cx="91125" cy="295375"/>
            </a:xfrm>
            <a:custGeom>
              <a:rect b="b" l="l" r="r" t="t"/>
              <a:pathLst>
                <a:path extrusionOk="0" h="11815" w="3645">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3"/>
            <p:cNvSpPr/>
            <p:nvPr/>
          </p:nvSpPr>
          <p:spPr>
            <a:xfrm>
              <a:off x="3429788" y="1955108"/>
              <a:ext cx="32775" cy="36925"/>
            </a:xfrm>
            <a:custGeom>
              <a:rect b="b" l="l" r="r" t="t"/>
              <a:pathLst>
                <a:path extrusionOk="0" h="1477" w="1311">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3"/>
            <p:cNvSpPr/>
            <p:nvPr/>
          </p:nvSpPr>
          <p:spPr>
            <a:xfrm>
              <a:off x="3419663" y="2074183"/>
              <a:ext cx="52425" cy="8950"/>
            </a:xfrm>
            <a:custGeom>
              <a:rect b="b" l="l" r="r" t="t"/>
              <a:pathLst>
                <a:path extrusionOk="0" h="358" w="2097">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3"/>
            <p:cNvSpPr/>
            <p:nvPr/>
          </p:nvSpPr>
          <p:spPr>
            <a:xfrm>
              <a:off x="3419663" y="2093233"/>
              <a:ext cx="52425" cy="8950"/>
            </a:xfrm>
            <a:custGeom>
              <a:rect b="b" l="l" r="r" t="t"/>
              <a:pathLst>
                <a:path extrusionOk="0" h="358" w="2097">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3"/>
            <p:cNvSpPr/>
            <p:nvPr/>
          </p:nvSpPr>
          <p:spPr>
            <a:xfrm>
              <a:off x="3419663" y="2113458"/>
              <a:ext cx="52425" cy="8975"/>
            </a:xfrm>
            <a:custGeom>
              <a:rect b="b" l="l" r="r" t="t"/>
              <a:pathLst>
                <a:path extrusionOk="0" h="359" w="2097">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53"/>
            <p:cNvSpPr/>
            <p:nvPr/>
          </p:nvSpPr>
          <p:spPr>
            <a:xfrm>
              <a:off x="3419663" y="2133708"/>
              <a:ext cx="52425" cy="8950"/>
            </a:xfrm>
            <a:custGeom>
              <a:rect b="b" l="l" r="r" t="t"/>
              <a:pathLst>
                <a:path extrusionOk="0" h="358" w="2097">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3"/>
            <p:cNvSpPr/>
            <p:nvPr/>
          </p:nvSpPr>
          <p:spPr>
            <a:xfrm>
              <a:off x="3419663" y="2152758"/>
              <a:ext cx="52425" cy="8950"/>
            </a:xfrm>
            <a:custGeom>
              <a:rect b="b" l="l" r="r" t="t"/>
              <a:pathLst>
                <a:path extrusionOk="0" h="358" w="2097">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53"/>
            <p:cNvSpPr/>
            <p:nvPr/>
          </p:nvSpPr>
          <p:spPr>
            <a:xfrm>
              <a:off x="3419663" y="2173008"/>
              <a:ext cx="26825" cy="8950"/>
            </a:xfrm>
            <a:custGeom>
              <a:rect b="b" l="l" r="r" t="t"/>
              <a:pathLst>
                <a:path extrusionOk="0" h="358" w="1073">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53"/>
            <p:cNvSpPr/>
            <p:nvPr/>
          </p:nvSpPr>
          <p:spPr>
            <a:xfrm>
              <a:off x="3329188" y="2163483"/>
              <a:ext cx="26200" cy="36925"/>
            </a:xfrm>
            <a:custGeom>
              <a:rect b="b" l="l" r="r" t="t"/>
              <a:pathLst>
                <a:path extrusionOk="0" h="1477" w="1048">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53"/>
            <p:cNvSpPr/>
            <p:nvPr/>
          </p:nvSpPr>
          <p:spPr>
            <a:xfrm>
              <a:off x="3297613" y="1931283"/>
              <a:ext cx="90525" cy="295325"/>
            </a:xfrm>
            <a:custGeom>
              <a:rect b="b" l="l" r="r" t="t"/>
              <a:pathLst>
                <a:path extrusionOk="0" h="11813" w="3621">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53"/>
            <p:cNvSpPr/>
            <p:nvPr/>
          </p:nvSpPr>
          <p:spPr>
            <a:xfrm>
              <a:off x="3316088" y="1975933"/>
              <a:ext cx="53000" cy="8950"/>
            </a:xfrm>
            <a:custGeom>
              <a:rect b="b" l="l" r="r" t="t"/>
              <a:pathLst>
                <a:path extrusionOk="0" h="358" w="212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53"/>
            <p:cNvSpPr/>
            <p:nvPr/>
          </p:nvSpPr>
          <p:spPr>
            <a:xfrm>
              <a:off x="3316088" y="1996183"/>
              <a:ext cx="53000" cy="8950"/>
            </a:xfrm>
            <a:custGeom>
              <a:rect b="b" l="l" r="r" t="t"/>
              <a:pathLst>
                <a:path extrusionOk="0" h="358" w="212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53"/>
            <p:cNvSpPr/>
            <p:nvPr/>
          </p:nvSpPr>
          <p:spPr>
            <a:xfrm>
              <a:off x="3316088" y="2015833"/>
              <a:ext cx="53000" cy="8950"/>
            </a:xfrm>
            <a:custGeom>
              <a:rect b="b" l="l" r="r" t="t"/>
              <a:pathLst>
                <a:path extrusionOk="0" h="358" w="212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53"/>
            <p:cNvSpPr/>
            <p:nvPr/>
          </p:nvSpPr>
          <p:spPr>
            <a:xfrm>
              <a:off x="3316088" y="2035483"/>
              <a:ext cx="53000" cy="8950"/>
            </a:xfrm>
            <a:custGeom>
              <a:rect b="b" l="l" r="r" t="t"/>
              <a:pathLst>
                <a:path extrusionOk="0" h="358" w="212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53"/>
            <p:cNvSpPr/>
            <p:nvPr/>
          </p:nvSpPr>
          <p:spPr>
            <a:xfrm>
              <a:off x="3316088" y="2055708"/>
              <a:ext cx="53000" cy="8975"/>
            </a:xfrm>
            <a:custGeom>
              <a:rect b="b" l="l" r="r" t="t"/>
              <a:pathLst>
                <a:path extrusionOk="0" h="359" w="212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53"/>
            <p:cNvSpPr/>
            <p:nvPr/>
          </p:nvSpPr>
          <p:spPr>
            <a:xfrm>
              <a:off x="3316088" y="2075358"/>
              <a:ext cx="26800" cy="8950"/>
            </a:xfrm>
            <a:custGeom>
              <a:rect b="b" l="l" r="r" t="t"/>
              <a:pathLst>
                <a:path extrusionOk="0" h="358" w="1072">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53"/>
          <p:cNvGrpSpPr/>
          <p:nvPr/>
        </p:nvGrpSpPr>
        <p:grpSpPr>
          <a:xfrm>
            <a:off x="3272903" y="1922986"/>
            <a:ext cx="342506" cy="355302"/>
            <a:chOff x="3676863" y="1930108"/>
            <a:chExt cx="286400" cy="297100"/>
          </a:xfrm>
        </p:grpSpPr>
        <p:sp>
          <p:nvSpPr>
            <p:cNvPr id="2180" name="Google Shape;2180;p53"/>
            <p:cNvSpPr/>
            <p:nvPr/>
          </p:nvSpPr>
          <p:spPr>
            <a:xfrm>
              <a:off x="3779863" y="1930108"/>
              <a:ext cx="79200" cy="79200"/>
            </a:xfrm>
            <a:custGeom>
              <a:rect b="b" l="l" r="r" t="t"/>
              <a:pathLst>
                <a:path extrusionOk="0" h="3168" w="3168">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53"/>
            <p:cNvSpPr/>
            <p:nvPr/>
          </p:nvSpPr>
          <p:spPr>
            <a:xfrm>
              <a:off x="3732838" y="2021183"/>
              <a:ext cx="175650" cy="92900"/>
            </a:xfrm>
            <a:custGeom>
              <a:rect b="b" l="l" r="r" t="t"/>
              <a:pathLst>
                <a:path extrusionOk="0" h="3716" w="7026">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53"/>
            <p:cNvSpPr/>
            <p:nvPr/>
          </p:nvSpPr>
          <p:spPr>
            <a:xfrm>
              <a:off x="3676863" y="2125383"/>
              <a:ext cx="286400" cy="101825"/>
            </a:xfrm>
            <a:custGeom>
              <a:rect b="b" l="l" r="r" t="t"/>
              <a:pathLst>
                <a:path extrusionOk="0" h="4073" w="11456">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3" name="Google Shape;2183;p53"/>
          <p:cNvGrpSpPr/>
          <p:nvPr/>
        </p:nvGrpSpPr>
        <p:grpSpPr>
          <a:xfrm>
            <a:off x="1797586" y="1922149"/>
            <a:ext cx="357454" cy="356139"/>
            <a:chOff x="2698088" y="1929408"/>
            <a:chExt cx="298900" cy="297800"/>
          </a:xfrm>
        </p:grpSpPr>
        <p:sp>
          <p:nvSpPr>
            <p:cNvPr id="2184" name="Google Shape;2184;p53"/>
            <p:cNvSpPr/>
            <p:nvPr/>
          </p:nvSpPr>
          <p:spPr>
            <a:xfrm>
              <a:off x="2735013" y="1931283"/>
              <a:ext cx="170300" cy="140675"/>
            </a:xfrm>
            <a:custGeom>
              <a:rect b="b" l="l" r="r" t="t"/>
              <a:pathLst>
                <a:path extrusionOk="0" h="5627" w="6812">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53"/>
            <p:cNvSpPr/>
            <p:nvPr/>
          </p:nvSpPr>
          <p:spPr>
            <a:xfrm>
              <a:off x="2698088" y="1929408"/>
              <a:ext cx="298900" cy="297800"/>
            </a:xfrm>
            <a:custGeom>
              <a:rect b="b" l="l" r="r" t="t"/>
              <a:pathLst>
                <a:path extrusionOk="0" h="11912" w="11956">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6" name="Google Shape;2186;p53"/>
          <p:cNvGrpSpPr/>
          <p:nvPr/>
        </p:nvGrpSpPr>
        <p:grpSpPr>
          <a:xfrm>
            <a:off x="4822994" y="1923674"/>
            <a:ext cx="288391" cy="354734"/>
            <a:chOff x="4718163" y="1930683"/>
            <a:chExt cx="241150" cy="296625"/>
          </a:xfrm>
        </p:grpSpPr>
        <p:sp>
          <p:nvSpPr>
            <p:cNvPr id="2187" name="Google Shape;2187;p53"/>
            <p:cNvSpPr/>
            <p:nvPr/>
          </p:nvSpPr>
          <p:spPr>
            <a:xfrm>
              <a:off x="4852713" y="2030708"/>
              <a:ext cx="106000" cy="196500"/>
            </a:xfrm>
            <a:custGeom>
              <a:rect b="b" l="l" r="r" t="t"/>
              <a:pathLst>
                <a:path extrusionOk="0" h="7860" w="424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53"/>
            <p:cNvSpPr/>
            <p:nvPr/>
          </p:nvSpPr>
          <p:spPr>
            <a:xfrm>
              <a:off x="4846763" y="1968708"/>
              <a:ext cx="31575" cy="45350"/>
            </a:xfrm>
            <a:custGeom>
              <a:rect b="b" l="l" r="r" t="t"/>
              <a:pathLst>
                <a:path extrusionOk="0" h="1814" w="1263">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53"/>
            <p:cNvSpPr/>
            <p:nvPr/>
          </p:nvSpPr>
          <p:spPr>
            <a:xfrm>
              <a:off x="4884263" y="1969958"/>
              <a:ext cx="28600" cy="47075"/>
            </a:xfrm>
            <a:custGeom>
              <a:rect b="b" l="l" r="r" t="t"/>
              <a:pathLst>
                <a:path extrusionOk="0" h="1883" w="1144">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3"/>
            <p:cNvSpPr/>
            <p:nvPr/>
          </p:nvSpPr>
          <p:spPr>
            <a:xfrm>
              <a:off x="4928913" y="1968908"/>
              <a:ext cx="24425" cy="46350"/>
            </a:xfrm>
            <a:custGeom>
              <a:rect b="b" l="l" r="r" t="t"/>
              <a:pathLst>
                <a:path extrusionOk="0" h="1854" w="977">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3"/>
            <p:cNvSpPr/>
            <p:nvPr/>
          </p:nvSpPr>
          <p:spPr>
            <a:xfrm>
              <a:off x="4923563" y="1972958"/>
              <a:ext cx="10150" cy="10150"/>
            </a:xfrm>
            <a:custGeom>
              <a:rect b="b" l="l" r="r" t="t"/>
              <a:pathLst>
                <a:path extrusionOk="0" h="406" w="406">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3"/>
            <p:cNvSpPr/>
            <p:nvPr/>
          </p:nvSpPr>
          <p:spPr>
            <a:xfrm>
              <a:off x="4948563" y="2001533"/>
              <a:ext cx="10750" cy="1075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3"/>
            <p:cNvSpPr/>
            <p:nvPr/>
          </p:nvSpPr>
          <p:spPr>
            <a:xfrm>
              <a:off x="4739588" y="1930683"/>
              <a:ext cx="57775" cy="57775"/>
            </a:xfrm>
            <a:custGeom>
              <a:rect b="b" l="l" r="r" t="t"/>
              <a:pathLst>
                <a:path extrusionOk="0" h="2311" w="2311">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3"/>
            <p:cNvSpPr/>
            <p:nvPr/>
          </p:nvSpPr>
          <p:spPr>
            <a:xfrm>
              <a:off x="4718163" y="1997383"/>
              <a:ext cx="106575" cy="229925"/>
            </a:xfrm>
            <a:custGeom>
              <a:rect b="b" l="l" r="r" t="t"/>
              <a:pathLst>
                <a:path extrusionOk="0" h="9197" w="4263">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5" name="Google Shape;2195;p53"/>
          <p:cNvGrpSpPr/>
          <p:nvPr/>
        </p:nvGrpSpPr>
        <p:grpSpPr>
          <a:xfrm>
            <a:off x="5516509" y="1922268"/>
            <a:ext cx="356019" cy="355302"/>
            <a:chOff x="5170638" y="1929508"/>
            <a:chExt cx="297700" cy="297100"/>
          </a:xfrm>
        </p:grpSpPr>
        <p:sp>
          <p:nvSpPr>
            <p:cNvPr id="2196" name="Google Shape;2196;p53"/>
            <p:cNvSpPr/>
            <p:nvPr/>
          </p:nvSpPr>
          <p:spPr>
            <a:xfrm>
              <a:off x="5170638" y="1929508"/>
              <a:ext cx="297700" cy="297100"/>
            </a:xfrm>
            <a:custGeom>
              <a:rect b="b" l="l" r="r" t="t"/>
              <a:pathLst>
                <a:path extrusionOk="0" h="11884" w="11908">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3"/>
            <p:cNvSpPr/>
            <p:nvPr/>
          </p:nvSpPr>
          <p:spPr>
            <a:xfrm>
              <a:off x="5333763" y="1994383"/>
              <a:ext cx="33950" cy="53025"/>
            </a:xfrm>
            <a:custGeom>
              <a:rect b="b" l="l" r="r" t="t"/>
              <a:pathLst>
                <a:path extrusionOk="0" h="2121" w="1358">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3"/>
            <p:cNvSpPr/>
            <p:nvPr/>
          </p:nvSpPr>
          <p:spPr>
            <a:xfrm>
              <a:off x="5369488" y="1993808"/>
              <a:ext cx="36325" cy="54800"/>
            </a:xfrm>
            <a:custGeom>
              <a:rect b="b" l="l" r="r" t="t"/>
              <a:pathLst>
                <a:path extrusionOk="0" h="2192" w="1453">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3"/>
            <p:cNvSpPr/>
            <p:nvPr/>
          </p:nvSpPr>
          <p:spPr>
            <a:xfrm>
              <a:off x="5421288" y="1991808"/>
              <a:ext cx="30975" cy="60950"/>
            </a:xfrm>
            <a:custGeom>
              <a:rect b="b" l="l" r="r" t="t"/>
              <a:pathLst>
                <a:path extrusionOk="0" h="2438" w="1239">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3"/>
            <p:cNvSpPr/>
            <p:nvPr/>
          </p:nvSpPr>
          <p:spPr>
            <a:xfrm>
              <a:off x="5412338" y="1994983"/>
              <a:ext cx="13125" cy="13725"/>
            </a:xfrm>
            <a:custGeom>
              <a:rect b="b" l="l" r="r" t="t"/>
              <a:pathLst>
                <a:path extrusionOk="0" h="549" w="525">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3"/>
            <p:cNvSpPr/>
            <p:nvPr/>
          </p:nvSpPr>
          <p:spPr>
            <a:xfrm>
              <a:off x="5447463" y="2036058"/>
              <a:ext cx="13125" cy="13125"/>
            </a:xfrm>
            <a:custGeom>
              <a:rect b="b" l="l" r="r" t="t"/>
              <a:pathLst>
                <a:path extrusionOk="0" h="525" w="525">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2" name="Google Shape;2202;p53"/>
          <p:cNvGrpSpPr/>
          <p:nvPr/>
        </p:nvGrpSpPr>
        <p:grpSpPr>
          <a:xfrm>
            <a:off x="6274094" y="1923674"/>
            <a:ext cx="356019" cy="353897"/>
            <a:chOff x="5676688" y="1930683"/>
            <a:chExt cx="297700" cy="295925"/>
          </a:xfrm>
        </p:grpSpPr>
        <p:sp>
          <p:nvSpPr>
            <p:cNvPr id="2203" name="Google Shape;2203;p53"/>
            <p:cNvSpPr/>
            <p:nvPr/>
          </p:nvSpPr>
          <p:spPr>
            <a:xfrm>
              <a:off x="5776113" y="2057508"/>
              <a:ext cx="86350" cy="8950"/>
            </a:xfrm>
            <a:custGeom>
              <a:rect b="b" l="l" r="r" t="t"/>
              <a:pathLst>
                <a:path extrusionOk="0" h="358" w="3454">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3"/>
            <p:cNvSpPr/>
            <p:nvPr/>
          </p:nvSpPr>
          <p:spPr>
            <a:xfrm>
              <a:off x="5776113" y="2080133"/>
              <a:ext cx="87550" cy="8950"/>
            </a:xfrm>
            <a:custGeom>
              <a:rect b="b" l="l" r="r" t="t"/>
              <a:pathLst>
                <a:path extrusionOk="0" h="358" w="3502">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3"/>
            <p:cNvSpPr/>
            <p:nvPr/>
          </p:nvSpPr>
          <p:spPr>
            <a:xfrm>
              <a:off x="5795763" y="2101558"/>
              <a:ext cx="48850" cy="8950"/>
            </a:xfrm>
            <a:custGeom>
              <a:rect b="b" l="l" r="r" t="t"/>
              <a:pathLst>
                <a:path extrusionOk="0" h="358" w="1954">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3"/>
            <p:cNvSpPr/>
            <p:nvPr/>
          </p:nvSpPr>
          <p:spPr>
            <a:xfrm>
              <a:off x="5676688" y="1930683"/>
              <a:ext cx="297700" cy="295925"/>
            </a:xfrm>
            <a:custGeom>
              <a:rect b="b" l="l" r="r" t="t"/>
              <a:pathLst>
                <a:path extrusionOk="0" h="11837" w="11908">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7" name="Google Shape;2207;p53"/>
          <p:cNvSpPr/>
          <p:nvPr/>
        </p:nvSpPr>
        <p:spPr>
          <a:xfrm>
            <a:off x="7034468" y="1925083"/>
            <a:ext cx="302622" cy="357454"/>
          </a:xfrm>
          <a:custGeom>
            <a:rect b="b" l="l" r="r" t="t"/>
            <a:pathLst>
              <a:path extrusionOk="0" h="11956" w="10122">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8" name="Google Shape;2208;p53"/>
          <p:cNvGrpSpPr/>
          <p:nvPr/>
        </p:nvGrpSpPr>
        <p:grpSpPr>
          <a:xfrm>
            <a:off x="7742295" y="1924391"/>
            <a:ext cx="354614" cy="355332"/>
            <a:chOff x="6649513" y="1931283"/>
            <a:chExt cx="296525" cy="297125"/>
          </a:xfrm>
        </p:grpSpPr>
        <p:sp>
          <p:nvSpPr>
            <p:cNvPr id="2209" name="Google Shape;2209;p53"/>
            <p:cNvSpPr/>
            <p:nvPr/>
          </p:nvSpPr>
          <p:spPr>
            <a:xfrm>
              <a:off x="6762638" y="1953308"/>
              <a:ext cx="69675" cy="8950"/>
            </a:xfrm>
            <a:custGeom>
              <a:rect b="b" l="l" r="r" t="t"/>
              <a:pathLst>
                <a:path extrusionOk="0" h="358" w="2787">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53"/>
            <p:cNvSpPr/>
            <p:nvPr/>
          </p:nvSpPr>
          <p:spPr>
            <a:xfrm>
              <a:off x="6777513" y="1972958"/>
              <a:ext cx="39325" cy="8950"/>
            </a:xfrm>
            <a:custGeom>
              <a:rect b="b" l="l" r="r" t="t"/>
              <a:pathLst>
                <a:path extrusionOk="0" h="358" w="1573">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3"/>
            <p:cNvSpPr/>
            <p:nvPr/>
          </p:nvSpPr>
          <p:spPr>
            <a:xfrm>
              <a:off x="6649513" y="1931283"/>
              <a:ext cx="296525" cy="297125"/>
            </a:xfrm>
            <a:custGeom>
              <a:rect b="b" l="l" r="r" t="t"/>
              <a:pathLst>
                <a:path extrusionOk="0" h="11885" w="11861">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2" name="Google Shape;2212;p53"/>
          <p:cNvGrpSpPr/>
          <p:nvPr/>
        </p:nvGrpSpPr>
        <p:grpSpPr>
          <a:xfrm>
            <a:off x="7740143" y="2448434"/>
            <a:ext cx="356767" cy="354584"/>
            <a:chOff x="6647713" y="2369483"/>
            <a:chExt cx="298325" cy="296500"/>
          </a:xfrm>
        </p:grpSpPr>
        <p:sp>
          <p:nvSpPr>
            <p:cNvPr id="2213" name="Google Shape;2213;p53"/>
            <p:cNvSpPr/>
            <p:nvPr/>
          </p:nvSpPr>
          <p:spPr>
            <a:xfrm>
              <a:off x="6648313" y="2370058"/>
              <a:ext cx="144700" cy="144100"/>
            </a:xfrm>
            <a:custGeom>
              <a:rect b="b" l="l" r="r" t="t"/>
              <a:pathLst>
                <a:path extrusionOk="0" h="5764" w="5788">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53"/>
            <p:cNvSpPr/>
            <p:nvPr/>
          </p:nvSpPr>
          <p:spPr>
            <a:xfrm>
              <a:off x="6647713" y="2521883"/>
              <a:ext cx="240550" cy="144100"/>
            </a:xfrm>
            <a:custGeom>
              <a:rect b="b" l="l" r="r" t="t"/>
              <a:pathLst>
                <a:path extrusionOk="0" h="5764" w="9622">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53"/>
            <p:cNvSpPr/>
            <p:nvPr/>
          </p:nvSpPr>
          <p:spPr>
            <a:xfrm>
              <a:off x="6801913" y="2369483"/>
              <a:ext cx="144125" cy="243525"/>
            </a:xfrm>
            <a:custGeom>
              <a:rect b="b" l="l" r="r" t="t"/>
              <a:pathLst>
                <a:path extrusionOk="0" h="9741" w="5765">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6" name="Google Shape;2216;p53"/>
          <p:cNvGrpSpPr/>
          <p:nvPr/>
        </p:nvGrpSpPr>
        <p:grpSpPr>
          <a:xfrm>
            <a:off x="7007492" y="2448434"/>
            <a:ext cx="355302" cy="354584"/>
            <a:chOff x="6162513" y="2369483"/>
            <a:chExt cx="297100" cy="296500"/>
          </a:xfrm>
        </p:grpSpPr>
        <p:sp>
          <p:nvSpPr>
            <p:cNvPr id="2217" name="Google Shape;2217;p53"/>
            <p:cNvSpPr/>
            <p:nvPr/>
          </p:nvSpPr>
          <p:spPr>
            <a:xfrm>
              <a:off x="6197638" y="2404608"/>
              <a:ext cx="87525" cy="87525"/>
            </a:xfrm>
            <a:custGeom>
              <a:rect b="b" l="l" r="r" t="t"/>
              <a:pathLst>
                <a:path extrusionOk="0" h="3501" w="3501">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53"/>
            <p:cNvSpPr/>
            <p:nvPr/>
          </p:nvSpPr>
          <p:spPr>
            <a:xfrm>
              <a:off x="6162513" y="2369483"/>
              <a:ext cx="158375" cy="157775"/>
            </a:xfrm>
            <a:custGeom>
              <a:rect b="b" l="l" r="r" t="t"/>
              <a:pathLst>
                <a:path extrusionOk="0" h="6311" w="6335">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53"/>
            <p:cNvSpPr/>
            <p:nvPr/>
          </p:nvSpPr>
          <p:spPr>
            <a:xfrm>
              <a:off x="6232763" y="2427808"/>
              <a:ext cx="16100" cy="41700"/>
            </a:xfrm>
            <a:custGeom>
              <a:rect b="b" l="l" r="r" t="t"/>
              <a:pathLst>
                <a:path extrusionOk="0" h="1668" w="644">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53"/>
            <p:cNvSpPr/>
            <p:nvPr/>
          </p:nvSpPr>
          <p:spPr>
            <a:xfrm>
              <a:off x="6319088" y="2526658"/>
              <a:ext cx="100050" cy="99425"/>
            </a:xfrm>
            <a:custGeom>
              <a:rect b="b" l="l" r="r" t="t"/>
              <a:pathLst>
                <a:path extrusionOk="0" h="3977" w="4002">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53"/>
            <p:cNvSpPr/>
            <p:nvPr/>
          </p:nvSpPr>
          <p:spPr>
            <a:xfrm>
              <a:off x="6278588" y="2486158"/>
              <a:ext cx="181025" cy="179825"/>
            </a:xfrm>
            <a:custGeom>
              <a:rect b="b" l="l" r="r" t="t"/>
              <a:pathLst>
                <a:path extrusionOk="0" h="7193" w="7241">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53"/>
            <p:cNvSpPr/>
            <p:nvPr/>
          </p:nvSpPr>
          <p:spPr>
            <a:xfrm>
              <a:off x="6355988" y="2553433"/>
              <a:ext cx="26825" cy="42900"/>
            </a:xfrm>
            <a:custGeom>
              <a:rect b="b" l="l" r="r" t="t"/>
              <a:pathLst>
                <a:path extrusionOk="0" h="1716" w="1073">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3" name="Google Shape;2223;p53"/>
          <p:cNvGrpSpPr/>
          <p:nvPr/>
        </p:nvGrpSpPr>
        <p:grpSpPr>
          <a:xfrm>
            <a:off x="6273376" y="2449122"/>
            <a:ext cx="356019" cy="354614"/>
            <a:chOff x="5676088" y="2370058"/>
            <a:chExt cx="297700" cy="296525"/>
          </a:xfrm>
        </p:grpSpPr>
        <p:sp>
          <p:nvSpPr>
            <p:cNvPr id="2224" name="Google Shape;2224;p53"/>
            <p:cNvSpPr/>
            <p:nvPr/>
          </p:nvSpPr>
          <p:spPr>
            <a:xfrm>
              <a:off x="5787438" y="249210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3"/>
            <p:cNvSpPr/>
            <p:nvPr/>
          </p:nvSpPr>
          <p:spPr>
            <a:xfrm>
              <a:off x="5787438" y="2512958"/>
              <a:ext cx="75025" cy="8950"/>
            </a:xfrm>
            <a:custGeom>
              <a:rect b="b" l="l" r="r" t="t"/>
              <a:pathLst>
                <a:path extrusionOk="0" h="358" w="3001">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53"/>
            <p:cNvSpPr/>
            <p:nvPr/>
          </p:nvSpPr>
          <p:spPr>
            <a:xfrm>
              <a:off x="5804088" y="2534983"/>
              <a:ext cx="42900" cy="8950"/>
            </a:xfrm>
            <a:custGeom>
              <a:rect b="b" l="l" r="r" t="t"/>
              <a:pathLst>
                <a:path extrusionOk="0" h="358" w="1716">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53"/>
            <p:cNvSpPr/>
            <p:nvPr/>
          </p:nvSpPr>
          <p:spPr>
            <a:xfrm>
              <a:off x="5753488" y="2448658"/>
              <a:ext cx="141125" cy="140525"/>
            </a:xfrm>
            <a:custGeom>
              <a:rect b="b" l="l" r="r" t="t"/>
              <a:pathLst>
                <a:path extrusionOk="0" h="5621" w="5645">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3"/>
            <p:cNvSpPr/>
            <p:nvPr/>
          </p:nvSpPr>
          <p:spPr>
            <a:xfrm>
              <a:off x="5676088" y="2370058"/>
              <a:ext cx="297700" cy="296525"/>
            </a:xfrm>
            <a:custGeom>
              <a:rect b="b" l="l" r="r" t="t"/>
              <a:pathLst>
                <a:path extrusionOk="0" h="11861" w="11908">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9" name="Google Shape;2229;p53"/>
          <p:cNvGrpSpPr/>
          <p:nvPr/>
        </p:nvGrpSpPr>
        <p:grpSpPr>
          <a:xfrm>
            <a:off x="5514356" y="2449122"/>
            <a:ext cx="356049" cy="355332"/>
            <a:chOff x="5168838" y="2370058"/>
            <a:chExt cx="297725" cy="297125"/>
          </a:xfrm>
        </p:grpSpPr>
        <p:sp>
          <p:nvSpPr>
            <p:cNvPr id="2230" name="Google Shape;2230;p53"/>
            <p:cNvSpPr/>
            <p:nvPr/>
          </p:nvSpPr>
          <p:spPr>
            <a:xfrm>
              <a:off x="5208738" y="2424833"/>
              <a:ext cx="11925" cy="8950"/>
            </a:xfrm>
            <a:custGeom>
              <a:rect b="b" l="l" r="r" t="t"/>
              <a:pathLst>
                <a:path extrusionOk="0" h="358" w="477">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3"/>
            <p:cNvSpPr/>
            <p:nvPr/>
          </p:nvSpPr>
          <p:spPr>
            <a:xfrm>
              <a:off x="5276013" y="2424833"/>
              <a:ext cx="14900" cy="8950"/>
            </a:xfrm>
            <a:custGeom>
              <a:rect b="b" l="l" r="r" t="t"/>
              <a:pathLst>
                <a:path extrusionOk="0" h="358" w="596">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3"/>
            <p:cNvSpPr/>
            <p:nvPr/>
          </p:nvSpPr>
          <p:spPr>
            <a:xfrm>
              <a:off x="5299813" y="2424833"/>
              <a:ext cx="14925" cy="8950"/>
            </a:xfrm>
            <a:custGeom>
              <a:rect b="b" l="l" r="r" t="t"/>
              <a:pathLst>
                <a:path extrusionOk="0" h="358" w="597">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3"/>
            <p:cNvSpPr/>
            <p:nvPr/>
          </p:nvSpPr>
          <p:spPr>
            <a:xfrm>
              <a:off x="5253388" y="2424833"/>
              <a:ext cx="14900" cy="8950"/>
            </a:xfrm>
            <a:custGeom>
              <a:rect b="b" l="l" r="r" t="t"/>
              <a:pathLst>
                <a:path extrusionOk="0" h="358" w="596">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3"/>
            <p:cNvSpPr/>
            <p:nvPr/>
          </p:nvSpPr>
          <p:spPr>
            <a:xfrm>
              <a:off x="5228988" y="2424833"/>
              <a:ext cx="14900" cy="8950"/>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53"/>
            <p:cNvSpPr/>
            <p:nvPr/>
          </p:nvSpPr>
          <p:spPr>
            <a:xfrm>
              <a:off x="5323638" y="2424833"/>
              <a:ext cx="11925" cy="8950"/>
            </a:xfrm>
            <a:custGeom>
              <a:rect b="b" l="l" r="r" t="t"/>
              <a:pathLst>
                <a:path extrusionOk="0" h="358" w="477">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3"/>
            <p:cNvSpPr/>
            <p:nvPr/>
          </p:nvSpPr>
          <p:spPr>
            <a:xfrm>
              <a:off x="5394488" y="2424833"/>
              <a:ext cx="11925" cy="8950"/>
            </a:xfrm>
            <a:custGeom>
              <a:rect b="b" l="l" r="r" t="t"/>
              <a:pathLst>
                <a:path extrusionOk="0" h="358" w="477">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53"/>
            <p:cNvSpPr/>
            <p:nvPr/>
          </p:nvSpPr>
          <p:spPr>
            <a:xfrm>
              <a:off x="5415913" y="2424833"/>
              <a:ext cx="14925" cy="8950"/>
            </a:xfrm>
            <a:custGeom>
              <a:rect b="b" l="l" r="r" t="t"/>
              <a:pathLst>
                <a:path extrusionOk="0" h="358" w="597">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53"/>
            <p:cNvSpPr/>
            <p:nvPr/>
          </p:nvSpPr>
          <p:spPr>
            <a:xfrm>
              <a:off x="5441513" y="2424833"/>
              <a:ext cx="11950" cy="8950"/>
            </a:xfrm>
            <a:custGeom>
              <a:rect b="b" l="l" r="r" t="t"/>
              <a:pathLst>
                <a:path extrusionOk="0" h="358" w="478">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3"/>
            <p:cNvSpPr/>
            <p:nvPr/>
          </p:nvSpPr>
          <p:spPr>
            <a:xfrm>
              <a:off x="5168838" y="2370058"/>
              <a:ext cx="297725" cy="297125"/>
            </a:xfrm>
            <a:custGeom>
              <a:rect b="b" l="l" r="r" t="t"/>
              <a:pathLst>
                <a:path extrusionOk="0" h="11885" w="11909">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0" name="Google Shape;2240;p53"/>
          <p:cNvGrpSpPr/>
          <p:nvPr/>
        </p:nvGrpSpPr>
        <p:grpSpPr>
          <a:xfrm>
            <a:off x="4770285" y="2512505"/>
            <a:ext cx="355332" cy="227849"/>
            <a:chOff x="4674088" y="2423058"/>
            <a:chExt cx="297125" cy="190525"/>
          </a:xfrm>
        </p:grpSpPr>
        <p:sp>
          <p:nvSpPr>
            <p:cNvPr id="2241" name="Google Shape;2241;p53"/>
            <p:cNvSpPr/>
            <p:nvPr/>
          </p:nvSpPr>
          <p:spPr>
            <a:xfrm>
              <a:off x="4674088" y="2423058"/>
              <a:ext cx="297125" cy="190525"/>
            </a:xfrm>
            <a:custGeom>
              <a:rect b="b" l="l" r="r" t="t"/>
              <a:pathLst>
                <a:path extrusionOk="0" h="7621" w="11885">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3"/>
            <p:cNvSpPr/>
            <p:nvPr/>
          </p:nvSpPr>
          <p:spPr>
            <a:xfrm>
              <a:off x="4703263" y="2505208"/>
              <a:ext cx="57200" cy="8950"/>
            </a:xfrm>
            <a:custGeom>
              <a:rect b="b" l="l" r="r" t="t"/>
              <a:pathLst>
                <a:path extrusionOk="0" h="358" w="2288">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3"/>
            <p:cNvSpPr/>
            <p:nvPr/>
          </p:nvSpPr>
          <p:spPr>
            <a:xfrm>
              <a:off x="4703263" y="2523083"/>
              <a:ext cx="39325" cy="8350"/>
            </a:xfrm>
            <a:custGeom>
              <a:rect b="b" l="l" r="r" t="t"/>
              <a:pathLst>
                <a:path extrusionOk="0" h="334" w="1573">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53"/>
            <p:cNvSpPr/>
            <p:nvPr/>
          </p:nvSpPr>
          <p:spPr>
            <a:xfrm>
              <a:off x="4884863" y="2505208"/>
              <a:ext cx="57775" cy="8950"/>
            </a:xfrm>
            <a:custGeom>
              <a:rect b="b" l="l" r="r" t="t"/>
              <a:pathLst>
                <a:path extrusionOk="0" h="358" w="2311">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53"/>
            <p:cNvSpPr/>
            <p:nvPr/>
          </p:nvSpPr>
          <p:spPr>
            <a:xfrm>
              <a:off x="4902713" y="2523083"/>
              <a:ext cx="39325" cy="8350"/>
            </a:xfrm>
            <a:custGeom>
              <a:rect b="b" l="l" r="r" t="t"/>
              <a:pathLst>
                <a:path extrusionOk="0" h="334" w="1573">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6" name="Google Shape;2246;p53"/>
          <p:cNvSpPr/>
          <p:nvPr/>
        </p:nvSpPr>
        <p:spPr>
          <a:xfrm>
            <a:off x="4088105" y="2734489"/>
            <a:ext cx="10733" cy="18656"/>
          </a:xfrm>
          <a:custGeom>
            <a:rect b="b" l="l" r="r" t="t"/>
            <a:pathLst>
              <a:path extrusionOk="0" h="624" w="359">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53"/>
          <p:cNvSpPr/>
          <p:nvPr/>
        </p:nvSpPr>
        <p:spPr>
          <a:xfrm>
            <a:off x="4318814" y="2701154"/>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53"/>
          <p:cNvSpPr/>
          <p:nvPr/>
        </p:nvSpPr>
        <p:spPr>
          <a:xfrm>
            <a:off x="4318814" y="2728898"/>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53"/>
          <p:cNvSpPr/>
          <p:nvPr/>
        </p:nvSpPr>
        <p:spPr>
          <a:xfrm>
            <a:off x="4318814" y="2672662"/>
            <a:ext cx="10703" cy="17819"/>
          </a:xfrm>
          <a:custGeom>
            <a:rect b="b" l="l" r="r" t="t"/>
            <a:pathLst>
              <a:path extrusionOk="0" h="596" w="358">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53"/>
          <p:cNvSpPr/>
          <p:nvPr/>
        </p:nvSpPr>
        <p:spPr>
          <a:xfrm>
            <a:off x="4318814" y="2644888"/>
            <a:ext cx="10703" cy="17849"/>
          </a:xfrm>
          <a:custGeom>
            <a:rect b="b" l="l" r="r" t="t"/>
            <a:pathLst>
              <a:path extrusionOk="0" h="597" w="358">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53"/>
          <p:cNvSpPr/>
          <p:nvPr/>
        </p:nvSpPr>
        <p:spPr>
          <a:xfrm>
            <a:off x="4318814" y="2617830"/>
            <a:ext cx="10703" cy="17849"/>
          </a:xfrm>
          <a:custGeom>
            <a:rect b="b" l="l" r="r" t="t"/>
            <a:pathLst>
              <a:path extrusionOk="0" h="597" w="358">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53"/>
          <p:cNvSpPr/>
          <p:nvPr/>
        </p:nvSpPr>
        <p:spPr>
          <a:xfrm>
            <a:off x="4318814" y="2590086"/>
            <a:ext cx="10703" cy="17819"/>
          </a:xfrm>
          <a:custGeom>
            <a:rect b="b" l="l" r="r" t="t"/>
            <a:pathLst>
              <a:path extrusionOk="0" h="596" w="358">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53"/>
          <p:cNvSpPr/>
          <p:nvPr/>
        </p:nvSpPr>
        <p:spPr>
          <a:xfrm>
            <a:off x="4273250" y="2748122"/>
            <a:ext cx="10703" cy="17849"/>
          </a:xfrm>
          <a:custGeom>
            <a:rect b="b" l="l" r="r" t="t"/>
            <a:pathLst>
              <a:path extrusionOk="0" h="597" w="358">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53"/>
          <p:cNvSpPr/>
          <p:nvPr/>
        </p:nvSpPr>
        <p:spPr>
          <a:xfrm>
            <a:off x="4273250" y="2692603"/>
            <a:ext cx="10703" cy="17819"/>
          </a:xfrm>
          <a:custGeom>
            <a:rect b="b" l="l" r="r" t="t"/>
            <a:pathLst>
              <a:path extrusionOk="0" h="596" w="358">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53"/>
          <p:cNvSpPr/>
          <p:nvPr/>
        </p:nvSpPr>
        <p:spPr>
          <a:xfrm>
            <a:off x="4273250" y="2719660"/>
            <a:ext cx="10703" cy="17819"/>
          </a:xfrm>
          <a:custGeom>
            <a:rect b="b" l="l" r="r" t="t"/>
            <a:pathLst>
              <a:path extrusionOk="0" h="596" w="358">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53"/>
          <p:cNvSpPr/>
          <p:nvPr/>
        </p:nvSpPr>
        <p:spPr>
          <a:xfrm>
            <a:off x="4273250" y="2665546"/>
            <a:ext cx="10703" cy="17819"/>
          </a:xfrm>
          <a:custGeom>
            <a:rect b="b" l="l" r="r" t="t"/>
            <a:pathLst>
              <a:path extrusionOk="0" h="596" w="358">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53"/>
          <p:cNvSpPr/>
          <p:nvPr/>
        </p:nvSpPr>
        <p:spPr>
          <a:xfrm>
            <a:off x="4135821" y="2679060"/>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53"/>
          <p:cNvSpPr/>
          <p:nvPr/>
        </p:nvSpPr>
        <p:spPr>
          <a:xfrm>
            <a:off x="4135821" y="2623541"/>
            <a:ext cx="10703" cy="17819"/>
          </a:xfrm>
          <a:custGeom>
            <a:rect b="b" l="l" r="r" t="t"/>
            <a:pathLst>
              <a:path extrusionOk="0" h="596" w="358">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53"/>
          <p:cNvSpPr/>
          <p:nvPr/>
        </p:nvSpPr>
        <p:spPr>
          <a:xfrm>
            <a:off x="4135821" y="2651315"/>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53"/>
          <p:cNvSpPr/>
          <p:nvPr/>
        </p:nvSpPr>
        <p:spPr>
          <a:xfrm>
            <a:off x="4135821" y="2707552"/>
            <a:ext cx="10703" cy="17819"/>
          </a:xfrm>
          <a:custGeom>
            <a:rect b="b" l="l" r="r" t="t"/>
            <a:pathLst>
              <a:path extrusionOk="0" h="596" w="358">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3"/>
          <p:cNvSpPr/>
          <p:nvPr/>
        </p:nvSpPr>
        <p:spPr>
          <a:xfrm>
            <a:off x="4135821" y="2735326"/>
            <a:ext cx="10703" cy="17819"/>
          </a:xfrm>
          <a:custGeom>
            <a:rect b="b" l="l" r="r" t="t"/>
            <a:pathLst>
              <a:path extrusionOk="0" h="596" w="358">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3"/>
          <p:cNvSpPr/>
          <p:nvPr/>
        </p:nvSpPr>
        <p:spPr>
          <a:xfrm>
            <a:off x="4261859" y="2515313"/>
            <a:ext cx="17819" cy="10703"/>
          </a:xfrm>
          <a:custGeom>
            <a:rect b="b" l="l" r="r" t="t"/>
            <a:pathLst>
              <a:path extrusionOk="0" h="358" w="596">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3"/>
          <p:cNvSpPr/>
          <p:nvPr/>
        </p:nvSpPr>
        <p:spPr>
          <a:xfrm>
            <a:off x="4316691"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3"/>
          <p:cNvSpPr/>
          <p:nvPr/>
        </p:nvSpPr>
        <p:spPr>
          <a:xfrm>
            <a:off x="4073874" y="2515313"/>
            <a:ext cx="17849" cy="10703"/>
          </a:xfrm>
          <a:custGeom>
            <a:rect b="b" l="l" r="r" t="t"/>
            <a:pathLst>
              <a:path extrusionOk="0" h="358" w="597">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3"/>
          <p:cNvSpPr/>
          <p:nvPr/>
        </p:nvSpPr>
        <p:spPr>
          <a:xfrm>
            <a:off x="4288916" y="2515313"/>
            <a:ext cx="17819" cy="10703"/>
          </a:xfrm>
          <a:custGeom>
            <a:rect b="b" l="l" r="r" t="t"/>
            <a:pathLst>
              <a:path extrusionOk="0" h="358" w="596">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3"/>
          <p:cNvSpPr/>
          <p:nvPr/>
        </p:nvSpPr>
        <p:spPr>
          <a:xfrm>
            <a:off x="4101648"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3"/>
          <p:cNvSpPr/>
          <p:nvPr/>
        </p:nvSpPr>
        <p:spPr>
          <a:xfrm>
            <a:off x="4233368" y="2515313"/>
            <a:ext cx="18566" cy="10703"/>
          </a:xfrm>
          <a:custGeom>
            <a:rect b="b" l="l" r="r" t="t"/>
            <a:pathLst>
              <a:path extrusionOk="0" h="358" w="621">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53"/>
          <p:cNvSpPr/>
          <p:nvPr/>
        </p:nvSpPr>
        <p:spPr>
          <a:xfrm>
            <a:off x="4129423" y="2515313"/>
            <a:ext cx="18536" cy="10703"/>
          </a:xfrm>
          <a:custGeom>
            <a:rect b="b" l="l" r="r" t="t"/>
            <a:pathLst>
              <a:path extrusionOk="0" h="358" w="62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53"/>
          <p:cNvSpPr/>
          <p:nvPr/>
        </p:nvSpPr>
        <p:spPr>
          <a:xfrm>
            <a:off x="4385036" y="2501082"/>
            <a:ext cx="39196" cy="39196"/>
          </a:xfrm>
          <a:custGeom>
            <a:rect b="b" l="l" r="r" t="t"/>
            <a:pathLst>
              <a:path extrusionOk="0" h="1311" w="1311">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53"/>
          <p:cNvSpPr/>
          <p:nvPr/>
        </p:nvSpPr>
        <p:spPr>
          <a:xfrm>
            <a:off x="4073874" y="2479018"/>
            <a:ext cx="296224" cy="247790"/>
          </a:xfrm>
          <a:custGeom>
            <a:rect b="b" l="l" r="r" t="t"/>
            <a:pathLst>
              <a:path extrusionOk="0" h="8288" w="9908">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53"/>
          <p:cNvSpPr/>
          <p:nvPr/>
        </p:nvSpPr>
        <p:spPr>
          <a:xfrm>
            <a:off x="4399267" y="2627099"/>
            <a:ext cx="10703" cy="17819"/>
          </a:xfrm>
          <a:custGeom>
            <a:rect b="b" l="l" r="r" t="t"/>
            <a:pathLst>
              <a:path extrusionOk="0" h="596" w="358">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53"/>
          <p:cNvSpPr/>
          <p:nvPr/>
        </p:nvSpPr>
        <p:spPr>
          <a:xfrm>
            <a:off x="4399267" y="2572267"/>
            <a:ext cx="10703" cy="17849"/>
          </a:xfrm>
          <a:custGeom>
            <a:rect b="b" l="l" r="r" t="t"/>
            <a:pathLst>
              <a:path extrusionOk="0" h="597" w="358">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53"/>
          <p:cNvSpPr/>
          <p:nvPr/>
        </p:nvSpPr>
        <p:spPr>
          <a:xfrm>
            <a:off x="4399267" y="2654873"/>
            <a:ext cx="10703" cy="17819"/>
          </a:xfrm>
          <a:custGeom>
            <a:rect b="b" l="l" r="r" t="t"/>
            <a:pathLst>
              <a:path extrusionOk="0" h="596" w="358">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53"/>
          <p:cNvSpPr/>
          <p:nvPr/>
        </p:nvSpPr>
        <p:spPr>
          <a:xfrm>
            <a:off x="4399267" y="2600042"/>
            <a:ext cx="10703" cy="17819"/>
          </a:xfrm>
          <a:custGeom>
            <a:rect b="b" l="l" r="r" t="t"/>
            <a:pathLst>
              <a:path extrusionOk="0" h="596" w="358">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3"/>
          <p:cNvSpPr/>
          <p:nvPr/>
        </p:nvSpPr>
        <p:spPr>
          <a:xfrm>
            <a:off x="4399267" y="2711110"/>
            <a:ext cx="10703" cy="17819"/>
          </a:xfrm>
          <a:custGeom>
            <a:rect b="b" l="l" r="r" t="t"/>
            <a:pathLst>
              <a:path extrusionOk="0" h="596" w="358">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3"/>
          <p:cNvSpPr/>
          <p:nvPr/>
        </p:nvSpPr>
        <p:spPr>
          <a:xfrm>
            <a:off x="4399267" y="2738884"/>
            <a:ext cx="10703" cy="17819"/>
          </a:xfrm>
          <a:custGeom>
            <a:rect b="b" l="l" r="r" t="t"/>
            <a:pathLst>
              <a:path extrusionOk="0" h="596" w="358">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3"/>
          <p:cNvSpPr/>
          <p:nvPr/>
        </p:nvSpPr>
        <p:spPr>
          <a:xfrm>
            <a:off x="4399267" y="2682618"/>
            <a:ext cx="10703" cy="17849"/>
          </a:xfrm>
          <a:custGeom>
            <a:rect b="b" l="l" r="r" t="t"/>
            <a:pathLst>
              <a:path extrusionOk="0" h="597" w="358">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3"/>
          <p:cNvSpPr/>
          <p:nvPr/>
        </p:nvSpPr>
        <p:spPr>
          <a:xfrm>
            <a:off x="4022630" y="2449091"/>
            <a:ext cx="356019" cy="355332"/>
          </a:xfrm>
          <a:custGeom>
            <a:rect b="b" l="l" r="r" t="t"/>
            <a:pathLst>
              <a:path extrusionOk="0" h="11885" w="11908">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9" name="Google Shape;2279;p53"/>
          <p:cNvGrpSpPr/>
          <p:nvPr/>
        </p:nvGrpSpPr>
        <p:grpSpPr>
          <a:xfrm>
            <a:off x="3245846" y="2447657"/>
            <a:ext cx="361730" cy="358919"/>
            <a:chOff x="3654238" y="2368833"/>
            <a:chExt cx="302475" cy="300125"/>
          </a:xfrm>
        </p:grpSpPr>
        <p:sp>
          <p:nvSpPr>
            <p:cNvPr id="2280" name="Google Shape;2280;p53"/>
            <p:cNvSpPr/>
            <p:nvPr/>
          </p:nvSpPr>
          <p:spPr>
            <a:xfrm>
              <a:off x="3654238" y="2368833"/>
              <a:ext cx="302475" cy="300125"/>
            </a:xfrm>
            <a:custGeom>
              <a:rect b="b" l="l" r="r" t="t"/>
              <a:pathLst>
                <a:path extrusionOk="0" h="12005" w="12099">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3"/>
            <p:cNvSpPr/>
            <p:nvPr/>
          </p:nvSpPr>
          <p:spPr>
            <a:xfrm>
              <a:off x="3863813" y="2416508"/>
              <a:ext cx="57775" cy="8950"/>
            </a:xfrm>
            <a:custGeom>
              <a:rect b="b" l="l" r="r" t="t"/>
              <a:pathLst>
                <a:path extrusionOk="0" h="358" w="2311">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3"/>
            <p:cNvSpPr/>
            <p:nvPr/>
          </p:nvSpPr>
          <p:spPr>
            <a:xfrm>
              <a:off x="3881663" y="2434958"/>
              <a:ext cx="39325" cy="8950"/>
            </a:xfrm>
            <a:custGeom>
              <a:rect b="b" l="l" r="r" t="t"/>
              <a:pathLst>
                <a:path extrusionOk="0" h="358" w="1573">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3"/>
            <p:cNvSpPr/>
            <p:nvPr/>
          </p:nvSpPr>
          <p:spPr>
            <a:xfrm>
              <a:off x="3688188" y="2610583"/>
              <a:ext cx="57775" cy="8975"/>
            </a:xfrm>
            <a:custGeom>
              <a:rect b="b" l="l" r="r" t="t"/>
              <a:pathLst>
                <a:path extrusionOk="0" h="359" w="2311">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3"/>
            <p:cNvSpPr/>
            <p:nvPr/>
          </p:nvSpPr>
          <p:spPr>
            <a:xfrm>
              <a:off x="3689363" y="2592133"/>
              <a:ext cx="38725" cy="8950"/>
            </a:xfrm>
            <a:custGeom>
              <a:rect b="b" l="l" r="r" t="t"/>
              <a:pathLst>
                <a:path extrusionOk="0" h="358" w="1549">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3"/>
            <p:cNvSpPr/>
            <p:nvPr/>
          </p:nvSpPr>
          <p:spPr>
            <a:xfrm>
              <a:off x="3863813" y="2611183"/>
              <a:ext cx="57175" cy="8950"/>
            </a:xfrm>
            <a:custGeom>
              <a:rect b="b" l="l" r="r" t="t"/>
              <a:pathLst>
                <a:path extrusionOk="0" h="358" w="2287">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3"/>
            <p:cNvSpPr/>
            <p:nvPr/>
          </p:nvSpPr>
          <p:spPr>
            <a:xfrm>
              <a:off x="3881663" y="2592733"/>
              <a:ext cx="39325" cy="8950"/>
            </a:xfrm>
            <a:custGeom>
              <a:rect b="b" l="l" r="r" t="t"/>
              <a:pathLst>
                <a:path extrusionOk="0" h="358" w="1573">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53"/>
            <p:cNvSpPr/>
            <p:nvPr/>
          </p:nvSpPr>
          <p:spPr>
            <a:xfrm>
              <a:off x="3759613" y="2491508"/>
              <a:ext cx="90525" cy="8975"/>
            </a:xfrm>
            <a:custGeom>
              <a:rect b="b" l="l" r="r" t="t"/>
              <a:pathLst>
                <a:path extrusionOk="0" h="359" w="3621">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53"/>
            <p:cNvSpPr/>
            <p:nvPr/>
          </p:nvSpPr>
          <p:spPr>
            <a:xfrm>
              <a:off x="3759613" y="2514133"/>
              <a:ext cx="90525" cy="8975"/>
            </a:xfrm>
            <a:custGeom>
              <a:rect b="b" l="l" r="r" t="t"/>
              <a:pathLst>
                <a:path extrusionOk="0" h="359" w="3621">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3"/>
            <p:cNvSpPr/>
            <p:nvPr/>
          </p:nvSpPr>
          <p:spPr>
            <a:xfrm>
              <a:off x="3779863" y="2536758"/>
              <a:ext cx="50625" cy="8975"/>
            </a:xfrm>
            <a:custGeom>
              <a:rect b="b" l="l" r="r" t="t"/>
              <a:pathLst>
                <a:path extrusionOk="0" h="359" w="2025">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3"/>
            <p:cNvSpPr/>
            <p:nvPr/>
          </p:nvSpPr>
          <p:spPr>
            <a:xfrm>
              <a:off x="3689363" y="2416508"/>
              <a:ext cx="58375" cy="8950"/>
            </a:xfrm>
            <a:custGeom>
              <a:rect b="b" l="l" r="r" t="t"/>
              <a:pathLst>
                <a:path extrusionOk="0" h="358" w="2335">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3"/>
            <p:cNvSpPr/>
            <p:nvPr/>
          </p:nvSpPr>
          <p:spPr>
            <a:xfrm>
              <a:off x="3688763" y="2434958"/>
              <a:ext cx="39325" cy="8950"/>
            </a:xfrm>
            <a:custGeom>
              <a:rect b="b" l="l" r="r" t="t"/>
              <a:pathLst>
                <a:path extrusionOk="0" h="358" w="1573">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2" name="Google Shape;2292;p53"/>
          <p:cNvGrpSpPr/>
          <p:nvPr/>
        </p:nvGrpSpPr>
        <p:grpSpPr>
          <a:xfrm>
            <a:off x="2544498" y="2447627"/>
            <a:ext cx="353179" cy="355332"/>
            <a:chOff x="3195213" y="2368808"/>
            <a:chExt cx="295325" cy="297125"/>
          </a:xfrm>
        </p:grpSpPr>
        <p:sp>
          <p:nvSpPr>
            <p:cNvPr id="2293" name="Google Shape;2293;p53"/>
            <p:cNvSpPr/>
            <p:nvPr/>
          </p:nvSpPr>
          <p:spPr>
            <a:xfrm>
              <a:off x="3312513" y="2401033"/>
              <a:ext cx="141125" cy="8950"/>
            </a:xfrm>
            <a:custGeom>
              <a:rect b="b" l="l" r="r" t="t"/>
              <a:pathLst>
                <a:path extrusionOk="0" h="358" w="5645">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3"/>
            <p:cNvSpPr/>
            <p:nvPr/>
          </p:nvSpPr>
          <p:spPr>
            <a:xfrm>
              <a:off x="3312513" y="2419483"/>
              <a:ext cx="141125" cy="8950"/>
            </a:xfrm>
            <a:custGeom>
              <a:rect b="b" l="l" r="r" t="t"/>
              <a:pathLst>
                <a:path extrusionOk="0" h="358" w="5645">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3"/>
            <p:cNvSpPr/>
            <p:nvPr/>
          </p:nvSpPr>
          <p:spPr>
            <a:xfrm>
              <a:off x="3195813" y="2368808"/>
              <a:ext cx="294125" cy="90575"/>
            </a:xfrm>
            <a:custGeom>
              <a:rect b="b" l="l" r="r" t="t"/>
              <a:pathLst>
                <a:path extrusionOk="0" h="3623" w="11765">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3"/>
            <p:cNvSpPr/>
            <p:nvPr/>
          </p:nvSpPr>
          <p:spPr>
            <a:xfrm>
              <a:off x="3223788" y="2392083"/>
              <a:ext cx="36350" cy="42450"/>
            </a:xfrm>
            <a:custGeom>
              <a:rect b="b" l="l" r="r" t="t"/>
              <a:pathLst>
                <a:path extrusionOk="0" h="1698" w="1454">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3"/>
            <p:cNvSpPr/>
            <p:nvPr/>
          </p:nvSpPr>
          <p:spPr>
            <a:xfrm>
              <a:off x="3312513" y="2504033"/>
              <a:ext cx="141125" cy="8950"/>
            </a:xfrm>
            <a:custGeom>
              <a:rect b="b" l="l" r="r" t="t"/>
              <a:pathLst>
                <a:path extrusionOk="0" h="358" w="5645">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3"/>
            <p:cNvSpPr/>
            <p:nvPr/>
          </p:nvSpPr>
          <p:spPr>
            <a:xfrm>
              <a:off x="3312513" y="2523658"/>
              <a:ext cx="141125" cy="8975"/>
            </a:xfrm>
            <a:custGeom>
              <a:rect b="b" l="l" r="r" t="t"/>
              <a:pathLst>
                <a:path extrusionOk="0" h="359" w="5645">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3"/>
            <p:cNvSpPr/>
            <p:nvPr/>
          </p:nvSpPr>
          <p:spPr>
            <a:xfrm>
              <a:off x="3195213" y="2472858"/>
              <a:ext cx="294150" cy="90125"/>
            </a:xfrm>
            <a:custGeom>
              <a:rect b="b" l="l" r="r" t="t"/>
              <a:pathLst>
                <a:path extrusionOk="0" h="3605" w="11766">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53"/>
            <p:cNvSpPr/>
            <p:nvPr/>
          </p:nvSpPr>
          <p:spPr>
            <a:xfrm>
              <a:off x="3227363" y="2496883"/>
              <a:ext cx="29800" cy="42875"/>
            </a:xfrm>
            <a:custGeom>
              <a:rect b="b" l="l" r="r" t="t"/>
              <a:pathLst>
                <a:path extrusionOk="0" h="1715" w="1192">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53"/>
            <p:cNvSpPr/>
            <p:nvPr/>
          </p:nvSpPr>
          <p:spPr>
            <a:xfrm>
              <a:off x="3312513" y="2608208"/>
              <a:ext cx="141125" cy="8950"/>
            </a:xfrm>
            <a:custGeom>
              <a:rect b="b" l="l" r="r" t="t"/>
              <a:pathLst>
                <a:path extrusionOk="0" h="358" w="5645">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53"/>
            <p:cNvSpPr/>
            <p:nvPr/>
          </p:nvSpPr>
          <p:spPr>
            <a:xfrm>
              <a:off x="3312513" y="2627258"/>
              <a:ext cx="141125" cy="8375"/>
            </a:xfrm>
            <a:custGeom>
              <a:rect b="b" l="l" r="r" t="t"/>
              <a:pathLst>
                <a:path extrusionOk="0" h="335" w="5645">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53"/>
            <p:cNvSpPr/>
            <p:nvPr/>
          </p:nvSpPr>
          <p:spPr>
            <a:xfrm>
              <a:off x="3195813" y="2576658"/>
              <a:ext cx="294725" cy="89275"/>
            </a:xfrm>
            <a:custGeom>
              <a:rect b="b" l="l" r="r" t="t"/>
              <a:pathLst>
                <a:path extrusionOk="0" h="3571" w="11789">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53"/>
            <p:cNvSpPr/>
            <p:nvPr/>
          </p:nvSpPr>
          <p:spPr>
            <a:xfrm>
              <a:off x="3223788" y="2600458"/>
              <a:ext cx="36350" cy="42900"/>
            </a:xfrm>
            <a:custGeom>
              <a:rect b="b" l="l" r="r" t="t"/>
              <a:pathLst>
                <a:path extrusionOk="0" h="1716" w="1454">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5" name="Google Shape;2305;p53"/>
          <p:cNvGrpSpPr/>
          <p:nvPr/>
        </p:nvGrpSpPr>
        <p:grpSpPr>
          <a:xfrm>
            <a:off x="1781202" y="2448434"/>
            <a:ext cx="368158" cy="355302"/>
            <a:chOff x="2684388" y="2369483"/>
            <a:chExt cx="307850" cy="297100"/>
          </a:xfrm>
        </p:grpSpPr>
        <p:sp>
          <p:nvSpPr>
            <p:cNvPr id="2306" name="Google Shape;2306;p53"/>
            <p:cNvSpPr/>
            <p:nvPr/>
          </p:nvSpPr>
          <p:spPr>
            <a:xfrm>
              <a:off x="2792763" y="2506408"/>
              <a:ext cx="88725" cy="8950"/>
            </a:xfrm>
            <a:custGeom>
              <a:rect b="b" l="l" r="r" t="t"/>
              <a:pathLst>
                <a:path extrusionOk="0" h="358" w="3549">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3"/>
            <p:cNvSpPr/>
            <p:nvPr/>
          </p:nvSpPr>
          <p:spPr>
            <a:xfrm>
              <a:off x="2792763" y="2529033"/>
              <a:ext cx="88725" cy="8950"/>
            </a:xfrm>
            <a:custGeom>
              <a:rect b="b" l="l" r="r" t="t"/>
              <a:pathLst>
                <a:path extrusionOk="0" h="358" w="3549">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3"/>
            <p:cNvSpPr/>
            <p:nvPr/>
          </p:nvSpPr>
          <p:spPr>
            <a:xfrm>
              <a:off x="2812413" y="2551058"/>
              <a:ext cx="48825" cy="8950"/>
            </a:xfrm>
            <a:custGeom>
              <a:rect b="b" l="l" r="r" t="t"/>
              <a:pathLst>
                <a:path extrusionOk="0" h="358" w="1953">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53"/>
            <p:cNvSpPr/>
            <p:nvPr/>
          </p:nvSpPr>
          <p:spPr>
            <a:xfrm>
              <a:off x="2684388" y="2369483"/>
              <a:ext cx="307850" cy="297100"/>
            </a:xfrm>
            <a:custGeom>
              <a:rect b="b" l="l" r="r" t="t"/>
              <a:pathLst>
                <a:path extrusionOk="0" h="11884" w="12314">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0" name="Google Shape;2310;p53"/>
          <p:cNvSpPr/>
          <p:nvPr/>
        </p:nvSpPr>
        <p:spPr>
          <a:xfrm>
            <a:off x="1042813" y="2449001"/>
            <a:ext cx="356019" cy="355421"/>
          </a:xfrm>
          <a:custGeom>
            <a:rect b="b" l="l" r="r" t="t"/>
            <a:pathLst>
              <a:path extrusionOk="0" h="11888" w="11908">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1" name="Google Shape;2311;p53"/>
          <p:cNvGrpSpPr/>
          <p:nvPr/>
        </p:nvGrpSpPr>
        <p:grpSpPr>
          <a:xfrm>
            <a:off x="1041406" y="2992390"/>
            <a:ext cx="356767" cy="356737"/>
            <a:chOff x="2193213" y="2824333"/>
            <a:chExt cx="298325" cy="298300"/>
          </a:xfrm>
        </p:grpSpPr>
        <p:sp>
          <p:nvSpPr>
            <p:cNvPr id="2312" name="Google Shape;2312;p53"/>
            <p:cNvSpPr/>
            <p:nvPr/>
          </p:nvSpPr>
          <p:spPr>
            <a:xfrm>
              <a:off x="2193213" y="2913633"/>
              <a:ext cx="141725" cy="119100"/>
            </a:xfrm>
            <a:custGeom>
              <a:rect b="b" l="l" r="r" t="t"/>
              <a:pathLst>
                <a:path extrusionOk="0" h="4764" w="5669">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53"/>
            <p:cNvSpPr/>
            <p:nvPr/>
          </p:nvSpPr>
          <p:spPr>
            <a:xfrm>
              <a:off x="2212863" y="2932083"/>
              <a:ext cx="82200" cy="82175"/>
            </a:xfrm>
            <a:custGeom>
              <a:rect b="b" l="l" r="r" t="t"/>
              <a:pathLst>
                <a:path extrusionOk="0" h="3287" w="3288">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53"/>
            <p:cNvSpPr/>
            <p:nvPr/>
          </p:nvSpPr>
          <p:spPr>
            <a:xfrm>
              <a:off x="2279563" y="2980308"/>
              <a:ext cx="122650" cy="142325"/>
            </a:xfrm>
            <a:custGeom>
              <a:rect b="b" l="l" r="r" t="t"/>
              <a:pathLst>
                <a:path extrusionOk="0" h="5693" w="4906">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53"/>
            <p:cNvSpPr/>
            <p:nvPr/>
          </p:nvSpPr>
          <p:spPr>
            <a:xfrm>
              <a:off x="2300988" y="3020783"/>
              <a:ext cx="81575" cy="81600"/>
            </a:xfrm>
            <a:custGeom>
              <a:rect b="b" l="l" r="r" t="t"/>
              <a:pathLst>
                <a:path extrusionOk="0" h="3264" w="3263">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53"/>
            <p:cNvSpPr/>
            <p:nvPr/>
          </p:nvSpPr>
          <p:spPr>
            <a:xfrm>
              <a:off x="2348613" y="2913633"/>
              <a:ext cx="142925" cy="119700"/>
            </a:xfrm>
            <a:custGeom>
              <a:rect b="b" l="l" r="r" t="t"/>
              <a:pathLst>
                <a:path extrusionOk="0" h="4788" w="5717">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3"/>
            <p:cNvSpPr/>
            <p:nvPr/>
          </p:nvSpPr>
          <p:spPr>
            <a:xfrm>
              <a:off x="2390888" y="2932083"/>
              <a:ext cx="82175" cy="81000"/>
            </a:xfrm>
            <a:custGeom>
              <a:rect b="b" l="l" r="r" t="t"/>
              <a:pathLst>
                <a:path extrusionOk="0" h="3240" w="3287">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3"/>
            <p:cNvSpPr/>
            <p:nvPr/>
          </p:nvSpPr>
          <p:spPr>
            <a:xfrm>
              <a:off x="2283713" y="2824333"/>
              <a:ext cx="119100" cy="141125"/>
            </a:xfrm>
            <a:custGeom>
              <a:rect b="b" l="l" r="r" t="t"/>
              <a:pathLst>
                <a:path extrusionOk="0" h="5645" w="4764">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3"/>
            <p:cNvSpPr/>
            <p:nvPr/>
          </p:nvSpPr>
          <p:spPr>
            <a:xfrm>
              <a:off x="2300988" y="2843383"/>
              <a:ext cx="81575" cy="82175"/>
            </a:xfrm>
            <a:custGeom>
              <a:rect b="b" l="l" r="r" t="t"/>
              <a:pathLst>
                <a:path extrusionOk="0" h="3287" w="3263">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3"/>
            <p:cNvSpPr/>
            <p:nvPr/>
          </p:nvSpPr>
          <p:spPr>
            <a:xfrm>
              <a:off x="2321238" y="2872558"/>
              <a:ext cx="42275" cy="8950"/>
            </a:xfrm>
            <a:custGeom>
              <a:rect b="b" l="l" r="r" t="t"/>
              <a:pathLst>
                <a:path extrusionOk="0" h="358" w="1691">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3"/>
            <p:cNvSpPr/>
            <p:nvPr/>
          </p:nvSpPr>
          <p:spPr>
            <a:xfrm>
              <a:off x="2328963" y="2887433"/>
              <a:ext cx="26225" cy="8950"/>
            </a:xfrm>
            <a:custGeom>
              <a:rect b="b" l="l" r="r" t="t"/>
              <a:pathLst>
                <a:path extrusionOk="0" h="358" w="1049">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3"/>
            <p:cNvSpPr/>
            <p:nvPr/>
          </p:nvSpPr>
          <p:spPr>
            <a:xfrm>
              <a:off x="2409338" y="2960658"/>
              <a:ext cx="42900" cy="8950"/>
            </a:xfrm>
            <a:custGeom>
              <a:rect b="b" l="l" r="r" t="t"/>
              <a:pathLst>
                <a:path extrusionOk="0" h="358" w="1716">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53"/>
            <p:cNvSpPr/>
            <p:nvPr/>
          </p:nvSpPr>
          <p:spPr>
            <a:xfrm>
              <a:off x="2417088" y="2976133"/>
              <a:ext cx="26800" cy="8975"/>
            </a:xfrm>
            <a:custGeom>
              <a:rect b="b" l="l" r="r" t="t"/>
              <a:pathLst>
                <a:path extrusionOk="0" h="359" w="1072">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53"/>
            <p:cNvSpPr/>
            <p:nvPr/>
          </p:nvSpPr>
          <p:spPr>
            <a:xfrm>
              <a:off x="2321238" y="3049958"/>
              <a:ext cx="42275" cy="8975"/>
            </a:xfrm>
            <a:custGeom>
              <a:rect b="b" l="l" r="r" t="t"/>
              <a:pathLst>
                <a:path extrusionOk="0" h="359" w="1691">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3"/>
            <p:cNvSpPr/>
            <p:nvPr/>
          </p:nvSpPr>
          <p:spPr>
            <a:xfrm>
              <a:off x="2328963" y="3064858"/>
              <a:ext cx="26225" cy="8950"/>
            </a:xfrm>
            <a:custGeom>
              <a:rect b="b" l="l" r="r" t="t"/>
              <a:pathLst>
                <a:path extrusionOk="0" h="358" w="1049">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3"/>
            <p:cNvSpPr/>
            <p:nvPr/>
          </p:nvSpPr>
          <p:spPr>
            <a:xfrm>
              <a:off x="2232513" y="2961258"/>
              <a:ext cx="42300" cy="8950"/>
            </a:xfrm>
            <a:custGeom>
              <a:rect b="b" l="l" r="r" t="t"/>
              <a:pathLst>
                <a:path extrusionOk="0" h="358" w="1692">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3"/>
            <p:cNvSpPr/>
            <p:nvPr/>
          </p:nvSpPr>
          <p:spPr>
            <a:xfrm>
              <a:off x="2240863" y="2976133"/>
              <a:ext cx="25625" cy="8975"/>
            </a:xfrm>
            <a:custGeom>
              <a:rect b="b" l="l" r="r" t="t"/>
              <a:pathLst>
                <a:path extrusionOk="0" h="359" w="1025">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8" name="Google Shape;2328;p53"/>
          <p:cNvSpPr/>
          <p:nvPr/>
        </p:nvSpPr>
        <p:spPr>
          <a:xfrm>
            <a:off x="1775487" y="2990917"/>
            <a:ext cx="361730" cy="354614"/>
          </a:xfrm>
          <a:custGeom>
            <a:rect b="b" l="l" r="r" t="t"/>
            <a:pathLst>
              <a:path extrusionOk="0" h="11861" w="12099">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9" name="Google Shape;2329;p53"/>
          <p:cNvGrpSpPr/>
          <p:nvPr/>
        </p:nvGrpSpPr>
        <p:grpSpPr>
          <a:xfrm>
            <a:off x="2543093" y="2993077"/>
            <a:ext cx="356019" cy="356737"/>
            <a:chOff x="3194038" y="2824908"/>
            <a:chExt cx="297700" cy="298300"/>
          </a:xfrm>
        </p:grpSpPr>
        <p:sp>
          <p:nvSpPr>
            <p:cNvPr id="2330" name="Google Shape;2330;p53"/>
            <p:cNvSpPr/>
            <p:nvPr/>
          </p:nvSpPr>
          <p:spPr>
            <a:xfrm>
              <a:off x="3194038" y="2824908"/>
              <a:ext cx="297700" cy="298300"/>
            </a:xfrm>
            <a:custGeom>
              <a:rect b="b" l="l" r="r" t="t"/>
              <a:pathLst>
                <a:path extrusionOk="0" h="11932" w="11908">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3"/>
            <p:cNvSpPr/>
            <p:nvPr/>
          </p:nvSpPr>
          <p:spPr>
            <a:xfrm>
              <a:off x="3233913" y="2848733"/>
              <a:ext cx="11925" cy="8950"/>
            </a:xfrm>
            <a:custGeom>
              <a:rect b="b" l="l" r="r" t="t"/>
              <a:pathLst>
                <a:path extrusionOk="0" h="358" w="477">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3"/>
            <p:cNvSpPr/>
            <p:nvPr/>
          </p:nvSpPr>
          <p:spPr>
            <a:xfrm>
              <a:off x="332023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53"/>
            <p:cNvSpPr/>
            <p:nvPr/>
          </p:nvSpPr>
          <p:spPr>
            <a:xfrm>
              <a:off x="3342863" y="2848733"/>
              <a:ext cx="14325" cy="8950"/>
            </a:xfrm>
            <a:custGeom>
              <a:rect b="b" l="l" r="r" t="t"/>
              <a:pathLst>
                <a:path extrusionOk="0" h="358" w="573">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53"/>
            <p:cNvSpPr/>
            <p:nvPr/>
          </p:nvSpPr>
          <p:spPr>
            <a:xfrm>
              <a:off x="327558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3"/>
            <p:cNvSpPr/>
            <p:nvPr/>
          </p:nvSpPr>
          <p:spPr>
            <a:xfrm>
              <a:off x="329821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3"/>
            <p:cNvSpPr/>
            <p:nvPr/>
          </p:nvSpPr>
          <p:spPr>
            <a:xfrm>
              <a:off x="325356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3"/>
            <p:cNvSpPr/>
            <p:nvPr/>
          </p:nvSpPr>
          <p:spPr>
            <a:xfrm>
              <a:off x="3364888" y="2848733"/>
              <a:ext cx="11950" cy="8950"/>
            </a:xfrm>
            <a:custGeom>
              <a:rect b="b" l="l" r="r" t="t"/>
              <a:pathLst>
                <a:path extrusionOk="0" h="358" w="478">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53"/>
          <p:cNvGrpSpPr/>
          <p:nvPr/>
        </p:nvGrpSpPr>
        <p:grpSpPr>
          <a:xfrm>
            <a:off x="3233738" y="2992898"/>
            <a:ext cx="370281" cy="356946"/>
            <a:chOff x="3644113" y="2824758"/>
            <a:chExt cx="309625" cy="298475"/>
          </a:xfrm>
        </p:grpSpPr>
        <p:sp>
          <p:nvSpPr>
            <p:cNvPr id="2339" name="Google Shape;2339;p53"/>
            <p:cNvSpPr/>
            <p:nvPr/>
          </p:nvSpPr>
          <p:spPr>
            <a:xfrm>
              <a:off x="3780463" y="2959483"/>
              <a:ext cx="50625" cy="8950"/>
            </a:xfrm>
            <a:custGeom>
              <a:rect b="b" l="l" r="r" t="t"/>
              <a:pathLst>
                <a:path extrusionOk="0" h="358" w="2025">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3"/>
            <p:cNvSpPr/>
            <p:nvPr/>
          </p:nvSpPr>
          <p:spPr>
            <a:xfrm>
              <a:off x="3789988" y="2977333"/>
              <a:ext cx="30375" cy="8950"/>
            </a:xfrm>
            <a:custGeom>
              <a:rect b="b" l="l" r="r" t="t"/>
              <a:pathLst>
                <a:path extrusionOk="0" h="358" w="1215">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3"/>
            <p:cNvSpPr/>
            <p:nvPr/>
          </p:nvSpPr>
          <p:spPr>
            <a:xfrm>
              <a:off x="3644113" y="2824758"/>
              <a:ext cx="309625" cy="298475"/>
            </a:xfrm>
            <a:custGeom>
              <a:rect b="b" l="l" r="r" t="t"/>
              <a:pathLst>
                <a:path extrusionOk="0" h="11939" w="12385">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2" name="Google Shape;2342;p53"/>
          <p:cNvGrpSpPr/>
          <p:nvPr/>
        </p:nvGrpSpPr>
        <p:grpSpPr>
          <a:xfrm>
            <a:off x="4022685" y="2993077"/>
            <a:ext cx="356019" cy="352492"/>
            <a:chOff x="4176388" y="2824908"/>
            <a:chExt cx="297700" cy="294750"/>
          </a:xfrm>
        </p:grpSpPr>
        <p:sp>
          <p:nvSpPr>
            <p:cNvPr id="2343" name="Google Shape;2343;p53"/>
            <p:cNvSpPr/>
            <p:nvPr/>
          </p:nvSpPr>
          <p:spPr>
            <a:xfrm>
              <a:off x="4176388" y="2824908"/>
              <a:ext cx="297700" cy="294750"/>
            </a:xfrm>
            <a:custGeom>
              <a:rect b="b" l="l" r="r" t="t"/>
              <a:pathLst>
                <a:path extrusionOk="0" h="11790" w="11908">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3"/>
            <p:cNvSpPr/>
            <p:nvPr/>
          </p:nvSpPr>
          <p:spPr>
            <a:xfrm>
              <a:off x="4300213" y="2959483"/>
              <a:ext cx="49450" cy="8950"/>
            </a:xfrm>
            <a:custGeom>
              <a:rect b="b" l="l" r="r" t="t"/>
              <a:pathLst>
                <a:path extrusionOk="0" h="358" w="1978">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3"/>
            <p:cNvSpPr/>
            <p:nvPr/>
          </p:nvSpPr>
          <p:spPr>
            <a:xfrm>
              <a:off x="4310338" y="2977333"/>
              <a:ext cx="29800" cy="8950"/>
            </a:xfrm>
            <a:custGeom>
              <a:rect b="b" l="l" r="r" t="t"/>
              <a:pathLst>
                <a:path extrusionOk="0" h="358" w="1192">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3"/>
            <p:cNvSpPr/>
            <p:nvPr/>
          </p:nvSpPr>
          <p:spPr>
            <a:xfrm>
              <a:off x="4213888" y="3021983"/>
              <a:ext cx="76225" cy="8950"/>
            </a:xfrm>
            <a:custGeom>
              <a:rect b="b" l="l" r="r" t="t"/>
              <a:pathLst>
                <a:path extrusionOk="0" h="358" w="3049">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3"/>
            <p:cNvSpPr/>
            <p:nvPr/>
          </p:nvSpPr>
          <p:spPr>
            <a:xfrm>
              <a:off x="4213888" y="3041033"/>
              <a:ext cx="76225" cy="8950"/>
            </a:xfrm>
            <a:custGeom>
              <a:rect b="b" l="l" r="r" t="t"/>
              <a:pathLst>
                <a:path extrusionOk="0" h="358" w="3049">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3"/>
            <p:cNvSpPr/>
            <p:nvPr/>
          </p:nvSpPr>
          <p:spPr>
            <a:xfrm>
              <a:off x="4230563" y="3059483"/>
              <a:ext cx="43475" cy="8975"/>
            </a:xfrm>
            <a:custGeom>
              <a:rect b="b" l="l" r="r" t="t"/>
              <a:pathLst>
                <a:path extrusionOk="0" h="359" w="1739">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3"/>
            <p:cNvSpPr/>
            <p:nvPr/>
          </p:nvSpPr>
          <p:spPr>
            <a:xfrm>
              <a:off x="4360338" y="3021383"/>
              <a:ext cx="75050" cy="8950"/>
            </a:xfrm>
            <a:custGeom>
              <a:rect b="b" l="l" r="r" t="t"/>
              <a:pathLst>
                <a:path extrusionOk="0" h="358" w="3002">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3"/>
            <p:cNvSpPr/>
            <p:nvPr/>
          </p:nvSpPr>
          <p:spPr>
            <a:xfrm>
              <a:off x="4360338" y="3039833"/>
              <a:ext cx="75050" cy="8975"/>
            </a:xfrm>
            <a:custGeom>
              <a:rect b="b" l="l" r="r" t="t"/>
              <a:pathLst>
                <a:path extrusionOk="0" h="359" w="3002">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3"/>
            <p:cNvSpPr/>
            <p:nvPr/>
          </p:nvSpPr>
          <p:spPr>
            <a:xfrm>
              <a:off x="4375813" y="3059483"/>
              <a:ext cx="42900" cy="8975"/>
            </a:xfrm>
            <a:custGeom>
              <a:rect b="b" l="l" r="r" t="t"/>
              <a:pathLst>
                <a:path extrusionOk="0" h="359" w="1716">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3"/>
            <p:cNvSpPr/>
            <p:nvPr/>
          </p:nvSpPr>
          <p:spPr>
            <a:xfrm>
              <a:off x="4359738" y="2878508"/>
              <a:ext cx="75650" cy="8950"/>
            </a:xfrm>
            <a:custGeom>
              <a:rect b="b" l="l" r="r" t="t"/>
              <a:pathLst>
                <a:path extrusionOk="0" h="358" w="3026">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3"/>
            <p:cNvSpPr/>
            <p:nvPr/>
          </p:nvSpPr>
          <p:spPr>
            <a:xfrm>
              <a:off x="4359738" y="2896958"/>
              <a:ext cx="75650" cy="8950"/>
            </a:xfrm>
            <a:custGeom>
              <a:rect b="b" l="l" r="r" t="t"/>
              <a:pathLst>
                <a:path extrusionOk="0" h="358" w="3026">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53"/>
            <p:cNvSpPr/>
            <p:nvPr/>
          </p:nvSpPr>
          <p:spPr>
            <a:xfrm>
              <a:off x="4375813" y="2916008"/>
              <a:ext cx="42900" cy="8950"/>
            </a:xfrm>
            <a:custGeom>
              <a:rect b="b" l="l" r="r" t="t"/>
              <a:pathLst>
                <a:path extrusionOk="0" h="358" w="1716">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53"/>
            <p:cNvSpPr/>
            <p:nvPr/>
          </p:nvSpPr>
          <p:spPr>
            <a:xfrm>
              <a:off x="4215663" y="2878508"/>
              <a:ext cx="76250" cy="8950"/>
            </a:xfrm>
            <a:custGeom>
              <a:rect b="b" l="l" r="r" t="t"/>
              <a:pathLst>
                <a:path extrusionOk="0" h="358" w="305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53"/>
            <p:cNvSpPr/>
            <p:nvPr/>
          </p:nvSpPr>
          <p:spPr>
            <a:xfrm>
              <a:off x="4215663" y="2896958"/>
              <a:ext cx="76250" cy="8950"/>
            </a:xfrm>
            <a:custGeom>
              <a:rect b="b" l="l" r="r" t="t"/>
              <a:pathLst>
                <a:path extrusionOk="0" h="358" w="305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53"/>
            <p:cNvSpPr/>
            <p:nvPr/>
          </p:nvSpPr>
          <p:spPr>
            <a:xfrm>
              <a:off x="4231738" y="2916008"/>
              <a:ext cx="43500" cy="8950"/>
            </a:xfrm>
            <a:custGeom>
              <a:rect b="b" l="l" r="r" t="t"/>
              <a:pathLst>
                <a:path extrusionOk="0" h="358" w="174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8" name="Google Shape;2358;p53"/>
          <p:cNvGrpSpPr/>
          <p:nvPr/>
        </p:nvGrpSpPr>
        <p:grpSpPr>
          <a:xfrm>
            <a:off x="4769597" y="2990297"/>
            <a:ext cx="356019" cy="358112"/>
            <a:chOff x="4673513" y="2822583"/>
            <a:chExt cx="297700" cy="299450"/>
          </a:xfrm>
        </p:grpSpPr>
        <p:sp>
          <p:nvSpPr>
            <p:cNvPr id="2359" name="Google Shape;2359;p53"/>
            <p:cNvSpPr/>
            <p:nvPr/>
          </p:nvSpPr>
          <p:spPr>
            <a:xfrm>
              <a:off x="4673513" y="2824333"/>
              <a:ext cx="297700" cy="297700"/>
            </a:xfrm>
            <a:custGeom>
              <a:rect b="b" l="l" r="r" t="t"/>
              <a:pathLst>
                <a:path extrusionOk="0" h="11908" w="11908">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53"/>
            <p:cNvSpPr/>
            <p:nvPr/>
          </p:nvSpPr>
          <p:spPr>
            <a:xfrm>
              <a:off x="4782463" y="2822583"/>
              <a:ext cx="169700" cy="141675"/>
            </a:xfrm>
            <a:custGeom>
              <a:rect b="b" l="l" r="r" t="t"/>
              <a:pathLst>
                <a:path extrusionOk="0" h="5667" w="6788">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53"/>
          <p:cNvGrpSpPr/>
          <p:nvPr/>
        </p:nvGrpSpPr>
        <p:grpSpPr>
          <a:xfrm>
            <a:off x="5512951" y="3000223"/>
            <a:ext cx="357454" cy="338201"/>
            <a:chOff x="5167663" y="2830883"/>
            <a:chExt cx="298900" cy="282800"/>
          </a:xfrm>
        </p:grpSpPr>
        <p:sp>
          <p:nvSpPr>
            <p:cNvPr id="2362" name="Google Shape;2362;p53"/>
            <p:cNvSpPr/>
            <p:nvPr/>
          </p:nvSpPr>
          <p:spPr>
            <a:xfrm>
              <a:off x="5299813" y="2873133"/>
              <a:ext cx="36350" cy="42425"/>
            </a:xfrm>
            <a:custGeom>
              <a:rect b="b" l="l" r="r" t="t"/>
              <a:pathLst>
                <a:path extrusionOk="0" h="1697" w="1454">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53"/>
            <p:cNvSpPr/>
            <p:nvPr/>
          </p:nvSpPr>
          <p:spPr>
            <a:xfrm>
              <a:off x="5221838" y="3006508"/>
              <a:ext cx="29775" cy="43475"/>
            </a:xfrm>
            <a:custGeom>
              <a:rect b="b" l="l" r="r" t="t"/>
              <a:pathLst>
                <a:path extrusionOk="0" h="1739" w="1191">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53"/>
            <p:cNvSpPr/>
            <p:nvPr/>
          </p:nvSpPr>
          <p:spPr>
            <a:xfrm>
              <a:off x="5375438" y="3006508"/>
              <a:ext cx="37525" cy="43475"/>
            </a:xfrm>
            <a:custGeom>
              <a:rect b="b" l="l" r="r" t="t"/>
              <a:pathLst>
                <a:path extrusionOk="0" h="1739" w="1501">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53"/>
            <p:cNvSpPr/>
            <p:nvPr/>
          </p:nvSpPr>
          <p:spPr>
            <a:xfrm>
              <a:off x="5167663" y="2830883"/>
              <a:ext cx="298900" cy="282800"/>
            </a:xfrm>
            <a:custGeom>
              <a:rect b="b" l="l" r="r" t="t"/>
              <a:pathLst>
                <a:path extrusionOk="0" h="11312" w="11956">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6" name="Google Shape;2366;p53"/>
          <p:cNvGrpSpPr/>
          <p:nvPr/>
        </p:nvGrpSpPr>
        <p:grpSpPr>
          <a:xfrm>
            <a:off x="6296158" y="2992569"/>
            <a:ext cx="309768" cy="355122"/>
            <a:chOff x="5695138" y="2824483"/>
            <a:chExt cx="259025" cy="296950"/>
          </a:xfrm>
        </p:grpSpPr>
        <p:sp>
          <p:nvSpPr>
            <p:cNvPr id="2367" name="Google Shape;2367;p53"/>
            <p:cNvSpPr/>
            <p:nvPr/>
          </p:nvSpPr>
          <p:spPr>
            <a:xfrm>
              <a:off x="5787438" y="294755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3"/>
            <p:cNvSpPr/>
            <p:nvPr/>
          </p:nvSpPr>
          <p:spPr>
            <a:xfrm>
              <a:off x="5787438" y="2968408"/>
              <a:ext cx="75025" cy="8950"/>
            </a:xfrm>
            <a:custGeom>
              <a:rect b="b" l="l" r="r" t="t"/>
              <a:pathLst>
                <a:path extrusionOk="0" h="358" w="3001">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53"/>
            <p:cNvSpPr/>
            <p:nvPr/>
          </p:nvSpPr>
          <p:spPr>
            <a:xfrm>
              <a:off x="5804088" y="2989233"/>
              <a:ext cx="42300" cy="8950"/>
            </a:xfrm>
            <a:custGeom>
              <a:rect b="b" l="l" r="r" t="t"/>
              <a:pathLst>
                <a:path extrusionOk="0" h="358" w="1692">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53"/>
            <p:cNvSpPr/>
            <p:nvPr/>
          </p:nvSpPr>
          <p:spPr>
            <a:xfrm>
              <a:off x="5695138" y="2824483"/>
              <a:ext cx="259025" cy="296950"/>
            </a:xfrm>
            <a:custGeom>
              <a:rect b="b" l="l" r="r" t="t"/>
              <a:pathLst>
                <a:path extrusionOk="0" h="11878" w="10361">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1" name="Google Shape;2371;p53"/>
          <p:cNvSpPr/>
          <p:nvPr/>
        </p:nvSpPr>
        <p:spPr>
          <a:xfrm>
            <a:off x="6997425" y="2993040"/>
            <a:ext cx="356019" cy="355332"/>
          </a:xfrm>
          <a:custGeom>
            <a:rect b="b" l="l" r="r" t="t"/>
            <a:pathLst>
              <a:path extrusionOk="0" h="11885" w="11908">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3"/>
          <p:cNvSpPr/>
          <p:nvPr/>
        </p:nvSpPr>
        <p:spPr>
          <a:xfrm>
            <a:off x="7749323" y="2992352"/>
            <a:ext cx="341071" cy="356019"/>
          </a:xfrm>
          <a:custGeom>
            <a:rect b="b" l="l" r="r" t="t"/>
            <a:pathLst>
              <a:path extrusionOk="0" h="11908" w="11408">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3" name="Google Shape;2373;p53"/>
          <p:cNvGrpSpPr/>
          <p:nvPr/>
        </p:nvGrpSpPr>
        <p:grpSpPr>
          <a:xfrm>
            <a:off x="7751534" y="3577633"/>
            <a:ext cx="351056" cy="355302"/>
            <a:chOff x="6657238" y="3313708"/>
            <a:chExt cx="293550" cy="297100"/>
          </a:xfrm>
        </p:grpSpPr>
        <p:sp>
          <p:nvSpPr>
            <p:cNvPr id="2374" name="Google Shape;2374;p53"/>
            <p:cNvSpPr/>
            <p:nvPr/>
          </p:nvSpPr>
          <p:spPr>
            <a:xfrm>
              <a:off x="6657238" y="3508983"/>
              <a:ext cx="70300" cy="101825"/>
            </a:xfrm>
            <a:custGeom>
              <a:rect b="b" l="l" r="r" t="t"/>
              <a:pathLst>
                <a:path extrusionOk="0" h="4073" w="2812">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3"/>
            <p:cNvSpPr/>
            <p:nvPr/>
          </p:nvSpPr>
          <p:spPr>
            <a:xfrm>
              <a:off x="6676888"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3"/>
            <p:cNvSpPr/>
            <p:nvPr/>
          </p:nvSpPr>
          <p:spPr>
            <a:xfrm>
              <a:off x="6676313" y="3313708"/>
              <a:ext cx="34550" cy="34550"/>
            </a:xfrm>
            <a:custGeom>
              <a:rect b="b" l="l" r="r" t="t"/>
              <a:pathLst>
                <a:path extrusionOk="0" h="1382" w="1382">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53"/>
            <p:cNvSpPr/>
            <p:nvPr/>
          </p:nvSpPr>
          <p:spPr>
            <a:xfrm>
              <a:off x="6658438" y="3354783"/>
              <a:ext cx="69100" cy="103625"/>
            </a:xfrm>
            <a:custGeom>
              <a:rect b="b" l="l" r="r" t="t"/>
              <a:pathLst>
                <a:path extrusionOk="0" h="4145" w="2764">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53"/>
            <p:cNvSpPr/>
            <p:nvPr/>
          </p:nvSpPr>
          <p:spPr>
            <a:xfrm>
              <a:off x="6731663"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53"/>
            <p:cNvSpPr/>
            <p:nvPr/>
          </p:nvSpPr>
          <p:spPr>
            <a:xfrm>
              <a:off x="6751313"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3"/>
            <p:cNvSpPr/>
            <p:nvPr/>
          </p:nvSpPr>
          <p:spPr>
            <a:xfrm>
              <a:off x="6751313" y="3313708"/>
              <a:ext cx="33975" cy="34550"/>
            </a:xfrm>
            <a:custGeom>
              <a:rect b="b" l="l" r="r" t="t"/>
              <a:pathLst>
                <a:path extrusionOk="0" h="1382" w="1359">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3"/>
            <p:cNvSpPr/>
            <p:nvPr/>
          </p:nvSpPr>
          <p:spPr>
            <a:xfrm>
              <a:off x="6732863" y="3354783"/>
              <a:ext cx="69075" cy="103625"/>
            </a:xfrm>
            <a:custGeom>
              <a:rect b="b" l="l" r="r" t="t"/>
              <a:pathLst>
                <a:path extrusionOk="0" h="4145" w="2763">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3"/>
            <p:cNvSpPr/>
            <p:nvPr/>
          </p:nvSpPr>
          <p:spPr>
            <a:xfrm>
              <a:off x="6806088"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3"/>
            <p:cNvSpPr/>
            <p:nvPr/>
          </p:nvSpPr>
          <p:spPr>
            <a:xfrm>
              <a:off x="6825738" y="3468508"/>
              <a:ext cx="33950" cy="34550"/>
            </a:xfrm>
            <a:custGeom>
              <a:rect b="b" l="l" r="r" t="t"/>
              <a:pathLst>
                <a:path extrusionOk="0" h="1382" w="1358">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3"/>
            <p:cNvSpPr/>
            <p:nvPr/>
          </p:nvSpPr>
          <p:spPr>
            <a:xfrm>
              <a:off x="6825738"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3"/>
            <p:cNvSpPr/>
            <p:nvPr/>
          </p:nvSpPr>
          <p:spPr>
            <a:xfrm>
              <a:off x="6807288" y="3354783"/>
              <a:ext cx="69075" cy="103625"/>
            </a:xfrm>
            <a:custGeom>
              <a:rect b="b" l="l" r="r" t="t"/>
              <a:pathLst>
                <a:path extrusionOk="0" h="4145" w="2763">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3"/>
            <p:cNvSpPr/>
            <p:nvPr/>
          </p:nvSpPr>
          <p:spPr>
            <a:xfrm>
              <a:off x="6880513" y="3508983"/>
              <a:ext cx="70275" cy="101825"/>
            </a:xfrm>
            <a:custGeom>
              <a:rect b="b" l="l" r="r" t="t"/>
              <a:pathLst>
                <a:path extrusionOk="0" h="4073" w="2811">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3"/>
            <p:cNvSpPr/>
            <p:nvPr/>
          </p:nvSpPr>
          <p:spPr>
            <a:xfrm>
              <a:off x="6900163" y="3468508"/>
              <a:ext cx="33950" cy="34550"/>
            </a:xfrm>
            <a:custGeom>
              <a:rect b="b" l="l" r="r" t="t"/>
              <a:pathLst>
                <a:path extrusionOk="0" h="1382" w="1358">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3"/>
            <p:cNvSpPr/>
            <p:nvPr/>
          </p:nvSpPr>
          <p:spPr>
            <a:xfrm>
              <a:off x="6900163"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3"/>
            <p:cNvSpPr/>
            <p:nvPr/>
          </p:nvSpPr>
          <p:spPr>
            <a:xfrm>
              <a:off x="6881713" y="3354783"/>
              <a:ext cx="69075" cy="103625"/>
            </a:xfrm>
            <a:custGeom>
              <a:rect b="b" l="l" r="r" t="t"/>
              <a:pathLst>
                <a:path extrusionOk="0" h="4145" w="2763">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0" name="Google Shape;2390;p53"/>
          <p:cNvSpPr/>
          <p:nvPr/>
        </p:nvSpPr>
        <p:spPr>
          <a:xfrm>
            <a:off x="7126312" y="3730663"/>
            <a:ext cx="103984" cy="10703"/>
          </a:xfrm>
          <a:custGeom>
            <a:rect b="b" l="l" r="r" t="t"/>
            <a:pathLst>
              <a:path extrusionOk="0" h="358" w="3478">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3"/>
          <p:cNvSpPr/>
          <p:nvPr/>
        </p:nvSpPr>
        <p:spPr>
          <a:xfrm>
            <a:off x="7126312" y="3757002"/>
            <a:ext cx="103984" cy="10733"/>
          </a:xfrm>
          <a:custGeom>
            <a:rect b="b" l="l" r="r" t="t"/>
            <a:pathLst>
              <a:path extrusionOk="0" h="359" w="3478">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3"/>
          <p:cNvSpPr/>
          <p:nvPr/>
        </p:nvSpPr>
        <p:spPr>
          <a:xfrm>
            <a:off x="7149811" y="3781937"/>
            <a:ext cx="56985" cy="10703"/>
          </a:xfrm>
          <a:custGeom>
            <a:rect b="b" l="l" r="r" t="t"/>
            <a:pathLst>
              <a:path extrusionOk="0" h="358" w="1906">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3"/>
          <p:cNvSpPr/>
          <p:nvPr/>
        </p:nvSpPr>
        <p:spPr>
          <a:xfrm>
            <a:off x="7007411" y="3579025"/>
            <a:ext cx="337513" cy="355302"/>
          </a:xfrm>
          <a:custGeom>
            <a:rect b="b" l="l" r="r" t="t"/>
            <a:pathLst>
              <a:path extrusionOk="0" h="11884" w="11289">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4" name="Google Shape;2394;p53"/>
          <p:cNvGrpSpPr/>
          <p:nvPr/>
        </p:nvGrpSpPr>
        <p:grpSpPr>
          <a:xfrm>
            <a:off x="6273376" y="3579068"/>
            <a:ext cx="356019" cy="355302"/>
            <a:chOff x="5676088" y="3314908"/>
            <a:chExt cx="297700" cy="297100"/>
          </a:xfrm>
        </p:grpSpPr>
        <p:sp>
          <p:nvSpPr>
            <p:cNvPr id="2395" name="Google Shape;2395;p53"/>
            <p:cNvSpPr/>
            <p:nvPr/>
          </p:nvSpPr>
          <p:spPr>
            <a:xfrm>
              <a:off x="5751113" y="3426508"/>
              <a:ext cx="203050" cy="108700"/>
            </a:xfrm>
            <a:custGeom>
              <a:rect b="b" l="l" r="r" t="t"/>
              <a:pathLst>
                <a:path extrusionOk="0" h="4348" w="8122">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3"/>
            <p:cNvSpPr/>
            <p:nvPr/>
          </p:nvSpPr>
          <p:spPr>
            <a:xfrm>
              <a:off x="5676088" y="3314908"/>
              <a:ext cx="297700" cy="297100"/>
            </a:xfrm>
            <a:custGeom>
              <a:rect b="b" l="l" r="r" t="t"/>
              <a:pathLst>
                <a:path extrusionOk="0" h="11884" w="11908">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7" name="Google Shape;2397;p53"/>
          <p:cNvGrpSpPr/>
          <p:nvPr/>
        </p:nvGrpSpPr>
        <p:grpSpPr>
          <a:xfrm>
            <a:off x="5513639" y="3576916"/>
            <a:ext cx="356049" cy="355332"/>
            <a:chOff x="5168238" y="3313108"/>
            <a:chExt cx="297725" cy="297125"/>
          </a:xfrm>
        </p:grpSpPr>
        <p:sp>
          <p:nvSpPr>
            <p:cNvPr id="2398" name="Google Shape;2398;p53"/>
            <p:cNvSpPr/>
            <p:nvPr/>
          </p:nvSpPr>
          <p:spPr>
            <a:xfrm>
              <a:off x="5374238" y="3513858"/>
              <a:ext cx="28600" cy="41000"/>
            </a:xfrm>
            <a:custGeom>
              <a:rect b="b" l="l" r="r" t="t"/>
              <a:pathLst>
                <a:path extrusionOk="0" h="1640" w="1144">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3"/>
            <p:cNvSpPr/>
            <p:nvPr/>
          </p:nvSpPr>
          <p:spPr>
            <a:xfrm>
              <a:off x="5374238" y="3367883"/>
              <a:ext cx="26825" cy="42300"/>
            </a:xfrm>
            <a:custGeom>
              <a:rect b="b" l="l" r="r" t="t"/>
              <a:pathLst>
                <a:path extrusionOk="0" h="1692" w="1073">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53"/>
            <p:cNvSpPr/>
            <p:nvPr/>
          </p:nvSpPr>
          <p:spPr>
            <a:xfrm>
              <a:off x="5234338" y="3369683"/>
              <a:ext cx="17275" cy="40775"/>
            </a:xfrm>
            <a:custGeom>
              <a:rect b="b" l="l" r="r" t="t"/>
              <a:pathLst>
                <a:path extrusionOk="0" h="1631" w="691">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53"/>
            <p:cNvSpPr/>
            <p:nvPr/>
          </p:nvSpPr>
          <p:spPr>
            <a:xfrm>
              <a:off x="5231363" y="3512558"/>
              <a:ext cx="25625" cy="41700"/>
            </a:xfrm>
            <a:custGeom>
              <a:rect b="b" l="l" r="r" t="t"/>
              <a:pathLst>
                <a:path extrusionOk="0" h="1668" w="1025">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3"/>
            <p:cNvSpPr/>
            <p:nvPr/>
          </p:nvSpPr>
          <p:spPr>
            <a:xfrm>
              <a:off x="5168238" y="3313108"/>
              <a:ext cx="297725" cy="297125"/>
            </a:xfrm>
            <a:custGeom>
              <a:rect b="b" l="l" r="r" t="t"/>
              <a:pathLst>
                <a:path extrusionOk="0" h="11885" w="11909">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3" name="Google Shape;2403;p53"/>
          <p:cNvSpPr/>
          <p:nvPr/>
        </p:nvSpPr>
        <p:spPr>
          <a:xfrm>
            <a:off x="4760267" y="3576154"/>
            <a:ext cx="366005" cy="355780"/>
          </a:xfrm>
          <a:custGeom>
            <a:rect b="b" l="l" r="r" t="t"/>
            <a:pathLst>
              <a:path extrusionOk="0" h="11900" w="12242">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4" name="Google Shape;2404;p53"/>
          <p:cNvGrpSpPr/>
          <p:nvPr/>
        </p:nvGrpSpPr>
        <p:grpSpPr>
          <a:xfrm>
            <a:off x="4024090" y="3577633"/>
            <a:ext cx="351056" cy="355302"/>
            <a:chOff x="4177563" y="3313708"/>
            <a:chExt cx="293550" cy="297100"/>
          </a:xfrm>
        </p:grpSpPr>
        <p:sp>
          <p:nvSpPr>
            <p:cNvPr id="2405" name="Google Shape;2405;p53"/>
            <p:cNvSpPr/>
            <p:nvPr/>
          </p:nvSpPr>
          <p:spPr>
            <a:xfrm>
              <a:off x="4281763" y="3352408"/>
              <a:ext cx="165525" cy="8950"/>
            </a:xfrm>
            <a:custGeom>
              <a:rect b="b" l="l" r="r" t="t"/>
              <a:pathLst>
                <a:path extrusionOk="0" h="358" w="6621">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3"/>
            <p:cNvSpPr/>
            <p:nvPr/>
          </p:nvSpPr>
          <p:spPr>
            <a:xfrm>
              <a:off x="4281763" y="3372658"/>
              <a:ext cx="120875" cy="8950"/>
            </a:xfrm>
            <a:custGeom>
              <a:rect b="b" l="l" r="r" t="t"/>
              <a:pathLst>
                <a:path extrusionOk="0" h="358" w="4835">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3"/>
            <p:cNvSpPr/>
            <p:nvPr/>
          </p:nvSpPr>
          <p:spPr>
            <a:xfrm>
              <a:off x="4281763" y="3442908"/>
              <a:ext cx="165525" cy="8950"/>
            </a:xfrm>
            <a:custGeom>
              <a:rect b="b" l="l" r="r" t="t"/>
              <a:pathLst>
                <a:path extrusionOk="0" h="358" w="6621">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53"/>
            <p:cNvSpPr/>
            <p:nvPr/>
          </p:nvSpPr>
          <p:spPr>
            <a:xfrm>
              <a:off x="4281763" y="3463733"/>
              <a:ext cx="120875" cy="8975"/>
            </a:xfrm>
            <a:custGeom>
              <a:rect b="b" l="l" r="r" t="t"/>
              <a:pathLst>
                <a:path extrusionOk="0" h="359" w="4835">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53"/>
            <p:cNvSpPr/>
            <p:nvPr/>
          </p:nvSpPr>
          <p:spPr>
            <a:xfrm>
              <a:off x="4238888" y="3339908"/>
              <a:ext cx="18475" cy="48275"/>
            </a:xfrm>
            <a:custGeom>
              <a:rect b="b" l="l" r="r" t="t"/>
              <a:pathLst>
                <a:path extrusionOk="0" h="1931" w="739">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53"/>
            <p:cNvSpPr/>
            <p:nvPr/>
          </p:nvSpPr>
          <p:spPr>
            <a:xfrm>
              <a:off x="4200188" y="3338908"/>
              <a:ext cx="32175" cy="50700"/>
            </a:xfrm>
            <a:custGeom>
              <a:rect b="b" l="l" r="r" t="t"/>
              <a:pathLst>
                <a:path extrusionOk="0" h="2028" w="1287">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53"/>
            <p:cNvSpPr/>
            <p:nvPr/>
          </p:nvSpPr>
          <p:spPr>
            <a:xfrm>
              <a:off x="4236513" y="3431583"/>
              <a:ext cx="30375" cy="47650"/>
            </a:xfrm>
            <a:custGeom>
              <a:rect b="b" l="l" r="r" t="t"/>
              <a:pathLst>
                <a:path extrusionOk="0" h="1906" w="1215">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53"/>
            <p:cNvSpPr/>
            <p:nvPr/>
          </p:nvSpPr>
          <p:spPr>
            <a:xfrm>
              <a:off x="4200188" y="3431008"/>
              <a:ext cx="30400" cy="47675"/>
            </a:xfrm>
            <a:custGeom>
              <a:rect b="b" l="l" r="r" t="t"/>
              <a:pathLst>
                <a:path extrusionOk="0" h="1907" w="1216">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53"/>
            <p:cNvSpPr/>
            <p:nvPr/>
          </p:nvSpPr>
          <p:spPr>
            <a:xfrm>
              <a:off x="4237113" y="3522083"/>
              <a:ext cx="29200" cy="47050"/>
            </a:xfrm>
            <a:custGeom>
              <a:rect b="b" l="l" r="r" t="t"/>
              <a:pathLst>
                <a:path extrusionOk="0" h="1882" w="1168">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3"/>
            <p:cNvSpPr/>
            <p:nvPr/>
          </p:nvSpPr>
          <p:spPr>
            <a:xfrm>
              <a:off x="4200188" y="3521483"/>
              <a:ext cx="30400" cy="47650"/>
            </a:xfrm>
            <a:custGeom>
              <a:rect b="b" l="l" r="r" t="t"/>
              <a:pathLst>
                <a:path extrusionOk="0" h="1906" w="1216">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53"/>
            <p:cNvSpPr/>
            <p:nvPr/>
          </p:nvSpPr>
          <p:spPr>
            <a:xfrm>
              <a:off x="4281763" y="3533408"/>
              <a:ext cx="165525" cy="8950"/>
            </a:xfrm>
            <a:custGeom>
              <a:rect b="b" l="l" r="r" t="t"/>
              <a:pathLst>
                <a:path extrusionOk="0" h="358" w="6621">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53"/>
            <p:cNvSpPr/>
            <p:nvPr/>
          </p:nvSpPr>
          <p:spPr>
            <a:xfrm>
              <a:off x="4281763" y="3554233"/>
              <a:ext cx="120875" cy="8950"/>
            </a:xfrm>
            <a:custGeom>
              <a:rect b="b" l="l" r="r" t="t"/>
              <a:pathLst>
                <a:path extrusionOk="0" h="358" w="4835">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3"/>
            <p:cNvSpPr/>
            <p:nvPr/>
          </p:nvSpPr>
          <p:spPr>
            <a:xfrm>
              <a:off x="4177563" y="3313708"/>
              <a:ext cx="293550" cy="297100"/>
            </a:xfrm>
            <a:custGeom>
              <a:rect b="b" l="l" r="r" t="t"/>
              <a:pathLst>
                <a:path extrusionOk="0" h="11884" w="11742">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8" name="Google Shape;2418;p53"/>
          <p:cNvSpPr/>
          <p:nvPr/>
        </p:nvSpPr>
        <p:spPr>
          <a:xfrm>
            <a:off x="3247951" y="3577470"/>
            <a:ext cx="356019" cy="356139"/>
          </a:xfrm>
          <a:custGeom>
            <a:rect b="b" l="l" r="r" t="t"/>
            <a:pathLst>
              <a:path extrusionOk="0" h="11912" w="11908">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9" name="Google Shape;2419;p53"/>
          <p:cNvGrpSpPr/>
          <p:nvPr/>
        </p:nvGrpSpPr>
        <p:grpSpPr>
          <a:xfrm>
            <a:off x="2543093" y="3577633"/>
            <a:ext cx="354584" cy="354614"/>
            <a:chOff x="3194038" y="3313708"/>
            <a:chExt cx="296500" cy="296525"/>
          </a:xfrm>
        </p:grpSpPr>
        <p:sp>
          <p:nvSpPr>
            <p:cNvPr id="2420" name="Google Shape;2420;p53"/>
            <p:cNvSpPr/>
            <p:nvPr/>
          </p:nvSpPr>
          <p:spPr>
            <a:xfrm>
              <a:off x="3213088" y="3332633"/>
              <a:ext cx="124450" cy="122800"/>
            </a:xfrm>
            <a:custGeom>
              <a:rect b="b" l="l" r="r" t="t"/>
              <a:pathLst>
                <a:path extrusionOk="0" h="4912" w="4978">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3"/>
            <p:cNvSpPr/>
            <p:nvPr/>
          </p:nvSpPr>
          <p:spPr>
            <a:xfrm>
              <a:off x="3349413" y="3468508"/>
              <a:ext cx="122675" cy="123850"/>
            </a:xfrm>
            <a:custGeom>
              <a:rect b="b" l="l" r="r" t="t"/>
              <a:pathLst>
                <a:path extrusionOk="0" h="4954" w="4907">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3"/>
            <p:cNvSpPr/>
            <p:nvPr/>
          </p:nvSpPr>
          <p:spPr>
            <a:xfrm>
              <a:off x="3349413" y="3313708"/>
              <a:ext cx="141125" cy="142325"/>
            </a:xfrm>
            <a:custGeom>
              <a:rect b="b" l="l" r="r" t="t"/>
              <a:pathLst>
                <a:path extrusionOk="0" h="5693" w="5645">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3"/>
            <p:cNvSpPr/>
            <p:nvPr/>
          </p:nvSpPr>
          <p:spPr>
            <a:xfrm>
              <a:off x="3194038" y="3468508"/>
              <a:ext cx="142300" cy="141725"/>
            </a:xfrm>
            <a:custGeom>
              <a:rect b="b" l="l" r="r" t="t"/>
              <a:pathLst>
                <a:path extrusionOk="0" h="5669" w="5692">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3"/>
            <p:cNvSpPr/>
            <p:nvPr/>
          </p:nvSpPr>
          <p:spPr>
            <a:xfrm>
              <a:off x="3386938" y="3362533"/>
              <a:ext cx="66100" cy="8950"/>
            </a:xfrm>
            <a:custGeom>
              <a:rect b="b" l="l" r="r" t="t"/>
              <a:pathLst>
                <a:path extrusionOk="0" h="358" w="2644">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3"/>
            <p:cNvSpPr/>
            <p:nvPr/>
          </p:nvSpPr>
          <p:spPr>
            <a:xfrm>
              <a:off x="3386338" y="3380383"/>
              <a:ext cx="67300" cy="8950"/>
            </a:xfrm>
            <a:custGeom>
              <a:rect b="b" l="l" r="r" t="t"/>
              <a:pathLst>
                <a:path extrusionOk="0" h="358" w="2692">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3"/>
            <p:cNvSpPr/>
            <p:nvPr/>
          </p:nvSpPr>
          <p:spPr>
            <a:xfrm>
              <a:off x="3400613" y="3398858"/>
              <a:ext cx="38725" cy="8950"/>
            </a:xfrm>
            <a:custGeom>
              <a:rect b="b" l="l" r="r" t="t"/>
              <a:pathLst>
                <a:path extrusionOk="0" h="358" w="1549">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3"/>
            <p:cNvSpPr/>
            <p:nvPr/>
          </p:nvSpPr>
          <p:spPr>
            <a:xfrm>
              <a:off x="3232138" y="3517333"/>
              <a:ext cx="66700" cy="8950"/>
            </a:xfrm>
            <a:custGeom>
              <a:rect b="b" l="l" r="r" t="t"/>
              <a:pathLst>
                <a:path extrusionOk="0" h="358" w="2668">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53"/>
            <p:cNvSpPr/>
            <p:nvPr/>
          </p:nvSpPr>
          <p:spPr>
            <a:xfrm>
              <a:off x="3231538" y="3535783"/>
              <a:ext cx="67300" cy="8950"/>
            </a:xfrm>
            <a:custGeom>
              <a:rect b="b" l="l" r="r" t="t"/>
              <a:pathLst>
                <a:path extrusionOk="0" h="358" w="2692">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53"/>
            <p:cNvSpPr/>
            <p:nvPr/>
          </p:nvSpPr>
          <p:spPr>
            <a:xfrm>
              <a:off x="3245813" y="3553633"/>
              <a:ext cx="38725" cy="8950"/>
            </a:xfrm>
            <a:custGeom>
              <a:rect b="b" l="l" r="r" t="t"/>
              <a:pathLst>
                <a:path extrusionOk="0" h="358" w="1549">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53"/>
          <p:cNvGrpSpPr/>
          <p:nvPr/>
        </p:nvGrpSpPr>
        <p:grpSpPr>
          <a:xfrm>
            <a:off x="1778362" y="3587320"/>
            <a:ext cx="359577" cy="338051"/>
            <a:chOff x="2682013" y="3321808"/>
            <a:chExt cx="300675" cy="282675"/>
          </a:xfrm>
        </p:grpSpPr>
        <p:sp>
          <p:nvSpPr>
            <p:cNvPr id="2431" name="Google Shape;2431;p53"/>
            <p:cNvSpPr/>
            <p:nvPr/>
          </p:nvSpPr>
          <p:spPr>
            <a:xfrm>
              <a:off x="2682613" y="3321808"/>
              <a:ext cx="202450" cy="86000"/>
            </a:xfrm>
            <a:custGeom>
              <a:rect b="b" l="l" r="r" t="t"/>
              <a:pathLst>
                <a:path extrusionOk="0" h="3440" w="8098">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3"/>
            <p:cNvSpPr/>
            <p:nvPr/>
          </p:nvSpPr>
          <p:spPr>
            <a:xfrm>
              <a:off x="2682613" y="3419283"/>
              <a:ext cx="252450" cy="86750"/>
            </a:xfrm>
            <a:custGeom>
              <a:rect b="b" l="l" r="r" t="t"/>
              <a:pathLst>
                <a:path extrusionOk="0" h="3470" w="10098">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3"/>
            <p:cNvSpPr/>
            <p:nvPr/>
          </p:nvSpPr>
          <p:spPr>
            <a:xfrm>
              <a:off x="2682013" y="3517908"/>
              <a:ext cx="300675" cy="86575"/>
            </a:xfrm>
            <a:custGeom>
              <a:rect b="b" l="l" r="r" t="t"/>
              <a:pathLst>
                <a:path extrusionOk="0" h="3463" w="12027">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4" name="Google Shape;2434;p53"/>
          <p:cNvGrpSpPr/>
          <p:nvPr/>
        </p:nvGrpSpPr>
        <p:grpSpPr>
          <a:xfrm>
            <a:off x="1091245" y="3576916"/>
            <a:ext cx="291261" cy="356737"/>
            <a:chOff x="2234888" y="3313108"/>
            <a:chExt cx="243550" cy="298300"/>
          </a:xfrm>
        </p:grpSpPr>
        <p:sp>
          <p:nvSpPr>
            <p:cNvPr id="2435" name="Google Shape;2435;p53"/>
            <p:cNvSpPr/>
            <p:nvPr/>
          </p:nvSpPr>
          <p:spPr>
            <a:xfrm>
              <a:off x="2373013" y="3497083"/>
              <a:ext cx="104825" cy="114325"/>
            </a:xfrm>
            <a:custGeom>
              <a:rect b="b" l="l" r="r" t="t"/>
              <a:pathLst>
                <a:path extrusionOk="0" h="4573" w="4193">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3"/>
            <p:cNvSpPr/>
            <p:nvPr/>
          </p:nvSpPr>
          <p:spPr>
            <a:xfrm>
              <a:off x="2403388" y="3432158"/>
              <a:ext cx="29800" cy="46500"/>
            </a:xfrm>
            <a:custGeom>
              <a:rect b="b" l="l" r="r" t="t"/>
              <a:pathLst>
                <a:path extrusionOk="0" h="1860" w="1192">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3"/>
            <p:cNvSpPr/>
            <p:nvPr/>
          </p:nvSpPr>
          <p:spPr>
            <a:xfrm>
              <a:off x="2367063" y="3431983"/>
              <a:ext cx="32175" cy="44275"/>
            </a:xfrm>
            <a:custGeom>
              <a:rect b="b" l="l" r="r" t="t"/>
              <a:pathLst>
                <a:path extrusionOk="0" h="1771" w="1287">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3"/>
            <p:cNvSpPr/>
            <p:nvPr/>
          </p:nvSpPr>
          <p:spPr>
            <a:xfrm>
              <a:off x="2448638" y="3430508"/>
              <a:ext cx="25025" cy="46350"/>
            </a:xfrm>
            <a:custGeom>
              <a:rect b="b" l="l" r="r" t="t"/>
              <a:pathLst>
                <a:path extrusionOk="0" h="1854" w="1001">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3"/>
            <p:cNvSpPr/>
            <p:nvPr/>
          </p:nvSpPr>
          <p:spPr>
            <a:xfrm>
              <a:off x="2443863" y="3435158"/>
              <a:ext cx="10150" cy="10150"/>
            </a:xfrm>
            <a:custGeom>
              <a:rect b="b" l="l" r="r" t="t"/>
              <a:pathLst>
                <a:path extrusionOk="0" h="406" w="406">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3"/>
            <p:cNvSpPr/>
            <p:nvPr/>
          </p:nvSpPr>
          <p:spPr>
            <a:xfrm>
              <a:off x="2468288" y="3464333"/>
              <a:ext cx="10150" cy="10150"/>
            </a:xfrm>
            <a:custGeom>
              <a:rect b="b" l="l" r="r" t="t"/>
              <a:pathLst>
                <a:path extrusionOk="0" h="406" w="406">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3"/>
            <p:cNvSpPr/>
            <p:nvPr/>
          </p:nvSpPr>
          <p:spPr>
            <a:xfrm>
              <a:off x="2234888" y="3380983"/>
              <a:ext cx="107800" cy="230350"/>
            </a:xfrm>
            <a:custGeom>
              <a:rect b="b" l="l" r="r" t="t"/>
              <a:pathLst>
                <a:path extrusionOk="0" h="9214" w="4312">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3"/>
            <p:cNvSpPr/>
            <p:nvPr/>
          </p:nvSpPr>
          <p:spPr>
            <a:xfrm>
              <a:off x="2259913" y="3313108"/>
              <a:ext cx="58375" cy="58375"/>
            </a:xfrm>
            <a:custGeom>
              <a:rect b="b" l="l" r="r" t="t"/>
              <a:pathLst>
                <a:path extrusionOk="0" h="2335" w="2335">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53"/>
          <p:cNvGrpSpPr/>
          <p:nvPr/>
        </p:nvGrpSpPr>
        <p:grpSpPr>
          <a:xfrm>
            <a:off x="1058508" y="4145805"/>
            <a:ext cx="357454" cy="356019"/>
            <a:chOff x="2207513" y="3788808"/>
            <a:chExt cx="298900" cy="297700"/>
          </a:xfrm>
        </p:grpSpPr>
        <p:sp>
          <p:nvSpPr>
            <p:cNvPr id="2444" name="Google Shape;2444;p53"/>
            <p:cNvSpPr/>
            <p:nvPr/>
          </p:nvSpPr>
          <p:spPr>
            <a:xfrm>
              <a:off x="2208113" y="3788808"/>
              <a:ext cx="298300" cy="297700"/>
            </a:xfrm>
            <a:custGeom>
              <a:rect b="b" l="l" r="r" t="t"/>
              <a:pathLst>
                <a:path extrusionOk="0" h="11908" w="11932">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3"/>
            <p:cNvSpPr/>
            <p:nvPr/>
          </p:nvSpPr>
          <p:spPr>
            <a:xfrm>
              <a:off x="2207513" y="3944183"/>
              <a:ext cx="142325" cy="142325"/>
            </a:xfrm>
            <a:custGeom>
              <a:rect b="b" l="l" r="r" t="t"/>
              <a:pathLst>
                <a:path extrusionOk="0" h="5693" w="5693">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3"/>
            <p:cNvSpPr/>
            <p:nvPr/>
          </p:nvSpPr>
          <p:spPr>
            <a:xfrm>
              <a:off x="2280138" y="3861433"/>
              <a:ext cx="153050" cy="153625"/>
            </a:xfrm>
            <a:custGeom>
              <a:rect b="b" l="l" r="r" t="t"/>
              <a:pathLst>
                <a:path extrusionOk="0" h="6145" w="6122">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3"/>
            <p:cNvSpPr/>
            <p:nvPr/>
          </p:nvSpPr>
          <p:spPr>
            <a:xfrm>
              <a:off x="2323013" y="3915033"/>
              <a:ext cx="67300" cy="8950"/>
            </a:xfrm>
            <a:custGeom>
              <a:rect b="b" l="l" r="r" t="t"/>
              <a:pathLst>
                <a:path extrusionOk="0" h="358" w="2692">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53"/>
            <p:cNvSpPr/>
            <p:nvPr/>
          </p:nvSpPr>
          <p:spPr>
            <a:xfrm>
              <a:off x="2323013" y="3934083"/>
              <a:ext cx="67300" cy="8950"/>
            </a:xfrm>
            <a:custGeom>
              <a:rect b="b" l="l" r="r" t="t"/>
              <a:pathLst>
                <a:path extrusionOk="0" h="358" w="2692">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3"/>
            <p:cNvSpPr/>
            <p:nvPr/>
          </p:nvSpPr>
          <p:spPr>
            <a:xfrm>
              <a:off x="2337313" y="3951933"/>
              <a:ext cx="38725" cy="8950"/>
            </a:xfrm>
            <a:custGeom>
              <a:rect b="b" l="l" r="r" t="t"/>
              <a:pathLst>
                <a:path extrusionOk="0" h="358" w="1549">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0" name="Google Shape;2450;p53"/>
          <p:cNvGrpSpPr/>
          <p:nvPr/>
        </p:nvGrpSpPr>
        <p:grpSpPr>
          <a:xfrm>
            <a:off x="1781920" y="4147061"/>
            <a:ext cx="353897" cy="354046"/>
            <a:chOff x="2684988" y="3789858"/>
            <a:chExt cx="295925" cy="296050"/>
          </a:xfrm>
        </p:grpSpPr>
        <p:sp>
          <p:nvSpPr>
            <p:cNvPr id="2451" name="Google Shape;2451;p53"/>
            <p:cNvSpPr/>
            <p:nvPr/>
          </p:nvSpPr>
          <p:spPr>
            <a:xfrm>
              <a:off x="2760613" y="3789858"/>
              <a:ext cx="144700" cy="162700"/>
            </a:xfrm>
            <a:custGeom>
              <a:rect b="b" l="l" r="r" t="t"/>
              <a:pathLst>
                <a:path extrusionOk="0" h="6508" w="5788">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3"/>
            <p:cNvSpPr/>
            <p:nvPr/>
          </p:nvSpPr>
          <p:spPr>
            <a:xfrm>
              <a:off x="2684988" y="3923058"/>
              <a:ext cx="144100" cy="162850"/>
            </a:xfrm>
            <a:custGeom>
              <a:rect b="b" l="l" r="r" t="t"/>
              <a:pathLst>
                <a:path extrusionOk="0" h="6514" w="5764">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53"/>
            <p:cNvSpPr/>
            <p:nvPr/>
          </p:nvSpPr>
          <p:spPr>
            <a:xfrm>
              <a:off x="2836813" y="3922458"/>
              <a:ext cx="144100" cy="162275"/>
            </a:xfrm>
            <a:custGeom>
              <a:rect b="b" l="l" r="r" t="t"/>
              <a:pathLst>
                <a:path extrusionOk="0" h="6491" w="5764">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3"/>
            <p:cNvSpPr/>
            <p:nvPr/>
          </p:nvSpPr>
          <p:spPr>
            <a:xfrm>
              <a:off x="2796338" y="3848333"/>
              <a:ext cx="73850" cy="8975"/>
            </a:xfrm>
            <a:custGeom>
              <a:rect b="b" l="l" r="r" t="t"/>
              <a:pathLst>
                <a:path extrusionOk="0" h="359" w="2954">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3"/>
            <p:cNvSpPr/>
            <p:nvPr/>
          </p:nvSpPr>
          <p:spPr>
            <a:xfrm>
              <a:off x="2796338" y="3866808"/>
              <a:ext cx="73850" cy="8950"/>
            </a:xfrm>
            <a:custGeom>
              <a:rect b="b" l="l" r="r" t="t"/>
              <a:pathLst>
                <a:path extrusionOk="0" h="358" w="2954">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3"/>
            <p:cNvSpPr/>
            <p:nvPr/>
          </p:nvSpPr>
          <p:spPr>
            <a:xfrm>
              <a:off x="2812413" y="3885258"/>
              <a:ext cx="41700" cy="8950"/>
            </a:xfrm>
            <a:custGeom>
              <a:rect b="b" l="l" r="r" t="t"/>
              <a:pathLst>
                <a:path extrusionOk="0" h="358" w="1668">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3"/>
            <p:cNvSpPr/>
            <p:nvPr/>
          </p:nvSpPr>
          <p:spPr>
            <a:xfrm>
              <a:off x="2873138" y="3981708"/>
              <a:ext cx="73850" cy="8950"/>
            </a:xfrm>
            <a:custGeom>
              <a:rect b="b" l="l" r="r" t="t"/>
              <a:pathLst>
                <a:path extrusionOk="0" h="358" w="2954">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3"/>
            <p:cNvSpPr/>
            <p:nvPr/>
          </p:nvSpPr>
          <p:spPr>
            <a:xfrm>
              <a:off x="2873138" y="4000158"/>
              <a:ext cx="74425" cy="8950"/>
            </a:xfrm>
            <a:custGeom>
              <a:rect b="b" l="l" r="r" t="t"/>
              <a:pathLst>
                <a:path extrusionOk="0" h="358" w="2977">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3"/>
            <p:cNvSpPr/>
            <p:nvPr/>
          </p:nvSpPr>
          <p:spPr>
            <a:xfrm>
              <a:off x="2888613" y="4018608"/>
              <a:ext cx="41100" cy="8950"/>
            </a:xfrm>
            <a:custGeom>
              <a:rect b="b" l="l" r="r" t="t"/>
              <a:pathLst>
                <a:path extrusionOk="0" h="358" w="1644">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3"/>
            <p:cNvSpPr/>
            <p:nvPr/>
          </p:nvSpPr>
          <p:spPr>
            <a:xfrm>
              <a:off x="2720113" y="3981708"/>
              <a:ext cx="73250" cy="8950"/>
            </a:xfrm>
            <a:custGeom>
              <a:rect b="b" l="l" r="r" t="t"/>
              <a:pathLst>
                <a:path extrusionOk="0" h="358" w="293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53"/>
            <p:cNvSpPr/>
            <p:nvPr/>
          </p:nvSpPr>
          <p:spPr>
            <a:xfrm>
              <a:off x="2720113" y="4000158"/>
              <a:ext cx="74450" cy="8950"/>
            </a:xfrm>
            <a:custGeom>
              <a:rect b="b" l="l" r="r" t="t"/>
              <a:pathLst>
                <a:path extrusionOk="0" h="358" w="2978">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53"/>
            <p:cNvSpPr/>
            <p:nvPr/>
          </p:nvSpPr>
          <p:spPr>
            <a:xfrm>
              <a:off x="2735588" y="4018608"/>
              <a:ext cx="41125" cy="8950"/>
            </a:xfrm>
            <a:custGeom>
              <a:rect b="b" l="l" r="r" t="t"/>
              <a:pathLst>
                <a:path extrusionOk="0" h="358" w="1645">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53"/>
          <p:cNvGrpSpPr/>
          <p:nvPr/>
        </p:nvGrpSpPr>
        <p:grpSpPr>
          <a:xfrm>
            <a:off x="2544498" y="4161412"/>
            <a:ext cx="356019" cy="326899"/>
            <a:chOff x="3195213" y="3801858"/>
            <a:chExt cx="297700" cy="273350"/>
          </a:xfrm>
        </p:grpSpPr>
        <p:sp>
          <p:nvSpPr>
            <p:cNvPr id="2464" name="Google Shape;2464;p53"/>
            <p:cNvSpPr/>
            <p:nvPr/>
          </p:nvSpPr>
          <p:spPr>
            <a:xfrm>
              <a:off x="3195213" y="3801858"/>
              <a:ext cx="297700" cy="273350"/>
            </a:xfrm>
            <a:custGeom>
              <a:rect b="b" l="l" r="r" t="t"/>
              <a:pathLst>
                <a:path extrusionOk="0" h="10934" w="11908">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3"/>
            <p:cNvSpPr/>
            <p:nvPr/>
          </p:nvSpPr>
          <p:spPr>
            <a:xfrm>
              <a:off x="3445263" y="4003733"/>
              <a:ext cx="26225" cy="44075"/>
            </a:xfrm>
            <a:custGeom>
              <a:rect b="b" l="l" r="r" t="t"/>
              <a:pathLst>
                <a:path extrusionOk="0" h="1763" w="1049">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53"/>
            <p:cNvSpPr/>
            <p:nvPr/>
          </p:nvSpPr>
          <p:spPr>
            <a:xfrm>
              <a:off x="3412538" y="4003583"/>
              <a:ext cx="27400" cy="42750"/>
            </a:xfrm>
            <a:custGeom>
              <a:rect b="b" l="l" r="r" t="t"/>
              <a:pathLst>
                <a:path extrusionOk="0" h="1710" w="1096">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53"/>
            <p:cNvSpPr/>
            <p:nvPr/>
          </p:nvSpPr>
          <p:spPr>
            <a:xfrm>
              <a:off x="3244638" y="4003733"/>
              <a:ext cx="27400" cy="41700"/>
            </a:xfrm>
            <a:custGeom>
              <a:rect b="b" l="l" r="r" t="t"/>
              <a:pathLst>
                <a:path extrusionOk="0" h="1668" w="1096">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3"/>
            <p:cNvSpPr/>
            <p:nvPr/>
          </p:nvSpPr>
          <p:spPr>
            <a:xfrm>
              <a:off x="3214263" y="4002858"/>
              <a:ext cx="27425" cy="42850"/>
            </a:xfrm>
            <a:custGeom>
              <a:rect b="b" l="l" r="r" t="t"/>
              <a:pathLst>
                <a:path extrusionOk="0" h="1714" w="1097">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3"/>
            <p:cNvSpPr/>
            <p:nvPr/>
          </p:nvSpPr>
          <p:spPr>
            <a:xfrm>
              <a:off x="3350613" y="3828708"/>
              <a:ext cx="17275" cy="44175"/>
            </a:xfrm>
            <a:custGeom>
              <a:rect b="b" l="l" r="r" t="t"/>
              <a:pathLst>
                <a:path extrusionOk="0" h="1767" w="691">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53"/>
            <p:cNvSpPr/>
            <p:nvPr/>
          </p:nvSpPr>
          <p:spPr>
            <a:xfrm>
              <a:off x="3316663" y="3827458"/>
              <a:ext cx="29200" cy="44875"/>
            </a:xfrm>
            <a:custGeom>
              <a:rect b="b" l="l" r="r" t="t"/>
              <a:pathLst>
                <a:path extrusionOk="0" h="1795" w="1168">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53"/>
          <p:cNvGrpSpPr/>
          <p:nvPr/>
        </p:nvGrpSpPr>
        <p:grpSpPr>
          <a:xfrm>
            <a:off x="3247999" y="4147838"/>
            <a:ext cx="356019" cy="356139"/>
            <a:chOff x="3656038" y="3790508"/>
            <a:chExt cx="297700" cy="297800"/>
          </a:xfrm>
        </p:grpSpPr>
        <p:sp>
          <p:nvSpPr>
            <p:cNvPr id="2472" name="Google Shape;2472;p53"/>
            <p:cNvSpPr/>
            <p:nvPr/>
          </p:nvSpPr>
          <p:spPr>
            <a:xfrm>
              <a:off x="3871563" y="3876333"/>
              <a:ext cx="28600" cy="39900"/>
            </a:xfrm>
            <a:custGeom>
              <a:rect b="b" l="l" r="r" t="t"/>
              <a:pathLst>
                <a:path extrusionOk="0" h="1596" w="1144">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53"/>
            <p:cNvSpPr/>
            <p:nvPr/>
          </p:nvSpPr>
          <p:spPr>
            <a:xfrm>
              <a:off x="3799513" y="3812033"/>
              <a:ext cx="35150" cy="40625"/>
            </a:xfrm>
            <a:custGeom>
              <a:rect b="b" l="l" r="r" t="t"/>
              <a:pathLst>
                <a:path extrusionOk="0" h="1625" w="1406">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53"/>
            <p:cNvSpPr/>
            <p:nvPr/>
          </p:nvSpPr>
          <p:spPr>
            <a:xfrm>
              <a:off x="3916788" y="4003133"/>
              <a:ext cx="30400" cy="39325"/>
            </a:xfrm>
            <a:custGeom>
              <a:rect b="b" l="l" r="r" t="t"/>
              <a:pathLst>
                <a:path extrusionOk="0" h="1573" w="1216">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53"/>
            <p:cNvSpPr/>
            <p:nvPr/>
          </p:nvSpPr>
          <p:spPr>
            <a:xfrm>
              <a:off x="3833438" y="3939933"/>
              <a:ext cx="34575" cy="39425"/>
            </a:xfrm>
            <a:custGeom>
              <a:rect b="b" l="l" r="r" t="t"/>
              <a:pathLst>
                <a:path extrusionOk="0" h="1577" w="1383">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53"/>
            <p:cNvSpPr/>
            <p:nvPr/>
          </p:nvSpPr>
          <p:spPr>
            <a:xfrm>
              <a:off x="3656038" y="3790508"/>
              <a:ext cx="297700" cy="297800"/>
            </a:xfrm>
            <a:custGeom>
              <a:rect b="b" l="l" r="r" t="t"/>
              <a:pathLst>
                <a:path extrusionOk="0" h="11912" w="11908">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53"/>
          <p:cNvGrpSpPr/>
          <p:nvPr/>
        </p:nvGrpSpPr>
        <p:grpSpPr>
          <a:xfrm>
            <a:off x="4031151" y="4146473"/>
            <a:ext cx="355330" cy="353179"/>
            <a:chOff x="3688251" y="4146473"/>
            <a:chExt cx="355330" cy="353179"/>
          </a:xfrm>
        </p:grpSpPr>
        <p:sp>
          <p:nvSpPr>
            <p:cNvPr id="2478" name="Google Shape;2478;p53"/>
            <p:cNvSpPr/>
            <p:nvPr/>
          </p:nvSpPr>
          <p:spPr>
            <a:xfrm>
              <a:off x="3688251" y="4152153"/>
              <a:ext cx="348216" cy="347499"/>
            </a:xfrm>
            <a:custGeom>
              <a:rect b="b" l="l" r="r" t="t"/>
              <a:pathLst>
                <a:path extrusionOk="0" h="11623" w="11647">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53"/>
            <p:cNvSpPr/>
            <p:nvPr/>
          </p:nvSpPr>
          <p:spPr>
            <a:xfrm>
              <a:off x="3886200" y="4146473"/>
              <a:ext cx="157380" cy="157380"/>
            </a:xfrm>
            <a:custGeom>
              <a:rect b="b" l="l" r="r" t="t"/>
              <a:pathLst>
                <a:path extrusionOk="0" h="5264" w="5264">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0" name="Google Shape;2480;p53"/>
          <p:cNvGrpSpPr/>
          <p:nvPr/>
        </p:nvGrpSpPr>
        <p:grpSpPr>
          <a:xfrm>
            <a:off x="4769597" y="4146523"/>
            <a:ext cx="356019" cy="356019"/>
            <a:chOff x="4673513" y="3789408"/>
            <a:chExt cx="297700" cy="297700"/>
          </a:xfrm>
        </p:grpSpPr>
        <p:sp>
          <p:nvSpPr>
            <p:cNvPr id="2481" name="Google Shape;2481;p53"/>
            <p:cNvSpPr/>
            <p:nvPr/>
          </p:nvSpPr>
          <p:spPr>
            <a:xfrm>
              <a:off x="4709213" y="3803083"/>
              <a:ext cx="255450" cy="176850"/>
            </a:xfrm>
            <a:custGeom>
              <a:rect b="b" l="l" r="r" t="t"/>
              <a:pathLst>
                <a:path extrusionOk="0" h="7074" w="10218">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3"/>
            <p:cNvSpPr/>
            <p:nvPr/>
          </p:nvSpPr>
          <p:spPr>
            <a:xfrm>
              <a:off x="4710413" y="3887633"/>
              <a:ext cx="254850" cy="152450"/>
            </a:xfrm>
            <a:custGeom>
              <a:rect b="b" l="l" r="r" t="t"/>
              <a:pathLst>
                <a:path extrusionOk="0" h="6098" w="10194">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3"/>
            <p:cNvSpPr/>
            <p:nvPr/>
          </p:nvSpPr>
          <p:spPr>
            <a:xfrm>
              <a:off x="4673513" y="3789408"/>
              <a:ext cx="297700" cy="297700"/>
            </a:xfrm>
            <a:custGeom>
              <a:rect b="b" l="l" r="r" t="t"/>
              <a:pathLst>
                <a:path extrusionOk="0" h="11908" w="11908">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4" name="Google Shape;2484;p53"/>
          <p:cNvGrpSpPr/>
          <p:nvPr/>
        </p:nvGrpSpPr>
        <p:grpSpPr>
          <a:xfrm>
            <a:off x="5522189" y="4146523"/>
            <a:ext cx="356019" cy="353179"/>
            <a:chOff x="5175388" y="3789408"/>
            <a:chExt cx="297700" cy="295325"/>
          </a:xfrm>
        </p:grpSpPr>
        <p:sp>
          <p:nvSpPr>
            <p:cNvPr id="2485" name="Google Shape;2485;p53"/>
            <p:cNvSpPr/>
            <p:nvPr/>
          </p:nvSpPr>
          <p:spPr>
            <a:xfrm>
              <a:off x="5176588" y="3789408"/>
              <a:ext cx="296500" cy="91700"/>
            </a:xfrm>
            <a:custGeom>
              <a:rect b="b" l="l" r="r" t="t"/>
              <a:pathLst>
                <a:path extrusionOk="0" h="3668" w="1186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3"/>
            <p:cNvSpPr/>
            <p:nvPr/>
          </p:nvSpPr>
          <p:spPr>
            <a:xfrm>
              <a:off x="5175388" y="3892983"/>
              <a:ext cx="297700" cy="90525"/>
            </a:xfrm>
            <a:custGeom>
              <a:rect b="b" l="l" r="r" t="t"/>
              <a:pathLst>
                <a:path extrusionOk="0" h="3621" w="11908">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3"/>
            <p:cNvSpPr/>
            <p:nvPr/>
          </p:nvSpPr>
          <p:spPr>
            <a:xfrm>
              <a:off x="5175388" y="3994808"/>
              <a:ext cx="297700" cy="89925"/>
            </a:xfrm>
            <a:custGeom>
              <a:rect b="b" l="l" r="r" t="t"/>
              <a:pathLst>
                <a:path extrusionOk="0" h="3597" w="11908">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8" name="Google Shape;2488;p53"/>
          <p:cNvGrpSpPr/>
          <p:nvPr/>
        </p:nvGrpSpPr>
        <p:grpSpPr>
          <a:xfrm>
            <a:off x="6273376" y="4145805"/>
            <a:ext cx="364570" cy="355750"/>
            <a:chOff x="5676088" y="3788808"/>
            <a:chExt cx="304850" cy="297475"/>
          </a:xfrm>
        </p:grpSpPr>
        <p:sp>
          <p:nvSpPr>
            <p:cNvPr id="2489" name="Google Shape;2489;p53"/>
            <p:cNvSpPr/>
            <p:nvPr/>
          </p:nvSpPr>
          <p:spPr>
            <a:xfrm>
              <a:off x="5676088" y="3788808"/>
              <a:ext cx="304850" cy="297475"/>
            </a:xfrm>
            <a:custGeom>
              <a:rect b="b" l="l" r="r" t="t"/>
              <a:pathLst>
                <a:path extrusionOk="0" h="11899" w="12194">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3"/>
            <p:cNvSpPr/>
            <p:nvPr/>
          </p:nvSpPr>
          <p:spPr>
            <a:xfrm>
              <a:off x="5861263" y="3905883"/>
              <a:ext cx="30975" cy="62750"/>
            </a:xfrm>
            <a:custGeom>
              <a:rect b="b" l="l" r="r" t="t"/>
              <a:pathLst>
                <a:path extrusionOk="0" h="2510" w="1239">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3"/>
            <p:cNvSpPr/>
            <p:nvPr/>
          </p:nvSpPr>
          <p:spPr>
            <a:xfrm>
              <a:off x="5747538" y="3906083"/>
              <a:ext cx="42300" cy="66725"/>
            </a:xfrm>
            <a:custGeom>
              <a:rect b="b" l="l" r="r" t="t"/>
              <a:pathLst>
                <a:path extrusionOk="0" h="2669" w="1692">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3"/>
            <p:cNvSpPr/>
            <p:nvPr/>
          </p:nvSpPr>
          <p:spPr>
            <a:xfrm>
              <a:off x="5798738" y="3904308"/>
              <a:ext cx="41100" cy="67075"/>
            </a:xfrm>
            <a:custGeom>
              <a:rect b="b" l="l" r="r" t="t"/>
              <a:pathLst>
                <a:path extrusionOk="0" h="2683" w="1644">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3"/>
            <p:cNvSpPr/>
            <p:nvPr/>
          </p:nvSpPr>
          <p:spPr>
            <a:xfrm>
              <a:off x="5851713" y="3909058"/>
              <a:ext cx="14925" cy="14925"/>
            </a:xfrm>
            <a:custGeom>
              <a:rect b="b" l="l" r="r" t="t"/>
              <a:pathLst>
                <a:path extrusionOk="0" h="597" w="597">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3"/>
            <p:cNvSpPr/>
            <p:nvPr/>
          </p:nvSpPr>
          <p:spPr>
            <a:xfrm>
              <a:off x="5888038" y="3951933"/>
              <a:ext cx="14925" cy="14900"/>
            </a:xfrm>
            <a:custGeom>
              <a:rect b="b" l="l" r="r" t="t"/>
              <a:pathLst>
                <a:path extrusionOk="0" h="596" w="597">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5" name="Google Shape;2495;p53"/>
          <p:cNvGrpSpPr/>
          <p:nvPr/>
        </p:nvGrpSpPr>
        <p:grpSpPr>
          <a:xfrm>
            <a:off x="6997506" y="4146523"/>
            <a:ext cx="356019" cy="356737"/>
            <a:chOff x="6154163" y="3789408"/>
            <a:chExt cx="297700" cy="298300"/>
          </a:xfrm>
        </p:grpSpPr>
        <p:sp>
          <p:nvSpPr>
            <p:cNvPr id="2496" name="Google Shape;2496;p53"/>
            <p:cNvSpPr/>
            <p:nvPr/>
          </p:nvSpPr>
          <p:spPr>
            <a:xfrm>
              <a:off x="6283363" y="3813208"/>
              <a:ext cx="15500" cy="8975"/>
            </a:xfrm>
            <a:custGeom>
              <a:rect b="b" l="l" r="r" t="t"/>
              <a:pathLst>
                <a:path extrusionOk="0" h="359" w="62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3"/>
            <p:cNvSpPr/>
            <p:nvPr/>
          </p:nvSpPr>
          <p:spPr>
            <a:xfrm>
              <a:off x="6260138" y="3813208"/>
              <a:ext cx="14925" cy="8975"/>
            </a:xfrm>
            <a:custGeom>
              <a:rect b="b" l="l" r="r" t="t"/>
              <a:pathLst>
                <a:path extrusionOk="0" h="359" w="597">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3"/>
            <p:cNvSpPr/>
            <p:nvPr/>
          </p:nvSpPr>
          <p:spPr>
            <a:xfrm>
              <a:off x="6376238" y="3813208"/>
              <a:ext cx="14900" cy="8975"/>
            </a:xfrm>
            <a:custGeom>
              <a:rect b="b" l="l" r="r" t="t"/>
              <a:pathLst>
                <a:path extrusionOk="0" h="359" w="596">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3"/>
            <p:cNvSpPr/>
            <p:nvPr/>
          </p:nvSpPr>
          <p:spPr>
            <a:xfrm>
              <a:off x="6329813" y="3813208"/>
              <a:ext cx="14900" cy="8975"/>
            </a:xfrm>
            <a:custGeom>
              <a:rect b="b" l="l" r="r" t="t"/>
              <a:pathLst>
                <a:path extrusionOk="0" h="359" w="596">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3"/>
            <p:cNvSpPr/>
            <p:nvPr/>
          </p:nvSpPr>
          <p:spPr>
            <a:xfrm>
              <a:off x="6353013" y="3813208"/>
              <a:ext cx="14925" cy="8975"/>
            </a:xfrm>
            <a:custGeom>
              <a:rect b="b" l="l" r="r" t="t"/>
              <a:pathLst>
                <a:path extrusionOk="0" h="359" w="597">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3"/>
            <p:cNvSpPr/>
            <p:nvPr/>
          </p:nvSpPr>
          <p:spPr>
            <a:xfrm>
              <a:off x="6305988" y="3813208"/>
              <a:ext cx="16100" cy="8975"/>
            </a:xfrm>
            <a:custGeom>
              <a:rect b="b" l="l" r="r" t="t"/>
              <a:pathLst>
                <a:path extrusionOk="0" h="359" w="644">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3"/>
            <p:cNvSpPr/>
            <p:nvPr/>
          </p:nvSpPr>
          <p:spPr>
            <a:xfrm>
              <a:off x="6191088" y="3813208"/>
              <a:ext cx="14900" cy="8975"/>
            </a:xfrm>
            <a:custGeom>
              <a:rect b="b" l="l" r="r" t="t"/>
              <a:pathLst>
                <a:path extrusionOk="0" h="359" w="596">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3"/>
            <p:cNvSpPr/>
            <p:nvPr/>
          </p:nvSpPr>
          <p:spPr>
            <a:xfrm>
              <a:off x="6213713" y="3813208"/>
              <a:ext cx="14900" cy="8975"/>
            </a:xfrm>
            <a:custGeom>
              <a:rect b="b" l="l" r="r" t="t"/>
              <a:pathLst>
                <a:path extrusionOk="0" h="359" w="596">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3"/>
            <p:cNvSpPr/>
            <p:nvPr/>
          </p:nvSpPr>
          <p:spPr>
            <a:xfrm>
              <a:off x="6236913" y="3813208"/>
              <a:ext cx="14925" cy="8975"/>
            </a:xfrm>
            <a:custGeom>
              <a:rect b="b" l="l" r="r" t="t"/>
              <a:pathLst>
                <a:path extrusionOk="0" h="359" w="597">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53"/>
            <p:cNvSpPr/>
            <p:nvPr/>
          </p:nvSpPr>
          <p:spPr>
            <a:xfrm>
              <a:off x="63071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53"/>
            <p:cNvSpPr/>
            <p:nvPr/>
          </p:nvSpPr>
          <p:spPr>
            <a:xfrm>
              <a:off x="61910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3"/>
            <p:cNvSpPr/>
            <p:nvPr/>
          </p:nvSpPr>
          <p:spPr>
            <a:xfrm>
              <a:off x="6236913" y="3873358"/>
              <a:ext cx="14925" cy="8950"/>
            </a:xfrm>
            <a:custGeom>
              <a:rect b="b" l="l" r="r" t="t"/>
              <a:pathLst>
                <a:path extrusionOk="0" h="358" w="597">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3"/>
            <p:cNvSpPr/>
            <p:nvPr/>
          </p:nvSpPr>
          <p:spPr>
            <a:xfrm>
              <a:off x="6260738" y="3873358"/>
              <a:ext cx="14325" cy="8950"/>
            </a:xfrm>
            <a:custGeom>
              <a:rect b="b" l="l" r="r" t="t"/>
              <a:pathLst>
                <a:path extrusionOk="0" h="358" w="573">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53"/>
            <p:cNvSpPr/>
            <p:nvPr/>
          </p:nvSpPr>
          <p:spPr>
            <a:xfrm>
              <a:off x="6213713" y="3873358"/>
              <a:ext cx="14900" cy="8950"/>
            </a:xfrm>
            <a:custGeom>
              <a:rect b="b" l="l" r="r" t="t"/>
              <a:pathLst>
                <a:path extrusionOk="0" h="358" w="596">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53"/>
            <p:cNvSpPr/>
            <p:nvPr/>
          </p:nvSpPr>
          <p:spPr>
            <a:xfrm>
              <a:off x="6283963" y="3873358"/>
              <a:ext cx="14900" cy="8950"/>
            </a:xfrm>
            <a:custGeom>
              <a:rect b="b" l="l" r="r" t="t"/>
              <a:pathLst>
                <a:path extrusionOk="0" h="358" w="596">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3"/>
            <p:cNvSpPr/>
            <p:nvPr/>
          </p:nvSpPr>
          <p:spPr>
            <a:xfrm>
              <a:off x="6154163" y="3789408"/>
              <a:ext cx="297700" cy="298300"/>
            </a:xfrm>
            <a:custGeom>
              <a:rect b="b" l="l" r="r" t="t"/>
              <a:pathLst>
                <a:path extrusionOk="0" h="11932" w="11908">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2" name="Google Shape;2512;p53"/>
          <p:cNvGrpSpPr/>
          <p:nvPr/>
        </p:nvGrpSpPr>
        <p:grpSpPr>
          <a:xfrm>
            <a:off x="7740860" y="4149184"/>
            <a:ext cx="356049" cy="353359"/>
            <a:chOff x="6648313" y="3791633"/>
            <a:chExt cx="297725" cy="295475"/>
          </a:xfrm>
        </p:grpSpPr>
        <p:sp>
          <p:nvSpPr>
            <p:cNvPr id="2513" name="Google Shape;2513;p53"/>
            <p:cNvSpPr/>
            <p:nvPr/>
          </p:nvSpPr>
          <p:spPr>
            <a:xfrm>
              <a:off x="6763213" y="3914433"/>
              <a:ext cx="68500" cy="8950"/>
            </a:xfrm>
            <a:custGeom>
              <a:rect b="b" l="l" r="r" t="t"/>
              <a:pathLst>
                <a:path extrusionOk="0" h="358" w="274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3"/>
            <p:cNvSpPr/>
            <p:nvPr/>
          </p:nvSpPr>
          <p:spPr>
            <a:xfrm>
              <a:off x="6763213" y="3934083"/>
              <a:ext cx="68500" cy="8950"/>
            </a:xfrm>
            <a:custGeom>
              <a:rect b="b" l="l" r="r" t="t"/>
              <a:pathLst>
                <a:path extrusionOk="0" h="358" w="274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3"/>
            <p:cNvSpPr/>
            <p:nvPr/>
          </p:nvSpPr>
          <p:spPr>
            <a:xfrm>
              <a:off x="6778713" y="3952533"/>
              <a:ext cx="38125" cy="8950"/>
            </a:xfrm>
            <a:custGeom>
              <a:rect b="b" l="l" r="r" t="t"/>
              <a:pathLst>
                <a:path extrusionOk="0" h="358" w="1525">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3"/>
            <p:cNvSpPr/>
            <p:nvPr/>
          </p:nvSpPr>
          <p:spPr>
            <a:xfrm>
              <a:off x="6732863" y="3873358"/>
              <a:ext cx="129225" cy="129800"/>
            </a:xfrm>
            <a:custGeom>
              <a:rect b="b" l="l" r="r" t="t"/>
              <a:pathLst>
                <a:path extrusionOk="0" h="5192" w="5169">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3"/>
            <p:cNvSpPr/>
            <p:nvPr/>
          </p:nvSpPr>
          <p:spPr>
            <a:xfrm>
              <a:off x="6648313" y="3791633"/>
              <a:ext cx="297725" cy="295475"/>
            </a:xfrm>
            <a:custGeom>
              <a:rect b="b" l="l" r="r" t="t"/>
              <a:pathLst>
                <a:path extrusionOk="0" h="11819" w="11909">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8" name="Google Shape;2518;p53"/>
          <p:cNvGrpSpPr/>
          <p:nvPr/>
        </p:nvGrpSpPr>
        <p:grpSpPr>
          <a:xfrm>
            <a:off x="4023373" y="1924391"/>
            <a:ext cx="358172" cy="355332"/>
            <a:chOff x="4176963" y="1931283"/>
            <a:chExt cx="299500" cy="297125"/>
          </a:xfrm>
        </p:grpSpPr>
        <p:sp>
          <p:nvSpPr>
            <p:cNvPr id="2519" name="Google Shape;2519;p53"/>
            <p:cNvSpPr/>
            <p:nvPr/>
          </p:nvSpPr>
          <p:spPr>
            <a:xfrm>
              <a:off x="4333563" y="1931283"/>
              <a:ext cx="142900" cy="294125"/>
            </a:xfrm>
            <a:custGeom>
              <a:rect b="b" l="l" r="r" t="t"/>
              <a:pathLst>
                <a:path extrusionOk="0" h="11765" w="5716">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3"/>
            <p:cNvSpPr/>
            <p:nvPr/>
          </p:nvSpPr>
          <p:spPr>
            <a:xfrm>
              <a:off x="4176963" y="1932483"/>
              <a:ext cx="142925" cy="295925"/>
            </a:xfrm>
            <a:custGeom>
              <a:rect b="b" l="l" r="r" t="t"/>
              <a:pathLst>
                <a:path extrusionOk="0" h="11837" w="5717">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53"/>
            <p:cNvSpPr/>
            <p:nvPr/>
          </p:nvSpPr>
          <p:spPr>
            <a:xfrm>
              <a:off x="4249013" y="2002733"/>
              <a:ext cx="153025" cy="153625"/>
            </a:xfrm>
            <a:custGeom>
              <a:rect b="b" l="l" r="r" t="t"/>
              <a:pathLst>
                <a:path extrusionOk="0" h="6145" w="6121">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53"/>
            <p:cNvSpPr/>
            <p:nvPr/>
          </p:nvSpPr>
          <p:spPr>
            <a:xfrm>
              <a:off x="4291888" y="2056308"/>
              <a:ext cx="66700" cy="8950"/>
            </a:xfrm>
            <a:custGeom>
              <a:rect b="b" l="l" r="r" t="t"/>
              <a:pathLst>
                <a:path extrusionOk="0" h="358" w="2668">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3"/>
            <p:cNvSpPr/>
            <p:nvPr/>
          </p:nvSpPr>
          <p:spPr>
            <a:xfrm>
              <a:off x="4291888" y="2074758"/>
              <a:ext cx="66700" cy="8975"/>
            </a:xfrm>
            <a:custGeom>
              <a:rect b="b" l="l" r="r" t="t"/>
              <a:pathLst>
                <a:path extrusionOk="0" h="359" w="2668">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3"/>
            <p:cNvSpPr/>
            <p:nvPr/>
          </p:nvSpPr>
          <p:spPr>
            <a:xfrm>
              <a:off x="4305563" y="2092633"/>
              <a:ext cx="38725" cy="8950"/>
            </a:xfrm>
            <a:custGeom>
              <a:rect b="b" l="l" r="r" t="t"/>
              <a:pathLst>
                <a:path extrusionOk="0" h="358" w="1549">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528" name="Shape 2528"/>
        <p:cNvGrpSpPr/>
        <p:nvPr/>
      </p:nvGrpSpPr>
      <p:grpSpPr>
        <a:xfrm>
          <a:off x="0" y="0"/>
          <a:ext cx="0" cy="0"/>
          <a:chOff x="0" y="0"/>
          <a:chExt cx="0" cy="0"/>
        </a:xfrm>
      </p:grpSpPr>
      <p:sp>
        <p:nvSpPr>
          <p:cNvPr id="2529" name="Google Shape;2529;p54"/>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2530" name="Google Shape;2530;p54"/>
          <p:cNvGrpSpPr/>
          <p:nvPr/>
        </p:nvGrpSpPr>
        <p:grpSpPr>
          <a:xfrm>
            <a:off x="7746123" y="3573060"/>
            <a:ext cx="350776" cy="352207"/>
            <a:chOff x="7403210" y="3573060"/>
            <a:chExt cx="350776" cy="352207"/>
          </a:xfrm>
        </p:grpSpPr>
        <p:sp>
          <p:nvSpPr>
            <p:cNvPr id="2531" name="Google Shape;2531;p54"/>
            <p:cNvSpPr/>
            <p:nvPr/>
          </p:nvSpPr>
          <p:spPr>
            <a:xfrm>
              <a:off x="7430909" y="3578725"/>
              <a:ext cx="31962" cy="29875"/>
            </a:xfrm>
            <a:custGeom>
              <a:rect b="b" l="l" r="r" t="t"/>
              <a:pathLst>
                <a:path extrusionOk="0" h="1002" w="1072">
                  <a:moveTo>
                    <a:pt x="357" y="1"/>
                  </a:moveTo>
                  <a:cubicBezTo>
                    <a:pt x="143" y="49"/>
                    <a:pt x="0" y="263"/>
                    <a:pt x="0" y="501"/>
                  </a:cubicBezTo>
                  <a:cubicBezTo>
                    <a:pt x="0" y="739"/>
                    <a:pt x="143" y="953"/>
                    <a:pt x="357" y="1001"/>
                  </a:cubicBezTo>
                  <a:lnTo>
                    <a:pt x="524" y="1001"/>
                  </a:lnTo>
                  <a:cubicBezTo>
                    <a:pt x="595" y="1001"/>
                    <a:pt x="667" y="1001"/>
                    <a:pt x="738" y="977"/>
                  </a:cubicBezTo>
                  <a:cubicBezTo>
                    <a:pt x="762" y="977"/>
                    <a:pt x="762" y="977"/>
                    <a:pt x="786" y="953"/>
                  </a:cubicBezTo>
                  <a:cubicBezTo>
                    <a:pt x="953" y="858"/>
                    <a:pt x="1072" y="668"/>
                    <a:pt x="1072" y="501"/>
                  </a:cubicBezTo>
                  <a:cubicBezTo>
                    <a:pt x="1072" y="287"/>
                    <a:pt x="953" y="120"/>
                    <a:pt x="738" y="25"/>
                  </a:cubicBezTo>
                  <a:cubicBezTo>
                    <a:pt x="667" y="1"/>
                    <a:pt x="619"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4"/>
            <p:cNvSpPr/>
            <p:nvPr/>
          </p:nvSpPr>
          <p:spPr>
            <a:xfrm>
              <a:off x="7431595" y="3579441"/>
              <a:ext cx="29875" cy="30471"/>
            </a:xfrm>
            <a:custGeom>
              <a:rect b="b" l="l" r="r" t="t"/>
              <a:pathLst>
                <a:path extrusionOk="0" h="1022" w="1002">
                  <a:moveTo>
                    <a:pt x="501" y="1"/>
                  </a:moveTo>
                  <a:cubicBezTo>
                    <a:pt x="525" y="96"/>
                    <a:pt x="572" y="144"/>
                    <a:pt x="572" y="239"/>
                  </a:cubicBezTo>
                  <a:cubicBezTo>
                    <a:pt x="572" y="406"/>
                    <a:pt x="453" y="596"/>
                    <a:pt x="287" y="691"/>
                  </a:cubicBezTo>
                  <a:cubicBezTo>
                    <a:pt x="263" y="715"/>
                    <a:pt x="263" y="715"/>
                    <a:pt x="239" y="715"/>
                  </a:cubicBezTo>
                  <a:cubicBezTo>
                    <a:pt x="168" y="739"/>
                    <a:pt x="96" y="739"/>
                    <a:pt x="25" y="739"/>
                  </a:cubicBezTo>
                  <a:lnTo>
                    <a:pt x="1" y="739"/>
                  </a:lnTo>
                  <a:cubicBezTo>
                    <a:pt x="49" y="858"/>
                    <a:pt x="168" y="977"/>
                    <a:pt x="334" y="1001"/>
                  </a:cubicBezTo>
                  <a:lnTo>
                    <a:pt x="382" y="1001"/>
                  </a:lnTo>
                  <a:cubicBezTo>
                    <a:pt x="411" y="1016"/>
                    <a:pt x="443" y="1021"/>
                    <a:pt x="476" y="1021"/>
                  </a:cubicBezTo>
                  <a:cubicBezTo>
                    <a:pt x="549" y="1021"/>
                    <a:pt x="626" y="994"/>
                    <a:pt x="692" y="977"/>
                  </a:cubicBezTo>
                  <a:cubicBezTo>
                    <a:pt x="882" y="882"/>
                    <a:pt x="1001" y="715"/>
                    <a:pt x="1001" y="501"/>
                  </a:cubicBezTo>
                  <a:cubicBezTo>
                    <a:pt x="1001" y="215"/>
                    <a:pt x="811"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54"/>
            <p:cNvSpPr/>
            <p:nvPr/>
          </p:nvSpPr>
          <p:spPr>
            <a:xfrm>
              <a:off x="7411022" y="3625595"/>
              <a:ext cx="70304" cy="113625"/>
            </a:xfrm>
            <a:custGeom>
              <a:rect b="b" l="l" r="r" t="t"/>
              <a:pathLst>
                <a:path extrusionOk="0" h="3811" w="2358">
                  <a:moveTo>
                    <a:pt x="953" y="1"/>
                  </a:moveTo>
                  <a:cubicBezTo>
                    <a:pt x="72" y="1"/>
                    <a:pt x="0" y="929"/>
                    <a:pt x="0" y="1215"/>
                  </a:cubicBezTo>
                  <a:lnTo>
                    <a:pt x="0" y="2239"/>
                  </a:lnTo>
                  <a:lnTo>
                    <a:pt x="0" y="2263"/>
                  </a:lnTo>
                  <a:cubicBezTo>
                    <a:pt x="73" y="2336"/>
                    <a:pt x="148" y="2364"/>
                    <a:pt x="216" y="2364"/>
                  </a:cubicBezTo>
                  <a:cubicBezTo>
                    <a:pt x="349" y="2364"/>
                    <a:pt x="453" y="2254"/>
                    <a:pt x="453" y="2144"/>
                  </a:cubicBezTo>
                  <a:lnTo>
                    <a:pt x="453" y="3573"/>
                  </a:lnTo>
                  <a:cubicBezTo>
                    <a:pt x="453" y="3597"/>
                    <a:pt x="453" y="3597"/>
                    <a:pt x="477"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2" y="3620"/>
                    <a:pt x="1882" y="3454"/>
                  </a:cubicBezTo>
                  <a:lnTo>
                    <a:pt x="1882" y="2168"/>
                  </a:lnTo>
                  <a:cubicBezTo>
                    <a:pt x="1882" y="2287"/>
                    <a:pt x="2001" y="2406"/>
                    <a:pt x="2120" y="2406"/>
                  </a:cubicBezTo>
                  <a:cubicBezTo>
                    <a:pt x="2239" y="2406"/>
                    <a:pt x="2310" y="2287"/>
                    <a:pt x="2310" y="2168"/>
                  </a:cubicBezTo>
                  <a:lnTo>
                    <a:pt x="2310" y="1215"/>
                  </a:lnTo>
                  <a:cubicBezTo>
                    <a:pt x="2358" y="525"/>
                    <a:pt x="1810"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54"/>
            <p:cNvSpPr/>
            <p:nvPr/>
          </p:nvSpPr>
          <p:spPr>
            <a:xfrm>
              <a:off x="7450766" y="3653293"/>
              <a:ext cx="16368" cy="85241"/>
            </a:xfrm>
            <a:custGeom>
              <a:rect b="b" l="l" r="r" t="t"/>
              <a:pathLst>
                <a:path extrusionOk="0" h="2859" w="549">
                  <a:moveTo>
                    <a:pt x="477" y="0"/>
                  </a:moveTo>
                  <a:cubicBezTo>
                    <a:pt x="334" y="0"/>
                    <a:pt x="191" y="119"/>
                    <a:pt x="191" y="286"/>
                  </a:cubicBezTo>
                  <a:lnTo>
                    <a:pt x="191" y="2501"/>
                  </a:lnTo>
                  <a:cubicBezTo>
                    <a:pt x="191" y="2620"/>
                    <a:pt x="120" y="2739"/>
                    <a:pt x="1" y="2787"/>
                  </a:cubicBezTo>
                  <a:cubicBezTo>
                    <a:pt x="72" y="2811"/>
                    <a:pt x="120" y="2858"/>
                    <a:pt x="191" y="2858"/>
                  </a:cubicBezTo>
                  <a:cubicBezTo>
                    <a:pt x="406" y="2858"/>
                    <a:pt x="549" y="2691"/>
                    <a:pt x="549" y="2501"/>
                  </a:cubicBezTo>
                  <a:lnTo>
                    <a:pt x="54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4"/>
            <p:cNvSpPr/>
            <p:nvPr/>
          </p:nvSpPr>
          <p:spPr>
            <a:xfrm>
              <a:off x="7440121" y="3626280"/>
              <a:ext cx="41204" cy="70363"/>
            </a:xfrm>
            <a:custGeom>
              <a:rect b="b" l="l" r="r" t="t"/>
              <a:pathLst>
                <a:path extrusionOk="0" h="2360" w="1382">
                  <a:moveTo>
                    <a:pt x="233" y="1"/>
                  </a:moveTo>
                  <a:cubicBezTo>
                    <a:pt x="219" y="1"/>
                    <a:pt x="205" y="1"/>
                    <a:pt x="191" y="1"/>
                  </a:cubicBezTo>
                  <a:lnTo>
                    <a:pt x="1" y="1"/>
                  </a:lnTo>
                  <a:cubicBezTo>
                    <a:pt x="572" y="97"/>
                    <a:pt x="1025" y="573"/>
                    <a:pt x="1025" y="1168"/>
                  </a:cubicBezTo>
                  <a:lnTo>
                    <a:pt x="1025" y="2121"/>
                  </a:lnTo>
                  <a:cubicBezTo>
                    <a:pt x="1025" y="2169"/>
                    <a:pt x="1001" y="2240"/>
                    <a:pt x="953" y="2264"/>
                  </a:cubicBezTo>
                  <a:cubicBezTo>
                    <a:pt x="1001" y="2335"/>
                    <a:pt x="1049" y="2359"/>
                    <a:pt x="1144" y="2359"/>
                  </a:cubicBezTo>
                  <a:cubicBezTo>
                    <a:pt x="1239" y="2359"/>
                    <a:pt x="1287" y="2335"/>
                    <a:pt x="1310" y="2288"/>
                  </a:cubicBezTo>
                  <a:cubicBezTo>
                    <a:pt x="1358" y="2240"/>
                    <a:pt x="1382" y="2169"/>
                    <a:pt x="1382" y="2121"/>
                  </a:cubicBezTo>
                  <a:lnTo>
                    <a:pt x="1382" y="1168"/>
                  </a:lnTo>
                  <a:cubicBezTo>
                    <a:pt x="1382" y="516"/>
                    <a:pt x="858" y="1"/>
                    <a:pt x="23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4"/>
            <p:cNvSpPr/>
            <p:nvPr/>
          </p:nvSpPr>
          <p:spPr>
            <a:xfrm>
              <a:off x="741102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6"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2" y="3597"/>
                    <a:pt x="1882" y="3525"/>
                    <a:pt x="1882" y="3477"/>
                  </a:cubicBezTo>
                  <a:lnTo>
                    <a:pt x="1882" y="2501"/>
                  </a:lnTo>
                  <a:lnTo>
                    <a:pt x="2096" y="2501"/>
                  </a:lnTo>
                  <a:cubicBezTo>
                    <a:pt x="2167" y="2501"/>
                    <a:pt x="2239" y="2406"/>
                    <a:pt x="2239" y="2311"/>
                  </a:cubicBezTo>
                  <a:lnTo>
                    <a:pt x="2167" y="2049"/>
                  </a:lnTo>
                  <a:lnTo>
                    <a:pt x="2167" y="2049"/>
                  </a:lnTo>
                  <a:cubicBezTo>
                    <a:pt x="2215" y="2072"/>
                    <a:pt x="2215" y="2072"/>
                    <a:pt x="2239" y="2072"/>
                  </a:cubicBezTo>
                  <a:cubicBezTo>
                    <a:pt x="2263" y="2072"/>
                    <a:pt x="2263"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4"/>
            <p:cNvSpPr/>
            <p:nvPr/>
          </p:nvSpPr>
          <p:spPr>
            <a:xfrm>
              <a:off x="7440837" y="3810211"/>
              <a:ext cx="41204" cy="112224"/>
            </a:xfrm>
            <a:custGeom>
              <a:rect b="b" l="l" r="r" t="t"/>
              <a:pathLst>
                <a:path extrusionOk="0" h="3764" w="1382">
                  <a:moveTo>
                    <a:pt x="0" y="0"/>
                  </a:moveTo>
                  <a:cubicBezTo>
                    <a:pt x="572" y="72"/>
                    <a:pt x="1025" y="572"/>
                    <a:pt x="1025" y="1167"/>
                  </a:cubicBezTo>
                  <a:lnTo>
                    <a:pt x="1025" y="1834"/>
                  </a:lnTo>
                  <a:cubicBezTo>
                    <a:pt x="1025" y="1858"/>
                    <a:pt x="1001" y="1906"/>
                    <a:pt x="1001" y="1929"/>
                  </a:cubicBezTo>
                  <a:cubicBezTo>
                    <a:pt x="1001" y="1953"/>
                    <a:pt x="953" y="1977"/>
                    <a:pt x="929" y="2025"/>
                  </a:cubicBezTo>
                  <a:cubicBezTo>
                    <a:pt x="905" y="2025"/>
                    <a:pt x="905" y="2048"/>
                    <a:pt x="882" y="2048"/>
                  </a:cubicBezTo>
                  <a:lnTo>
                    <a:pt x="834" y="2048"/>
                  </a:lnTo>
                  <a:lnTo>
                    <a:pt x="905" y="2310"/>
                  </a:lnTo>
                  <a:cubicBezTo>
                    <a:pt x="929" y="2406"/>
                    <a:pt x="834" y="2501"/>
                    <a:pt x="763"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3" y="3763"/>
                    <a:pt x="905" y="3596"/>
                    <a:pt x="905" y="3406"/>
                  </a:cubicBezTo>
                  <a:lnTo>
                    <a:pt x="905" y="2525"/>
                  </a:lnTo>
                  <a:lnTo>
                    <a:pt x="1120" y="2525"/>
                  </a:lnTo>
                  <a:cubicBezTo>
                    <a:pt x="1215" y="2525"/>
                    <a:pt x="1286" y="2429"/>
                    <a:pt x="1263" y="2334"/>
                  </a:cubicBezTo>
                  <a:lnTo>
                    <a:pt x="1215" y="2072"/>
                  </a:lnTo>
                  <a:lnTo>
                    <a:pt x="1239" y="2072"/>
                  </a:lnTo>
                  <a:cubicBezTo>
                    <a:pt x="1263"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4"/>
            <p:cNvSpPr/>
            <p:nvPr/>
          </p:nvSpPr>
          <p:spPr>
            <a:xfrm>
              <a:off x="7430909" y="3762984"/>
              <a:ext cx="30560" cy="31186"/>
            </a:xfrm>
            <a:custGeom>
              <a:rect b="b" l="l" r="r" t="t"/>
              <a:pathLst>
                <a:path extrusionOk="0" h="1046" w="1025">
                  <a:moveTo>
                    <a:pt x="545" y="1"/>
                  </a:moveTo>
                  <a:cubicBezTo>
                    <a:pt x="500" y="1"/>
                    <a:pt x="453" y="13"/>
                    <a:pt x="405" y="36"/>
                  </a:cubicBezTo>
                  <a:cubicBezTo>
                    <a:pt x="357" y="36"/>
                    <a:pt x="310" y="60"/>
                    <a:pt x="262" y="84"/>
                  </a:cubicBezTo>
                  <a:cubicBezTo>
                    <a:pt x="119" y="179"/>
                    <a:pt x="0" y="370"/>
                    <a:pt x="0" y="537"/>
                  </a:cubicBezTo>
                  <a:cubicBezTo>
                    <a:pt x="0" y="727"/>
                    <a:pt x="119" y="894"/>
                    <a:pt x="262" y="989"/>
                  </a:cubicBezTo>
                  <a:cubicBezTo>
                    <a:pt x="349" y="1024"/>
                    <a:pt x="436" y="1046"/>
                    <a:pt x="524" y="1046"/>
                  </a:cubicBezTo>
                  <a:cubicBezTo>
                    <a:pt x="555" y="1046"/>
                    <a:pt x="587" y="1043"/>
                    <a:pt x="619" y="1037"/>
                  </a:cubicBezTo>
                  <a:lnTo>
                    <a:pt x="667" y="1037"/>
                  </a:lnTo>
                  <a:cubicBezTo>
                    <a:pt x="881" y="989"/>
                    <a:pt x="1024" y="775"/>
                    <a:pt x="1024" y="537"/>
                  </a:cubicBezTo>
                  <a:cubicBezTo>
                    <a:pt x="1024" y="298"/>
                    <a:pt x="881" y="84"/>
                    <a:pt x="667" y="36"/>
                  </a:cubicBezTo>
                  <a:cubicBezTo>
                    <a:pt x="631" y="13"/>
                    <a:pt x="589" y="1"/>
                    <a:pt x="545"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54"/>
            <p:cNvSpPr/>
            <p:nvPr/>
          </p:nvSpPr>
          <p:spPr>
            <a:xfrm>
              <a:off x="7431595" y="3763342"/>
              <a:ext cx="29875" cy="30143"/>
            </a:xfrm>
            <a:custGeom>
              <a:rect b="b" l="l" r="r" t="t"/>
              <a:pathLst>
                <a:path extrusionOk="0" h="1011" w="1002">
                  <a:moveTo>
                    <a:pt x="501" y="1"/>
                  </a:moveTo>
                  <a:cubicBezTo>
                    <a:pt x="525" y="72"/>
                    <a:pt x="572" y="144"/>
                    <a:pt x="572" y="239"/>
                  </a:cubicBezTo>
                  <a:cubicBezTo>
                    <a:pt x="572" y="405"/>
                    <a:pt x="453" y="596"/>
                    <a:pt x="287" y="667"/>
                  </a:cubicBezTo>
                  <a:cubicBezTo>
                    <a:pt x="263" y="715"/>
                    <a:pt x="263" y="715"/>
                    <a:pt x="239" y="715"/>
                  </a:cubicBezTo>
                  <a:cubicBezTo>
                    <a:pt x="168" y="739"/>
                    <a:pt x="96" y="739"/>
                    <a:pt x="25" y="739"/>
                  </a:cubicBezTo>
                  <a:lnTo>
                    <a:pt x="1" y="739"/>
                  </a:lnTo>
                  <a:cubicBezTo>
                    <a:pt x="49" y="858"/>
                    <a:pt x="168" y="977"/>
                    <a:pt x="334" y="1001"/>
                  </a:cubicBezTo>
                  <a:lnTo>
                    <a:pt x="382" y="1001"/>
                  </a:lnTo>
                  <a:cubicBezTo>
                    <a:pt x="410" y="1008"/>
                    <a:pt x="440" y="1011"/>
                    <a:pt x="471" y="1011"/>
                  </a:cubicBezTo>
                  <a:cubicBezTo>
                    <a:pt x="545" y="1011"/>
                    <a:pt x="624" y="994"/>
                    <a:pt x="692" y="977"/>
                  </a:cubicBezTo>
                  <a:cubicBezTo>
                    <a:pt x="882" y="882"/>
                    <a:pt x="1001" y="715"/>
                    <a:pt x="1001" y="501"/>
                  </a:cubicBezTo>
                  <a:cubicBezTo>
                    <a:pt x="1001" y="239"/>
                    <a:pt x="811"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4"/>
            <p:cNvSpPr/>
            <p:nvPr/>
          </p:nvSpPr>
          <p:spPr>
            <a:xfrm>
              <a:off x="7520355" y="3578725"/>
              <a:ext cx="31991" cy="29875"/>
            </a:xfrm>
            <a:custGeom>
              <a:rect b="b" l="l" r="r" t="t"/>
              <a:pathLst>
                <a:path extrusionOk="0" h="1002" w="1073">
                  <a:moveTo>
                    <a:pt x="358" y="1"/>
                  </a:moveTo>
                  <a:cubicBezTo>
                    <a:pt x="144" y="49"/>
                    <a:pt x="1" y="263"/>
                    <a:pt x="1" y="501"/>
                  </a:cubicBezTo>
                  <a:cubicBezTo>
                    <a:pt x="1" y="739"/>
                    <a:pt x="144" y="953"/>
                    <a:pt x="358" y="1001"/>
                  </a:cubicBezTo>
                  <a:lnTo>
                    <a:pt x="525"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5"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4"/>
            <p:cNvSpPr/>
            <p:nvPr/>
          </p:nvSpPr>
          <p:spPr>
            <a:xfrm>
              <a:off x="7520355" y="3579441"/>
              <a:ext cx="29845" cy="30471"/>
            </a:xfrm>
            <a:custGeom>
              <a:rect b="b" l="l" r="r" t="t"/>
              <a:pathLst>
                <a:path extrusionOk="0" h="1022" w="1001">
                  <a:moveTo>
                    <a:pt x="501" y="1"/>
                  </a:moveTo>
                  <a:cubicBezTo>
                    <a:pt x="525" y="96"/>
                    <a:pt x="572" y="144"/>
                    <a:pt x="572" y="239"/>
                  </a:cubicBezTo>
                  <a:cubicBezTo>
                    <a:pt x="572" y="406"/>
                    <a:pt x="453" y="596"/>
                    <a:pt x="286" y="691"/>
                  </a:cubicBezTo>
                  <a:cubicBezTo>
                    <a:pt x="263" y="715"/>
                    <a:pt x="263" y="715"/>
                    <a:pt x="239" y="715"/>
                  </a:cubicBezTo>
                  <a:cubicBezTo>
                    <a:pt x="167" y="739"/>
                    <a:pt x="96" y="739"/>
                    <a:pt x="25" y="739"/>
                  </a:cubicBezTo>
                  <a:lnTo>
                    <a:pt x="1" y="739"/>
                  </a:lnTo>
                  <a:cubicBezTo>
                    <a:pt x="48" y="858"/>
                    <a:pt x="167" y="977"/>
                    <a:pt x="334" y="1001"/>
                  </a:cubicBezTo>
                  <a:lnTo>
                    <a:pt x="382" y="1001"/>
                  </a:lnTo>
                  <a:cubicBezTo>
                    <a:pt x="411" y="1016"/>
                    <a:pt x="443" y="1021"/>
                    <a:pt x="476" y="1021"/>
                  </a:cubicBezTo>
                  <a:cubicBezTo>
                    <a:pt x="549" y="1021"/>
                    <a:pt x="626" y="994"/>
                    <a:pt x="691" y="977"/>
                  </a:cubicBezTo>
                  <a:cubicBezTo>
                    <a:pt x="882" y="882"/>
                    <a:pt x="1001" y="715"/>
                    <a:pt x="1001" y="501"/>
                  </a:cubicBezTo>
                  <a:cubicBezTo>
                    <a:pt x="1001" y="215"/>
                    <a:pt x="810"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4"/>
            <p:cNvSpPr/>
            <p:nvPr/>
          </p:nvSpPr>
          <p:spPr>
            <a:xfrm>
              <a:off x="7499782" y="3625595"/>
              <a:ext cx="71019" cy="113625"/>
            </a:xfrm>
            <a:custGeom>
              <a:rect b="b" l="l" r="r" t="t"/>
              <a:pathLst>
                <a:path extrusionOk="0" h="3811" w="2382">
                  <a:moveTo>
                    <a:pt x="953" y="1"/>
                  </a:moveTo>
                  <a:cubicBezTo>
                    <a:pt x="72" y="1"/>
                    <a:pt x="0" y="929"/>
                    <a:pt x="0" y="1215"/>
                  </a:cubicBezTo>
                  <a:lnTo>
                    <a:pt x="0" y="2239"/>
                  </a:lnTo>
                  <a:lnTo>
                    <a:pt x="0" y="2263"/>
                  </a:lnTo>
                  <a:cubicBezTo>
                    <a:pt x="73" y="2336"/>
                    <a:pt x="148" y="2364"/>
                    <a:pt x="216" y="2364"/>
                  </a:cubicBezTo>
                  <a:cubicBezTo>
                    <a:pt x="348" y="2364"/>
                    <a:pt x="453" y="2254"/>
                    <a:pt x="453" y="2144"/>
                  </a:cubicBezTo>
                  <a:lnTo>
                    <a:pt x="453" y="3573"/>
                  </a:lnTo>
                  <a:cubicBezTo>
                    <a:pt x="453" y="3597"/>
                    <a:pt x="453" y="3597"/>
                    <a:pt x="476"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1" y="3620"/>
                    <a:pt x="1881" y="3454"/>
                  </a:cubicBezTo>
                  <a:lnTo>
                    <a:pt x="1881" y="2168"/>
                  </a:lnTo>
                  <a:cubicBezTo>
                    <a:pt x="1881" y="2287"/>
                    <a:pt x="2001" y="2406"/>
                    <a:pt x="2120" y="2406"/>
                  </a:cubicBezTo>
                  <a:cubicBezTo>
                    <a:pt x="2239" y="2406"/>
                    <a:pt x="2310" y="2287"/>
                    <a:pt x="2310" y="2168"/>
                  </a:cubicBezTo>
                  <a:lnTo>
                    <a:pt x="2310"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54"/>
            <p:cNvSpPr/>
            <p:nvPr/>
          </p:nvSpPr>
          <p:spPr>
            <a:xfrm>
              <a:off x="7540957" y="3653293"/>
              <a:ext cx="15653" cy="85241"/>
            </a:xfrm>
            <a:custGeom>
              <a:rect b="b" l="l" r="r" t="t"/>
              <a:pathLst>
                <a:path extrusionOk="0" h="2859" w="525">
                  <a:moveTo>
                    <a:pt x="477"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4"/>
            <p:cNvSpPr/>
            <p:nvPr/>
          </p:nvSpPr>
          <p:spPr>
            <a:xfrm>
              <a:off x="7530313" y="3626280"/>
              <a:ext cx="40489" cy="70363"/>
            </a:xfrm>
            <a:custGeom>
              <a:rect b="b" l="l" r="r" t="t"/>
              <a:pathLst>
                <a:path extrusionOk="0" h="2360" w="1358">
                  <a:moveTo>
                    <a:pt x="210" y="1"/>
                  </a:moveTo>
                  <a:cubicBezTo>
                    <a:pt x="196" y="1"/>
                    <a:pt x="181" y="1"/>
                    <a:pt x="167" y="1"/>
                  </a:cubicBezTo>
                  <a:lnTo>
                    <a:pt x="0" y="1"/>
                  </a:lnTo>
                  <a:cubicBezTo>
                    <a:pt x="548" y="97"/>
                    <a:pt x="1000" y="573"/>
                    <a:pt x="1000" y="1168"/>
                  </a:cubicBezTo>
                  <a:lnTo>
                    <a:pt x="1000" y="2121"/>
                  </a:lnTo>
                  <a:cubicBezTo>
                    <a:pt x="1000" y="2169"/>
                    <a:pt x="977" y="2240"/>
                    <a:pt x="953" y="2264"/>
                  </a:cubicBezTo>
                  <a:cubicBezTo>
                    <a:pt x="977" y="2335"/>
                    <a:pt x="1024" y="2359"/>
                    <a:pt x="1119" y="2359"/>
                  </a:cubicBezTo>
                  <a:cubicBezTo>
                    <a:pt x="1215" y="2359"/>
                    <a:pt x="1262" y="2335"/>
                    <a:pt x="1310" y="2288"/>
                  </a:cubicBezTo>
                  <a:cubicBezTo>
                    <a:pt x="1334" y="2240"/>
                    <a:pt x="1358" y="2169"/>
                    <a:pt x="1358" y="2121"/>
                  </a:cubicBezTo>
                  <a:lnTo>
                    <a:pt x="1358" y="1168"/>
                  </a:lnTo>
                  <a:cubicBezTo>
                    <a:pt x="1358" y="516"/>
                    <a:pt x="856" y="1"/>
                    <a:pt x="21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4"/>
            <p:cNvSpPr/>
            <p:nvPr/>
          </p:nvSpPr>
          <p:spPr>
            <a:xfrm>
              <a:off x="749978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5"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1" y="3597"/>
                    <a:pt x="1881" y="3525"/>
                    <a:pt x="1881" y="3477"/>
                  </a:cubicBezTo>
                  <a:lnTo>
                    <a:pt x="1881" y="2501"/>
                  </a:lnTo>
                  <a:lnTo>
                    <a:pt x="2096" y="2501"/>
                  </a:lnTo>
                  <a:cubicBezTo>
                    <a:pt x="2167" y="2501"/>
                    <a:pt x="2239" y="2406"/>
                    <a:pt x="2239" y="2311"/>
                  </a:cubicBezTo>
                  <a:lnTo>
                    <a:pt x="2167" y="2049"/>
                  </a:lnTo>
                  <a:lnTo>
                    <a:pt x="2167" y="2049"/>
                  </a:lnTo>
                  <a:cubicBezTo>
                    <a:pt x="2215" y="2072"/>
                    <a:pt x="2239" y="2072"/>
                    <a:pt x="2239" y="2072"/>
                  </a:cubicBezTo>
                  <a:cubicBezTo>
                    <a:pt x="2262" y="2072"/>
                    <a:pt x="2262"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4"/>
            <p:cNvSpPr/>
            <p:nvPr/>
          </p:nvSpPr>
          <p:spPr>
            <a:xfrm>
              <a:off x="7529597" y="3810211"/>
              <a:ext cx="41204" cy="112224"/>
            </a:xfrm>
            <a:custGeom>
              <a:rect b="b" l="l" r="r" t="t"/>
              <a:pathLst>
                <a:path extrusionOk="0" h="3764" w="1382">
                  <a:moveTo>
                    <a:pt x="0" y="0"/>
                  </a:moveTo>
                  <a:cubicBezTo>
                    <a:pt x="572" y="72"/>
                    <a:pt x="1024" y="572"/>
                    <a:pt x="1024" y="1167"/>
                  </a:cubicBezTo>
                  <a:lnTo>
                    <a:pt x="1024" y="1834"/>
                  </a:lnTo>
                  <a:cubicBezTo>
                    <a:pt x="1024" y="1858"/>
                    <a:pt x="1001" y="1906"/>
                    <a:pt x="1001" y="1929"/>
                  </a:cubicBezTo>
                  <a:cubicBezTo>
                    <a:pt x="1001"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20" y="2525"/>
                  </a:lnTo>
                  <a:cubicBezTo>
                    <a:pt x="1215" y="2525"/>
                    <a:pt x="1286" y="2429"/>
                    <a:pt x="1262" y="2334"/>
                  </a:cubicBezTo>
                  <a:lnTo>
                    <a:pt x="1215" y="2072"/>
                  </a:lnTo>
                  <a:lnTo>
                    <a:pt x="1239" y="2072"/>
                  </a:lnTo>
                  <a:cubicBezTo>
                    <a:pt x="1262"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4"/>
            <p:cNvSpPr/>
            <p:nvPr/>
          </p:nvSpPr>
          <p:spPr>
            <a:xfrm>
              <a:off x="7519639" y="3762984"/>
              <a:ext cx="31991" cy="31186"/>
            </a:xfrm>
            <a:custGeom>
              <a:rect b="b" l="l" r="r" t="t"/>
              <a:pathLst>
                <a:path extrusionOk="0" h="1046" w="1073">
                  <a:moveTo>
                    <a:pt x="572" y="1"/>
                  </a:moveTo>
                  <a:cubicBezTo>
                    <a:pt x="525" y="1"/>
                    <a:pt x="477" y="13"/>
                    <a:pt x="430" y="36"/>
                  </a:cubicBezTo>
                  <a:cubicBezTo>
                    <a:pt x="382" y="36"/>
                    <a:pt x="358" y="60"/>
                    <a:pt x="287" y="84"/>
                  </a:cubicBezTo>
                  <a:cubicBezTo>
                    <a:pt x="144" y="179"/>
                    <a:pt x="25" y="370"/>
                    <a:pt x="25" y="537"/>
                  </a:cubicBezTo>
                  <a:cubicBezTo>
                    <a:pt x="1" y="727"/>
                    <a:pt x="120" y="894"/>
                    <a:pt x="287" y="989"/>
                  </a:cubicBezTo>
                  <a:cubicBezTo>
                    <a:pt x="374" y="1024"/>
                    <a:pt x="461" y="1046"/>
                    <a:pt x="548" y="1046"/>
                  </a:cubicBezTo>
                  <a:cubicBezTo>
                    <a:pt x="580" y="1046"/>
                    <a:pt x="612" y="1043"/>
                    <a:pt x="644" y="1037"/>
                  </a:cubicBezTo>
                  <a:lnTo>
                    <a:pt x="715" y="1037"/>
                  </a:lnTo>
                  <a:cubicBezTo>
                    <a:pt x="906" y="989"/>
                    <a:pt x="1073" y="775"/>
                    <a:pt x="1073" y="537"/>
                  </a:cubicBezTo>
                  <a:cubicBezTo>
                    <a:pt x="1073"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4"/>
            <p:cNvSpPr/>
            <p:nvPr/>
          </p:nvSpPr>
          <p:spPr>
            <a:xfrm>
              <a:off x="7520355" y="3763342"/>
              <a:ext cx="29845" cy="30143"/>
            </a:xfrm>
            <a:custGeom>
              <a:rect b="b" l="l" r="r" t="t"/>
              <a:pathLst>
                <a:path extrusionOk="0" h="1011" w="1001">
                  <a:moveTo>
                    <a:pt x="501" y="1"/>
                  </a:moveTo>
                  <a:cubicBezTo>
                    <a:pt x="525" y="72"/>
                    <a:pt x="572" y="144"/>
                    <a:pt x="572" y="239"/>
                  </a:cubicBezTo>
                  <a:cubicBezTo>
                    <a:pt x="572" y="405"/>
                    <a:pt x="453" y="596"/>
                    <a:pt x="286" y="667"/>
                  </a:cubicBezTo>
                  <a:cubicBezTo>
                    <a:pt x="263" y="715"/>
                    <a:pt x="263" y="715"/>
                    <a:pt x="239" y="715"/>
                  </a:cubicBezTo>
                  <a:cubicBezTo>
                    <a:pt x="167" y="739"/>
                    <a:pt x="96" y="739"/>
                    <a:pt x="25" y="739"/>
                  </a:cubicBezTo>
                  <a:lnTo>
                    <a:pt x="1" y="739"/>
                  </a:lnTo>
                  <a:cubicBezTo>
                    <a:pt x="48" y="858"/>
                    <a:pt x="167" y="977"/>
                    <a:pt x="334" y="1001"/>
                  </a:cubicBezTo>
                  <a:lnTo>
                    <a:pt x="382" y="1001"/>
                  </a:lnTo>
                  <a:cubicBezTo>
                    <a:pt x="410" y="1008"/>
                    <a:pt x="440"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54"/>
            <p:cNvSpPr/>
            <p:nvPr/>
          </p:nvSpPr>
          <p:spPr>
            <a:xfrm>
              <a:off x="7609115" y="3578725"/>
              <a:ext cx="31991" cy="29875"/>
            </a:xfrm>
            <a:custGeom>
              <a:rect b="b" l="l" r="r" t="t"/>
              <a:pathLst>
                <a:path extrusionOk="0" h="1002" w="1073">
                  <a:moveTo>
                    <a:pt x="358" y="1"/>
                  </a:moveTo>
                  <a:cubicBezTo>
                    <a:pt x="143" y="49"/>
                    <a:pt x="1" y="263"/>
                    <a:pt x="1" y="501"/>
                  </a:cubicBezTo>
                  <a:cubicBezTo>
                    <a:pt x="1" y="739"/>
                    <a:pt x="143" y="953"/>
                    <a:pt x="358" y="1001"/>
                  </a:cubicBezTo>
                  <a:lnTo>
                    <a:pt x="524"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4"/>
            <p:cNvSpPr/>
            <p:nvPr/>
          </p:nvSpPr>
          <p:spPr>
            <a:xfrm>
              <a:off x="7609830"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6"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4"/>
            <p:cNvSpPr/>
            <p:nvPr/>
          </p:nvSpPr>
          <p:spPr>
            <a:xfrm>
              <a:off x="758851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7" y="2364"/>
                  </a:cubicBezTo>
                  <a:cubicBezTo>
                    <a:pt x="349" y="2364"/>
                    <a:pt x="453" y="2254"/>
                    <a:pt x="453" y="2144"/>
                  </a:cubicBezTo>
                  <a:lnTo>
                    <a:pt x="453" y="3573"/>
                  </a:lnTo>
                  <a:cubicBezTo>
                    <a:pt x="453" y="3597"/>
                    <a:pt x="453" y="3597"/>
                    <a:pt x="477" y="3620"/>
                  </a:cubicBezTo>
                  <a:cubicBezTo>
                    <a:pt x="580" y="3741"/>
                    <a:pt x="699" y="3790"/>
                    <a:pt x="809" y="3790"/>
                  </a:cubicBezTo>
                  <a:cubicBezTo>
                    <a:pt x="1003" y="3790"/>
                    <a:pt x="1168" y="3636"/>
                    <a:pt x="1168" y="3454"/>
                  </a:cubicBezTo>
                  <a:lnTo>
                    <a:pt x="1192" y="3454"/>
                  </a:lnTo>
                  <a:cubicBezTo>
                    <a:pt x="1192" y="3668"/>
                    <a:pt x="1358" y="3811"/>
                    <a:pt x="1549" y="3811"/>
                  </a:cubicBezTo>
                  <a:cubicBezTo>
                    <a:pt x="1716"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4"/>
            <p:cNvSpPr/>
            <p:nvPr/>
          </p:nvSpPr>
          <p:spPr>
            <a:xfrm>
              <a:off x="7629717" y="3653293"/>
              <a:ext cx="15623" cy="85241"/>
            </a:xfrm>
            <a:custGeom>
              <a:rect b="b" l="l" r="r" t="t"/>
              <a:pathLst>
                <a:path extrusionOk="0" h="2859" w="524">
                  <a:moveTo>
                    <a:pt x="476"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4"/>
            <p:cNvSpPr/>
            <p:nvPr/>
          </p:nvSpPr>
          <p:spPr>
            <a:xfrm>
              <a:off x="7619043" y="3626280"/>
              <a:ext cx="40519" cy="70363"/>
            </a:xfrm>
            <a:custGeom>
              <a:rect b="b" l="l" r="r" t="t"/>
              <a:pathLst>
                <a:path extrusionOk="0" h="2360" w="1359">
                  <a:moveTo>
                    <a:pt x="211" y="1"/>
                  </a:moveTo>
                  <a:cubicBezTo>
                    <a:pt x="197" y="1"/>
                    <a:pt x="182" y="1"/>
                    <a:pt x="168" y="1"/>
                  </a:cubicBezTo>
                  <a:lnTo>
                    <a:pt x="1" y="1"/>
                  </a:lnTo>
                  <a:cubicBezTo>
                    <a:pt x="549"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5"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4"/>
            <p:cNvSpPr/>
            <p:nvPr/>
          </p:nvSpPr>
          <p:spPr>
            <a:xfrm>
              <a:off x="7588513" y="3809496"/>
              <a:ext cx="71049" cy="111627"/>
            </a:xfrm>
            <a:custGeom>
              <a:rect b="b" l="l" r="r" t="t"/>
              <a:pathLst>
                <a:path extrusionOk="0" h="3744" w="2383">
                  <a:moveTo>
                    <a:pt x="1192" y="1"/>
                  </a:moveTo>
                  <a:cubicBezTo>
                    <a:pt x="549"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9" y="3597"/>
                    <a:pt x="572" y="3620"/>
                  </a:cubicBezTo>
                  <a:cubicBezTo>
                    <a:pt x="667" y="3707"/>
                    <a:pt x="766" y="3744"/>
                    <a:pt x="857" y="3744"/>
                  </a:cubicBezTo>
                  <a:cubicBezTo>
                    <a:pt x="1042" y="3744"/>
                    <a:pt x="1192" y="3590"/>
                    <a:pt x="1192" y="3382"/>
                  </a:cubicBezTo>
                  <a:cubicBezTo>
                    <a:pt x="1192" y="3590"/>
                    <a:pt x="1342" y="3744"/>
                    <a:pt x="1526" y="3744"/>
                  </a:cubicBezTo>
                  <a:cubicBezTo>
                    <a:pt x="1617" y="3744"/>
                    <a:pt x="1717" y="3707"/>
                    <a:pt x="1811" y="3620"/>
                  </a:cubicBezTo>
                  <a:cubicBezTo>
                    <a:pt x="1882" y="3597"/>
                    <a:pt x="1882" y="3525"/>
                    <a:pt x="1882" y="3477"/>
                  </a:cubicBezTo>
                  <a:lnTo>
                    <a:pt x="1882" y="2501"/>
                  </a:lnTo>
                  <a:lnTo>
                    <a:pt x="2097" y="2501"/>
                  </a:lnTo>
                  <a:cubicBezTo>
                    <a:pt x="2168" y="2501"/>
                    <a:pt x="2239" y="2406"/>
                    <a:pt x="2239" y="2311"/>
                  </a:cubicBezTo>
                  <a:lnTo>
                    <a:pt x="2168" y="2049"/>
                  </a:lnTo>
                  <a:lnTo>
                    <a:pt x="2168" y="2049"/>
                  </a:lnTo>
                  <a:cubicBezTo>
                    <a:pt x="2216" y="2072"/>
                    <a:pt x="2239" y="2072"/>
                    <a:pt x="2239" y="2072"/>
                  </a:cubicBezTo>
                  <a:cubicBezTo>
                    <a:pt x="2263" y="2072"/>
                    <a:pt x="2263" y="2049"/>
                    <a:pt x="2287" y="2049"/>
                  </a:cubicBezTo>
                  <a:cubicBezTo>
                    <a:pt x="2335" y="2025"/>
                    <a:pt x="2359" y="1977"/>
                    <a:pt x="2359" y="1953"/>
                  </a:cubicBezTo>
                  <a:cubicBezTo>
                    <a:pt x="2359" y="1930"/>
                    <a:pt x="2382" y="1906"/>
                    <a:pt x="2382" y="1858"/>
                  </a:cubicBezTo>
                  <a:lnTo>
                    <a:pt x="2382" y="1191"/>
                  </a:lnTo>
                  <a:cubicBezTo>
                    <a:pt x="2382" y="524"/>
                    <a:pt x="1858" y="1"/>
                    <a:pt x="11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54"/>
            <p:cNvSpPr/>
            <p:nvPr/>
          </p:nvSpPr>
          <p:spPr>
            <a:xfrm>
              <a:off x="7618358" y="3810211"/>
              <a:ext cx="41204" cy="112224"/>
            </a:xfrm>
            <a:custGeom>
              <a:rect b="b" l="l" r="r" t="t"/>
              <a:pathLst>
                <a:path extrusionOk="0" h="3764" w="1382">
                  <a:moveTo>
                    <a:pt x="0" y="0"/>
                  </a:moveTo>
                  <a:cubicBezTo>
                    <a:pt x="572" y="72"/>
                    <a:pt x="1024" y="572"/>
                    <a:pt x="1024" y="1167"/>
                  </a:cubicBezTo>
                  <a:lnTo>
                    <a:pt x="1024" y="1834"/>
                  </a:lnTo>
                  <a:cubicBezTo>
                    <a:pt x="1024" y="1858"/>
                    <a:pt x="1000" y="1906"/>
                    <a:pt x="1000" y="1929"/>
                  </a:cubicBezTo>
                  <a:cubicBezTo>
                    <a:pt x="1000"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5"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19" y="2525"/>
                  </a:lnTo>
                  <a:cubicBezTo>
                    <a:pt x="1215" y="2525"/>
                    <a:pt x="1286" y="2429"/>
                    <a:pt x="1262" y="2334"/>
                  </a:cubicBezTo>
                  <a:lnTo>
                    <a:pt x="1215" y="2072"/>
                  </a:lnTo>
                  <a:lnTo>
                    <a:pt x="1238" y="2072"/>
                  </a:lnTo>
                  <a:cubicBezTo>
                    <a:pt x="1262" y="2072"/>
                    <a:pt x="1286" y="2048"/>
                    <a:pt x="1286" y="2048"/>
                  </a:cubicBezTo>
                  <a:cubicBezTo>
                    <a:pt x="1334" y="2025"/>
                    <a:pt x="1358" y="1977"/>
                    <a:pt x="1358" y="1953"/>
                  </a:cubicBezTo>
                  <a:cubicBezTo>
                    <a:pt x="1381" y="1929"/>
                    <a:pt x="1381" y="1906"/>
                    <a:pt x="1381" y="1858"/>
                  </a:cubicBezTo>
                  <a:lnTo>
                    <a:pt x="1381" y="1191"/>
                  </a:lnTo>
                  <a:cubicBezTo>
                    <a:pt x="1381" y="524"/>
                    <a:pt x="857"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54"/>
            <p:cNvSpPr/>
            <p:nvPr/>
          </p:nvSpPr>
          <p:spPr>
            <a:xfrm>
              <a:off x="7608399" y="3762984"/>
              <a:ext cx="31991" cy="31186"/>
            </a:xfrm>
            <a:custGeom>
              <a:rect b="b" l="l" r="r" t="t"/>
              <a:pathLst>
                <a:path extrusionOk="0" h="1046" w="1073">
                  <a:moveTo>
                    <a:pt x="572" y="1"/>
                  </a:moveTo>
                  <a:cubicBezTo>
                    <a:pt x="525" y="1"/>
                    <a:pt x="477" y="13"/>
                    <a:pt x="429" y="36"/>
                  </a:cubicBezTo>
                  <a:cubicBezTo>
                    <a:pt x="382" y="36"/>
                    <a:pt x="358" y="60"/>
                    <a:pt x="286" y="84"/>
                  </a:cubicBezTo>
                  <a:cubicBezTo>
                    <a:pt x="144" y="179"/>
                    <a:pt x="25" y="370"/>
                    <a:pt x="25" y="537"/>
                  </a:cubicBezTo>
                  <a:cubicBezTo>
                    <a:pt x="1" y="727"/>
                    <a:pt x="120" y="894"/>
                    <a:pt x="286" y="989"/>
                  </a:cubicBezTo>
                  <a:cubicBezTo>
                    <a:pt x="374" y="1024"/>
                    <a:pt x="461" y="1046"/>
                    <a:pt x="548" y="1046"/>
                  </a:cubicBezTo>
                  <a:cubicBezTo>
                    <a:pt x="580" y="1046"/>
                    <a:pt x="612" y="1043"/>
                    <a:pt x="644" y="1037"/>
                  </a:cubicBezTo>
                  <a:lnTo>
                    <a:pt x="715" y="1037"/>
                  </a:lnTo>
                  <a:cubicBezTo>
                    <a:pt x="906" y="989"/>
                    <a:pt x="1072" y="775"/>
                    <a:pt x="1072" y="537"/>
                  </a:cubicBezTo>
                  <a:cubicBezTo>
                    <a:pt x="1072"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4"/>
            <p:cNvSpPr/>
            <p:nvPr/>
          </p:nvSpPr>
          <p:spPr>
            <a:xfrm>
              <a:off x="7609115" y="3763342"/>
              <a:ext cx="29845" cy="30143"/>
            </a:xfrm>
            <a:custGeom>
              <a:rect b="b" l="l" r="r" t="t"/>
              <a:pathLst>
                <a:path extrusionOk="0" h="1011" w="1001">
                  <a:moveTo>
                    <a:pt x="501" y="1"/>
                  </a:moveTo>
                  <a:cubicBezTo>
                    <a:pt x="524" y="72"/>
                    <a:pt x="572" y="144"/>
                    <a:pt x="572" y="239"/>
                  </a:cubicBezTo>
                  <a:cubicBezTo>
                    <a:pt x="572" y="405"/>
                    <a:pt x="453" y="596"/>
                    <a:pt x="286" y="667"/>
                  </a:cubicBezTo>
                  <a:cubicBezTo>
                    <a:pt x="262" y="715"/>
                    <a:pt x="262" y="715"/>
                    <a:pt x="239" y="715"/>
                  </a:cubicBezTo>
                  <a:cubicBezTo>
                    <a:pt x="167" y="739"/>
                    <a:pt x="96" y="739"/>
                    <a:pt x="24" y="739"/>
                  </a:cubicBezTo>
                  <a:lnTo>
                    <a:pt x="1" y="739"/>
                  </a:lnTo>
                  <a:cubicBezTo>
                    <a:pt x="48" y="858"/>
                    <a:pt x="167" y="977"/>
                    <a:pt x="334" y="1001"/>
                  </a:cubicBezTo>
                  <a:lnTo>
                    <a:pt x="382" y="1001"/>
                  </a:lnTo>
                  <a:cubicBezTo>
                    <a:pt x="409" y="1008"/>
                    <a:pt x="439"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4"/>
            <p:cNvSpPr/>
            <p:nvPr/>
          </p:nvSpPr>
          <p:spPr>
            <a:xfrm>
              <a:off x="7697875" y="3578725"/>
              <a:ext cx="31962" cy="29875"/>
            </a:xfrm>
            <a:custGeom>
              <a:rect b="b" l="l" r="r" t="t"/>
              <a:pathLst>
                <a:path extrusionOk="0" h="1002" w="1072">
                  <a:moveTo>
                    <a:pt x="358" y="1"/>
                  </a:moveTo>
                  <a:cubicBezTo>
                    <a:pt x="143" y="49"/>
                    <a:pt x="0" y="263"/>
                    <a:pt x="0" y="501"/>
                  </a:cubicBezTo>
                  <a:cubicBezTo>
                    <a:pt x="0" y="739"/>
                    <a:pt x="143" y="953"/>
                    <a:pt x="358" y="1001"/>
                  </a:cubicBezTo>
                  <a:lnTo>
                    <a:pt x="524" y="1001"/>
                  </a:lnTo>
                  <a:cubicBezTo>
                    <a:pt x="596" y="1001"/>
                    <a:pt x="691" y="1001"/>
                    <a:pt x="739" y="977"/>
                  </a:cubicBezTo>
                  <a:cubicBezTo>
                    <a:pt x="762" y="977"/>
                    <a:pt x="762"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4"/>
            <p:cNvSpPr/>
            <p:nvPr/>
          </p:nvSpPr>
          <p:spPr>
            <a:xfrm>
              <a:off x="7698591"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5"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4"/>
            <p:cNvSpPr/>
            <p:nvPr/>
          </p:nvSpPr>
          <p:spPr>
            <a:xfrm>
              <a:off x="767727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6" y="2364"/>
                  </a:cubicBezTo>
                  <a:cubicBezTo>
                    <a:pt x="349" y="2364"/>
                    <a:pt x="453" y="2254"/>
                    <a:pt x="453" y="2144"/>
                  </a:cubicBezTo>
                  <a:lnTo>
                    <a:pt x="453" y="3573"/>
                  </a:lnTo>
                  <a:cubicBezTo>
                    <a:pt x="453" y="3597"/>
                    <a:pt x="453" y="3597"/>
                    <a:pt x="477" y="3620"/>
                  </a:cubicBezTo>
                  <a:cubicBezTo>
                    <a:pt x="580" y="3741"/>
                    <a:pt x="699" y="3790"/>
                    <a:pt x="808" y="3790"/>
                  </a:cubicBezTo>
                  <a:cubicBezTo>
                    <a:pt x="1002" y="3790"/>
                    <a:pt x="1168" y="3636"/>
                    <a:pt x="1168" y="3454"/>
                  </a:cubicBezTo>
                  <a:lnTo>
                    <a:pt x="1191" y="3454"/>
                  </a:lnTo>
                  <a:cubicBezTo>
                    <a:pt x="1191" y="3668"/>
                    <a:pt x="1358" y="3811"/>
                    <a:pt x="1549" y="3811"/>
                  </a:cubicBezTo>
                  <a:cubicBezTo>
                    <a:pt x="1715"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4"/>
            <p:cNvSpPr/>
            <p:nvPr/>
          </p:nvSpPr>
          <p:spPr>
            <a:xfrm>
              <a:off x="7718448" y="3653293"/>
              <a:ext cx="15653" cy="85241"/>
            </a:xfrm>
            <a:custGeom>
              <a:rect b="b" l="l" r="r" t="t"/>
              <a:pathLst>
                <a:path extrusionOk="0" h="2859" w="525">
                  <a:moveTo>
                    <a:pt x="477" y="0"/>
                  </a:moveTo>
                  <a:cubicBezTo>
                    <a:pt x="311" y="0"/>
                    <a:pt x="168" y="119"/>
                    <a:pt x="168" y="286"/>
                  </a:cubicBezTo>
                  <a:lnTo>
                    <a:pt x="168" y="2501"/>
                  </a:lnTo>
                  <a:cubicBezTo>
                    <a:pt x="168" y="2620"/>
                    <a:pt x="120" y="2739"/>
                    <a:pt x="1" y="2787"/>
                  </a:cubicBezTo>
                  <a:cubicBezTo>
                    <a:pt x="49" y="2811"/>
                    <a:pt x="120" y="2858"/>
                    <a:pt x="168" y="2858"/>
                  </a:cubicBezTo>
                  <a:cubicBezTo>
                    <a:pt x="382" y="2858"/>
                    <a:pt x="525" y="2691"/>
                    <a:pt x="525" y="2501"/>
                  </a:cubicBezTo>
                  <a:lnTo>
                    <a:pt x="525"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4"/>
            <p:cNvSpPr/>
            <p:nvPr/>
          </p:nvSpPr>
          <p:spPr>
            <a:xfrm>
              <a:off x="7707804" y="3626280"/>
              <a:ext cx="40519" cy="70363"/>
            </a:xfrm>
            <a:custGeom>
              <a:rect b="b" l="l" r="r" t="t"/>
              <a:pathLst>
                <a:path extrusionOk="0" h="2360" w="1359">
                  <a:moveTo>
                    <a:pt x="211" y="1"/>
                  </a:moveTo>
                  <a:cubicBezTo>
                    <a:pt x="197" y="1"/>
                    <a:pt x="182" y="1"/>
                    <a:pt x="167" y="1"/>
                  </a:cubicBezTo>
                  <a:lnTo>
                    <a:pt x="1" y="1"/>
                  </a:lnTo>
                  <a:cubicBezTo>
                    <a:pt x="548"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4"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4"/>
            <p:cNvSpPr/>
            <p:nvPr/>
          </p:nvSpPr>
          <p:spPr>
            <a:xfrm>
              <a:off x="7677273" y="3809496"/>
              <a:ext cx="71049" cy="111627"/>
            </a:xfrm>
            <a:custGeom>
              <a:rect b="b" l="l" r="r" t="t"/>
              <a:pathLst>
                <a:path extrusionOk="0" h="3744" w="2383">
                  <a:moveTo>
                    <a:pt x="1191" y="1"/>
                  </a:moveTo>
                  <a:cubicBezTo>
                    <a:pt x="548"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8" y="3597"/>
                    <a:pt x="572" y="3620"/>
                  </a:cubicBezTo>
                  <a:cubicBezTo>
                    <a:pt x="666" y="3707"/>
                    <a:pt x="766" y="3744"/>
                    <a:pt x="857" y="3744"/>
                  </a:cubicBezTo>
                  <a:cubicBezTo>
                    <a:pt x="1042" y="3744"/>
                    <a:pt x="1191" y="3590"/>
                    <a:pt x="1191" y="3382"/>
                  </a:cubicBezTo>
                  <a:cubicBezTo>
                    <a:pt x="1191" y="3590"/>
                    <a:pt x="1341" y="3744"/>
                    <a:pt x="1526" y="3744"/>
                  </a:cubicBezTo>
                  <a:cubicBezTo>
                    <a:pt x="1617" y="3744"/>
                    <a:pt x="1716" y="3707"/>
                    <a:pt x="1811" y="3620"/>
                  </a:cubicBezTo>
                  <a:cubicBezTo>
                    <a:pt x="1882" y="3597"/>
                    <a:pt x="1882" y="3525"/>
                    <a:pt x="1882" y="3477"/>
                  </a:cubicBezTo>
                  <a:lnTo>
                    <a:pt x="1882" y="2501"/>
                  </a:lnTo>
                  <a:lnTo>
                    <a:pt x="2096" y="2501"/>
                  </a:lnTo>
                  <a:cubicBezTo>
                    <a:pt x="2168" y="2501"/>
                    <a:pt x="2239" y="2406"/>
                    <a:pt x="2239" y="2311"/>
                  </a:cubicBezTo>
                  <a:lnTo>
                    <a:pt x="2168" y="2049"/>
                  </a:lnTo>
                  <a:lnTo>
                    <a:pt x="2168" y="2049"/>
                  </a:lnTo>
                  <a:cubicBezTo>
                    <a:pt x="2215" y="2072"/>
                    <a:pt x="2239" y="2072"/>
                    <a:pt x="2239" y="2072"/>
                  </a:cubicBezTo>
                  <a:cubicBezTo>
                    <a:pt x="2263" y="2072"/>
                    <a:pt x="2263" y="2049"/>
                    <a:pt x="2287" y="2049"/>
                  </a:cubicBezTo>
                  <a:cubicBezTo>
                    <a:pt x="2335"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4"/>
            <p:cNvSpPr/>
            <p:nvPr/>
          </p:nvSpPr>
          <p:spPr>
            <a:xfrm>
              <a:off x="7707088" y="3810211"/>
              <a:ext cx="41234" cy="112224"/>
            </a:xfrm>
            <a:custGeom>
              <a:rect b="b" l="l" r="r" t="t"/>
              <a:pathLst>
                <a:path extrusionOk="0" h="3764" w="1383">
                  <a:moveTo>
                    <a:pt x="1" y="0"/>
                  </a:moveTo>
                  <a:cubicBezTo>
                    <a:pt x="572" y="72"/>
                    <a:pt x="1025" y="572"/>
                    <a:pt x="1025" y="1167"/>
                  </a:cubicBezTo>
                  <a:lnTo>
                    <a:pt x="1025" y="1834"/>
                  </a:lnTo>
                  <a:cubicBezTo>
                    <a:pt x="1025" y="1858"/>
                    <a:pt x="1001" y="1906"/>
                    <a:pt x="1001" y="1929"/>
                  </a:cubicBezTo>
                  <a:cubicBezTo>
                    <a:pt x="1001" y="1953"/>
                    <a:pt x="953" y="1977"/>
                    <a:pt x="930" y="2025"/>
                  </a:cubicBezTo>
                  <a:cubicBezTo>
                    <a:pt x="906" y="2025"/>
                    <a:pt x="906" y="2048"/>
                    <a:pt x="882" y="2048"/>
                  </a:cubicBezTo>
                  <a:lnTo>
                    <a:pt x="834" y="2048"/>
                  </a:lnTo>
                  <a:lnTo>
                    <a:pt x="906" y="2310"/>
                  </a:lnTo>
                  <a:cubicBezTo>
                    <a:pt x="930" y="2406"/>
                    <a:pt x="834" y="2501"/>
                    <a:pt x="763" y="2501"/>
                  </a:cubicBezTo>
                  <a:lnTo>
                    <a:pt x="692" y="2501"/>
                  </a:lnTo>
                  <a:cubicBezTo>
                    <a:pt x="596" y="2501"/>
                    <a:pt x="525" y="2572"/>
                    <a:pt x="525" y="2668"/>
                  </a:cubicBezTo>
                  <a:lnTo>
                    <a:pt x="525" y="3382"/>
                  </a:lnTo>
                  <a:cubicBezTo>
                    <a:pt x="525" y="3525"/>
                    <a:pt x="453" y="3644"/>
                    <a:pt x="334" y="3715"/>
                  </a:cubicBezTo>
                  <a:cubicBezTo>
                    <a:pt x="406" y="3739"/>
                    <a:pt x="453" y="3763"/>
                    <a:pt x="549" y="3763"/>
                  </a:cubicBezTo>
                  <a:cubicBezTo>
                    <a:pt x="763" y="3763"/>
                    <a:pt x="906" y="3596"/>
                    <a:pt x="906" y="3406"/>
                  </a:cubicBezTo>
                  <a:lnTo>
                    <a:pt x="906" y="2525"/>
                  </a:lnTo>
                  <a:lnTo>
                    <a:pt x="1120" y="2525"/>
                  </a:lnTo>
                  <a:cubicBezTo>
                    <a:pt x="1215" y="2525"/>
                    <a:pt x="1287" y="2429"/>
                    <a:pt x="1263" y="2334"/>
                  </a:cubicBezTo>
                  <a:lnTo>
                    <a:pt x="1215" y="2072"/>
                  </a:lnTo>
                  <a:lnTo>
                    <a:pt x="1239" y="2072"/>
                  </a:lnTo>
                  <a:cubicBezTo>
                    <a:pt x="1263" y="2072"/>
                    <a:pt x="1287" y="2048"/>
                    <a:pt x="1287" y="2048"/>
                  </a:cubicBezTo>
                  <a:cubicBezTo>
                    <a:pt x="1335"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4"/>
            <p:cNvSpPr/>
            <p:nvPr/>
          </p:nvSpPr>
          <p:spPr>
            <a:xfrm>
              <a:off x="7697875" y="3762984"/>
              <a:ext cx="31276" cy="31186"/>
            </a:xfrm>
            <a:custGeom>
              <a:rect b="b" l="l" r="r" t="t"/>
              <a:pathLst>
                <a:path extrusionOk="0" h="1046" w="1049">
                  <a:moveTo>
                    <a:pt x="548" y="1"/>
                  </a:moveTo>
                  <a:cubicBezTo>
                    <a:pt x="500" y="1"/>
                    <a:pt x="453" y="13"/>
                    <a:pt x="405" y="36"/>
                  </a:cubicBezTo>
                  <a:cubicBezTo>
                    <a:pt x="358" y="36"/>
                    <a:pt x="334" y="60"/>
                    <a:pt x="262" y="84"/>
                  </a:cubicBezTo>
                  <a:cubicBezTo>
                    <a:pt x="119" y="179"/>
                    <a:pt x="0" y="370"/>
                    <a:pt x="0" y="537"/>
                  </a:cubicBezTo>
                  <a:cubicBezTo>
                    <a:pt x="0" y="727"/>
                    <a:pt x="96" y="894"/>
                    <a:pt x="262" y="989"/>
                  </a:cubicBezTo>
                  <a:cubicBezTo>
                    <a:pt x="349" y="1024"/>
                    <a:pt x="437" y="1046"/>
                    <a:pt x="524" y="1046"/>
                  </a:cubicBezTo>
                  <a:cubicBezTo>
                    <a:pt x="556" y="1046"/>
                    <a:pt x="588" y="1043"/>
                    <a:pt x="620" y="1037"/>
                  </a:cubicBezTo>
                  <a:lnTo>
                    <a:pt x="691" y="1037"/>
                  </a:lnTo>
                  <a:cubicBezTo>
                    <a:pt x="881" y="989"/>
                    <a:pt x="1048" y="775"/>
                    <a:pt x="1048" y="537"/>
                  </a:cubicBezTo>
                  <a:cubicBezTo>
                    <a:pt x="1048" y="298"/>
                    <a:pt x="881" y="84"/>
                    <a:pt x="691" y="36"/>
                  </a:cubicBezTo>
                  <a:cubicBezTo>
                    <a:pt x="643" y="13"/>
                    <a:pt x="596" y="1"/>
                    <a:pt x="54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54"/>
            <p:cNvSpPr/>
            <p:nvPr/>
          </p:nvSpPr>
          <p:spPr>
            <a:xfrm>
              <a:off x="7698591" y="3763342"/>
              <a:ext cx="30560" cy="30143"/>
            </a:xfrm>
            <a:custGeom>
              <a:rect b="b" l="l" r="r" t="t"/>
              <a:pathLst>
                <a:path extrusionOk="0" h="1011" w="1025">
                  <a:moveTo>
                    <a:pt x="500" y="1"/>
                  </a:moveTo>
                  <a:cubicBezTo>
                    <a:pt x="548" y="72"/>
                    <a:pt x="572" y="144"/>
                    <a:pt x="572" y="239"/>
                  </a:cubicBezTo>
                  <a:cubicBezTo>
                    <a:pt x="572" y="405"/>
                    <a:pt x="453" y="596"/>
                    <a:pt x="310" y="667"/>
                  </a:cubicBezTo>
                  <a:cubicBezTo>
                    <a:pt x="262" y="715"/>
                    <a:pt x="262" y="715"/>
                    <a:pt x="238" y="715"/>
                  </a:cubicBezTo>
                  <a:cubicBezTo>
                    <a:pt x="191" y="739"/>
                    <a:pt x="95" y="739"/>
                    <a:pt x="24" y="739"/>
                  </a:cubicBezTo>
                  <a:lnTo>
                    <a:pt x="0" y="739"/>
                  </a:lnTo>
                  <a:cubicBezTo>
                    <a:pt x="72" y="858"/>
                    <a:pt x="191" y="977"/>
                    <a:pt x="334" y="1001"/>
                  </a:cubicBezTo>
                  <a:lnTo>
                    <a:pt x="381" y="1001"/>
                  </a:lnTo>
                  <a:cubicBezTo>
                    <a:pt x="409" y="1008"/>
                    <a:pt x="439" y="1011"/>
                    <a:pt x="470" y="1011"/>
                  </a:cubicBezTo>
                  <a:cubicBezTo>
                    <a:pt x="544" y="1011"/>
                    <a:pt x="623" y="994"/>
                    <a:pt x="691" y="977"/>
                  </a:cubicBezTo>
                  <a:cubicBezTo>
                    <a:pt x="905" y="882"/>
                    <a:pt x="1024" y="715"/>
                    <a:pt x="1024" y="501"/>
                  </a:cubicBezTo>
                  <a:cubicBezTo>
                    <a:pt x="1024" y="239"/>
                    <a:pt x="786" y="1"/>
                    <a:pt x="500"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54"/>
            <p:cNvSpPr/>
            <p:nvPr/>
          </p:nvSpPr>
          <p:spPr>
            <a:xfrm>
              <a:off x="7403210" y="3803831"/>
              <a:ext cx="83094" cy="121436"/>
            </a:xfrm>
            <a:custGeom>
              <a:rect b="b" l="l" r="r" t="t"/>
              <a:pathLst>
                <a:path extrusionOk="0" h="4073" w="2787">
                  <a:moveTo>
                    <a:pt x="1286" y="2882"/>
                  </a:moveTo>
                  <a:lnTo>
                    <a:pt x="1286" y="3572"/>
                  </a:lnTo>
                  <a:lnTo>
                    <a:pt x="1286" y="3667"/>
                  </a:lnTo>
                  <a:cubicBezTo>
                    <a:pt x="1239" y="3763"/>
                    <a:pt x="1167" y="3787"/>
                    <a:pt x="1096" y="3787"/>
                  </a:cubicBezTo>
                  <a:cubicBezTo>
                    <a:pt x="1001" y="3787"/>
                    <a:pt x="929" y="3691"/>
                    <a:pt x="929" y="3596"/>
                  </a:cubicBezTo>
                  <a:lnTo>
                    <a:pt x="929" y="2882"/>
                  </a:lnTo>
                  <a:close/>
                  <a:moveTo>
                    <a:pt x="2001" y="2882"/>
                  </a:moveTo>
                  <a:lnTo>
                    <a:pt x="2001" y="3596"/>
                  </a:lnTo>
                  <a:cubicBezTo>
                    <a:pt x="2001" y="3691"/>
                    <a:pt x="1905" y="3787"/>
                    <a:pt x="1810" y="3787"/>
                  </a:cubicBezTo>
                  <a:cubicBezTo>
                    <a:pt x="1715" y="3787"/>
                    <a:pt x="1667" y="3763"/>
                    <a:pt x="1644" y="3667"/>
                  </a:cubicBezTo>
                  <a:lnTo>
                    <a:pt x="1644" y="3596"/>
                  </a:lnTo>
                  <a:lnTo>
                    <a:pt x="1644" y="3572"/>
                  </a:lnTo>
                  <a:lnTo>
                    <a:pt x="1644" y="2882"/>
                  </a:lnTo>
                  <a:close/>
                  <a:moveTo>
                    <a:pt x="1334" y="0"/>
                  </a:moveTo>
                  <a:cubicBezTo>
                    <a:pt x="953" y="0"/>
                    <a:pt x="619" y="119"/>
                    <a:pt x="358"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7" y="2834"/>
                  </a:lnTo>
                  <a:lnTo>
                    <a:pt x="477" y="3548"/>
                  </a:lnTo>
                  <a:cubicBezTo>
                    <a:pt x="477" y="3834"/>
                    <a:pt x="667" y="4072"/>
                    <a:pt x="977" y="4072"/>
                  </a:cubicBezTo>
                  <a:cubicBezTo>
                    <a:pt x="1120" y="4072"/>
                    <a:pt x="1239" y="4048"/>
                    <a:pt x="1358" y="3929"/>
                  </a:cubicBezTo>
                  <a:cubicBezTo>
                    <a:pt x="1453" y="4025"/>
                    <a:pt x="1572" y="4072"/>
                    <a:pt x="1715" y="4072"/>
                  </a:cubicBezTo>
                  <a:lnTo>
                    <a:pt x="1739" y="4072"/>
                  </a:lnTo>
                  <a:cubicBezTo>
                    <a:pt x="2025" y="4072"/>
                    <a:pt x="2263" y="3834"/>
                    <a:pt x="2263" y="3548"/>
                  </a:cubicBezTo>
                  <a:lnTo>
                    <a:pt x="2263" y="2834"/>
                  </a:lnTo>
                  <a:lnTo>
                    <a:pt x="2334" y="2834"/>
                  </a:lnTo>
                  <a:cubicBezTo>
                    <a:pt x="2525" y="2763"/>
                    <a:pt x="2620" y="2620"/>
                    <a:pt x="2620" y="2453"/>
                  </a:cubicBezTo>
                  <a:lnTo>
                    <a:pt x="2572" y="2286"/>
                  </a:lnTo>
                  <a:lnTo>
                    <a:pt x="2620" y="2262"/>
                  </a:lnTo>
                  <a:cubicBezTo>
                    <a:pt x="2691" y="2167"/>
                    <a:pt x="2739" y="2096"/>
                    <a:pt x="2739" y="1977"/>
                  </a:cubicBezTo>
                  <a:lnTo>
                    <a:pt x="2739" y="1286"/>
                  </a:lnTo>
                  <a:cubicBezTo>
                    <a:pt x="2787" y="1143"/>
                    <a:pt x="2739" y="905"/>
                    <a:pt x="2620" y="691"/>
                  </a:cubicBezTo>
                  <a:cubicBezTo>
                    <a:pt x="2579" y="640"/>
                    <a:pt x="2517" y="611"/>
                    <a:pt x="2457" y="611"/>
                  </a:cubicBezTo>
                  <a:cubicBezTo>
                    <a:pt x="2376" y="611"/>
                    <a:pt x="2300"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1" y="1143"/>
                  </a:cubicBezTo>
                  <a:cubicBezTo>
                    <a:pt x="2170" y="1135"/>
                    <a:pt x="2150" y="1131"/>
                    <a:pt x="2132" y="1131"/>
                  </a:cubicBezTo>
                  <a:cubicBezTo>
                    <a:pt x="2049" y="1131"/>
                    <a:pt x="2001" y="1212"/>
                    <a:pt x="2001" y="1310"/>
                  </a:cubicBezTo>
                  <a:lnTo>
                    <a:pt x="2001" y="2048"/>
                  </a:lnTo>
                  <a:lnTo>
                    <a:pt x="2001" y="2096"/>
                  </a:lnTo>
                  <a:cubicBezTo>
                    <a:pt x="2025" y="2262"/>
                    <a:pt x="2144" y="2405"/>
                    <a:pt x="2310" y="2453"/>
                  </a:cubicBezTo>
                  <a:lnTo>
                    <a:pt x="2310" y="2524"/>
                  </a:lnTo>
                  <a:lnTo>
                    <a:pt x="572" y="2524"/>
                  </a:lnTo>
                  <a:lnTo>
                    <a:pt x="572" y="2453"/>
                  </a:lnTo>
                  <a:cubicBezTo>
                    <a:pt x="739" y="2405"/>
                    <a:pt x="881" y="2262"/>
                    <a:pt x="881" y="2048"/>
                  </a:cubicBezTo>
                  <a:lnTo>
                    <a:pt x="881" y="2024"/>
                  </a:lnTo>
                  <a:lnTo>
                    <a:pt x="881" y="1286"/>
                  </a:lnTo>
                  <a:cubicBezTo>
                    <a:pt x="881" y="1191"/>
                    <a:pt x="834" y="1143"/>
                    <a:pt x="739" y="1096"/>
                  </a:cubicBezTo>
                  <a:cubicBezTo>
                    <a:pt x="726" y="1093"/>
                    <a:pt x="714" y="1092"/>
                    <a:pt x="702" y="1092"/>
                  </a:cubicBezTo>
                  <a:cubicBezTo>
                    <a:pt x="601" y="1092"/>
                    <a:pt x="524" y="1179"/>
                    <a:pt x="524" y="1286"/>
                  </a:cubicBezTo>
                  <a:lnTo>
                    <a:pt x="524" y="2024"/>
                  </a:lnTo>
                  <a:cubicBezTo>
                    <a:pt x="524" y="2024"/>
                    <a:pt x="500" y="2096"/>
                    <a:pt x="477" y="2096"/>
                  </a:cubicBezTo>
                  <a:cubicBezTo>
                    <a:pt x="429" y="2096"/>
                    <a:pt x="405" y="2048"/>
                    <a:pt x="405" y="2024"/>
                  </a:cubicBezTo>
                  <a:lnTo>
                    <a:pt x="405" y="1334"/>
                  </a:lnTo>
                  <a:cubicBezTo>
                    <a:pt x="405" y="786"/>
                    <a:pt x="858" y="333"/>
                    <a:pt x="1429" y="333"/>
                  </a:cubicBezTo>
                  <a:cubicBezTo>
                    <a:pt x="1548" y="333"/>
                    <a:pt x="1667" y="357"/>
                    <a:pt x="1739" y="381"/>
                  </a:cubicBezTo>
                  <a:cubicBezTo>
                    <a:pt x="1760" y="392"/>
                    <a:pt x="1781" y="396"/>
                    <a:pt x="1801" y="396"/>
                  </a:cubicBezTo>
                  <a:cubicBezTo>
                    <a:pt x="1872" y="396"/>
                    <a:pt x="1935" y="336"/>
                    <a:pt x="1953" y="262"/>
                  </a:cubicBezTo>
                  <a:cubicBezTo>
                    <a:pt x="1977" y="191"/>
                    <a:pt x="1929" y="95"/>
                    <a:pt x="1834" y="71"/>
                  </a:cubicBezTo>
                  <a:cubicBezTo>
                    <a:pt x="1691"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4"/>
            <p:cNvSpPr/>
            <p:nvPr/>
          </p:nvSpPr>
          <p:spPr>
            <a:xfrm>
              <a:off x="7425929"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4"/>
            <p:cNvSpPr/>
            <p:nvPr/>
          </p:nvSpPr>
          <p:spPr>
            <a:xfrm>
              <a:off x="7425929" y="3573060"/>
              <a:ext cx="41204" cy="41204"/>
            </a:xfrm>
            <a:custGeom>
              <a:rect b="b" l="l" r="r" t="t"/>
              <a:pathLst>
                <a:path extrusionOk="0" h="1382" w="1382">
                  <a:moveTo>
                    <a:pt x="691" y="334"/>
                  </a:moveTo>
                  <a:cubicBezTo>
                    <a:pt x="882" y="334"/>
                    <a:pt x="1024" y="500"/>
                    <a:pt x="1048" y="691"/>
                  </a:cubicBezTo>
                  <a:cubicBezTo>
                    <a:pt x="1048" y="905"/>
                    <a:pt x="858" y="1048"/>
                    <a:pt x="691" y="1048"/>
                  </a:cubicBezTo>
                  <a:cubicBezTo>
                    <a:pt x="477"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4"/>
            <p:cNvSpPr/>
            <p:nvPr/>
          </p:nvSpPr>
          <p:spPr>
            <a:xfrm>
              <a:off x="7403926" y="3622047"/>
              <a:ext cx="82379" cy="122868"/>
            </a:xfrm>
            <a:custGeom>
              <a:rect b="b" l="l" r="r" t="t"/>
              <a:pathLst>
                <a:path extrusionOk="0" h="4121" w="2763">
                  <a:moveTo>
                    <a:pt x="1334" y="1"/>
                  </a:moveTo>
                  <a:cubicBezTo>
                    <a:pt x="953" y="1"/>
                    <a:pt x="619" y="120"/>
                    <a:pt x="357" y="405"/>
                  </a:cubicBezTo>
                  <a:cubicBezTo>
                    <a:pt x="191" y="620"/>
                    <a:pt x="95" y="882"/>
                    <a:pt x="24" y="1144"/>
                  </a:cubicBezTo>
                  <a:cubicBezTo>
                    <a:pt x="0" y="1358"/>
                    <a:pt x="0" y="1572"/>
                    <a:pt x="0" y="1787"/>
                  </a:cubicBezTo>
                  <a:lnTo>
                    <a:pt x="0" y="1977"/>
                  </a:lnTo>
                  <a:lnTo>
                    <a:pt x="0" y="2453"/>
                  </a:lnTo>
                  <a:cubicBezTo>
                    <a:pt x="0" y="2501"/>
                    <a:pt x="24" y="2549"/>
                    <a:pt x="72" y="2549"/>
                  </a:cubicBezTo>
                  <a:cubicBezTo>
                    <a:pt x="214" y="2668"/>
                    <a:pt x="357" y="2692"/>
                    <a:pt x="476" y="2692"/>
                  </a:cubicBezTo>
                  <a:lnTo>
                    <a:pt x="476" y="3597"/>
                  </a:lnTo>
                  <a:cubicBezTo>
                    <a:pt x="476" y="3882"/>
                    <a:pt x="691" y="4120"/>
                    <a:pt x="977" y="4120"/>
                  </a:cubicBezTo>
                  <a:cubicBezTo>
                    <a:pt x="1143" y="4120"/>
                    <a:pt x="1262" y="4073"/>
                    <a:pt x="1381" y="3978"/>
                  </a:cubicBezTo>
                  <a:cubicBezTo>
                    <a:pt x="1453" y="4073"/>
                    <a:pt x="1620" y="4120"/>
                    <a:pt x="1762" y="4120"/>
                  </a:cubicBezTo>
                  <a:cubicBezTo>
                    <a:pt x="2048" y="4120"/>
                    <a:pt x="2263" y="3859"/>
                    <a:pt x="2263" y="3597"/>
                  </a:cubicBezTo>
                  <a:lnTo>
                    <a:pt x="2263" y="2692"/>
                  </a:lnTo>
                  <a:lnTo>
                    <a:pt x="2405" y="2692"/>
                  </a:lnTo>
                  <a:cubicBezTo>
                    <a:pt x="2596" y="2668"/>
                    <a:pt x="2739" y="2453"/>
                    <a:pt x="2739" y="2287"/>
                  </a:cubicBezTo>
                  <a:lnTo>
                    <a:pt x="2739" y="1620"/>
                  </a:lnTo>
                  <a:lnTo>
                    <a:pt x="2763" y="1310"/>
                  </a:lnTo>
                  <a:cubicBezTo>
                    <a:pt x="2763" y="1096"/>
                    <a:pt x="2739" y="953"/>
                    <a:pt x="2691" y="810"/>
                  </a:cubicBezTo>
                  <a:lnTo>
                    <a:pt x="2596" y="620"/>
                  </a:lnTo>
                  <a:cubicBezTo>
                    <a:pt x="2555" y="569"/>
                    <a:pt x="2493" y="540"/>
                    <a:pt x="2433" y="540"/>
                  </a:cubicBezTo>
                  <a:cubicBezTo>
                    <a:pt x="2352" y="540"/>
                    <a:pt x="2276"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05" y="2311"/>
                    <a:pt x="2358" y="2311"/>
                  </a:cubicBezTo>
                  <a:cubicBezTo>
                    <a:pt x="2334" y="2311"/>
                    <a:pt x="2334" y="2287"/>
                    <a:pt x="2334" y="2263"/>
                  </a:cubicBezTo>
                  <a:lnTo>
                    <a:pt x="2334" y="2215"/>
                  </a:lnTo>
                  <a:lnTo>
                    <a:pt x="2334" y="1215"/>
                  </a:lnTo>
                  <a:cubicBezTo>
                    <a:pt x="2334" y="1120"/>
                    <a:pt x="2263" y="1072"/>
                    <a:pt x="2167" y="1025"/>
                  </a:cubicBezTo>
                  <a:cubicBezTo>
                    <a:pt x="2155" y="1022"/>
                    <a:pt x="2143" y="1021"/>
                    <a:pt x="2132" y="1021"/>
                  </a:cubicBezTo>
                  <a:cubicBezTo>
                    <a:pt x="2034" y="1021"/>
                    <a:pt x="1977" y="1108"/>
                    <a:pt x="1977" y="1215"/>
                  </a:cubicBezTo>
                  <a:lnTo>
                    <a:pt x="1977" y="3525"/>
                  </a:lnTo>
                  <a:cubicBezTo>
                    <a:pt x="1977" y="3632"/>
                    <a:pt x="1881" y="3719"/>
                    <a:pt x="1776" y="3719"/>
                  </a:cubicBezTo>
                  <a:cubicBezTo>
                    <a:pt x="1763" y="3719"/>
                    <a:pt x="1751" y="3718"/>
                    <a:pt x="1739" y="3716"/>
                  </a:cubicBezTo>
                  <a:cubicBezTo>
                    <a:pt x="1643" y="3692"/>
                    <a:pt x="1620" y="3620"/>
                    <a:pt x="1620" y="3525"/>
                  </a:cubicBezTo>
                  <a:lnTo>
                    <a:pt x="1620" y="3501"/>
                  </a:lnTo>
                  <a:lnTo>
                    <a:pt x="1620" y="2025"/>
                  </a:lnTo>
                  <a:cubicBezTo>
                    <a:pt x="1620" y="1930"/>
                    <a:pt x="1548" y="1858"/>
                    <a:pt x="1453" y="1834"/>
                  </a:cubicBezTo>
                  <a:cubicBezTo>
                    <a:pt x="1440" y="1832"/>
                    <a:pt x="1428" y="1831"/>
                    <a:pt x="1417" y="1831"/>
                  </a:cubicBezTo>
                  <a:cubicBezTo>
                    <a:pt x="1320" y="1831"/>
                    <a:pt x="1262" y="1918"/>
                    <a:pt x="1262" y="2025"/>
                  </a:cubicBezTo>
                  <a:lnTo>
                    <a:pt x="1262" y="3501"/>
                  </a:lnTo>
                  <a:lnTo>
                    <a:pt x="1262" y="3525"/>
                  </a:lnTo>
                  <a:cubicBezTo>
                    <a:pt x="1262" y="3620"/>
                    <a:pt x="1191" y="3692"/>
                    <a:pt x="1143" y="3716"/>
                  </a:cubicBezTo>
                  <a:cubicBezTo>
                    <a:pt x="1131" y="3718"/>
                    <a:pt x="1118" y="3719"/>
                    <a:pt x="1106" y="3719"/>
                  </a:cubicBezTo>
                  <a:cubicBezTo>
                    <a:pt x="1001" y="3719"/>
                    <a:pt x="905" y="3632"/>
                    <a:pt x="905" y="3525"/>
                  </a:cubicBezTo>
                  <a:lnTo>
                    <a:pt x="905" y="1215"/>
                  </a:lnTo>
                  <a:cubicBezTo>
                    <a:pt x="905" y="1120"/>
                    <a:pt x="834" y="1072"/>
                    <a:pt x="738" y="1025"/>
                  </a:cubicBezTo>
                  <a:cubicBezTo>
                    <a:pt x="726" y="1022"/>
                    <a:pt x="714" y="1021"/>
                    <a:pt x="703" y="1021"/>
                  </a:cubicBezTo>
                  <a:cubicBezTo>
                    <a:pt x="605" y="1021"/>
                    <a:pt x="548" y="1108"/>
                    <a:pt x="548" y="1215"/>
                  </a:cubicBezTo>
                  <a:lnTo>
                    <a:pt x="548" y="2263"/>
                  </a:lnTo>
                  <a:cubicBezTo>
                    <a:pt x="548" y="2287"/>
                    <a:pt x="500" y="2311"/>
                    <a:pt x="476" y="2311"/>
                  </a:cubicBezTo>
                  <a:cubicBezTo>
                    <a:pt x="453" y="2311"/>
                    <a:pt x="429" y="2287"/>
                    <a:pt x="429" y="2263"/>
                  </a:cubicBezTo>
                  <a:lnTo>
                    <a:pt x="429" y="1906"/>
                  </a:lnTo>
                  <a:lnTo>
                    <a:pt x="429" y="1429"/>
                  </a:lnTo>
                  <a:cubicBezTo>
                    <a:pt x="429" y="1310"/>
                    <a:pt x="429" y="1144"/>
                    <a:pt x="453" y="1025"/>
                  </a:cubicBezTo>
                  <a:cubicBezTo>
                    <a:pt x="476" y="906"/>
                    <a:pt x="548" y="834"/>
                    <a:pt x="595" y="739"/>
                  </a:cubicBezTo>
                  <a:cubicBezTo>
                    <a:pt x="715" y="548"/>
                    <a:pt x="929" y="405"/>
                    <a:pt x="1143" y="358"/>
                  </a:cubicBezTo>
                  <a:cubicBezTo>
                    <a:pt x="1215" y="310"/>
                    <a:pt x="1334" y="310"/>
                    <a:pt x="1429" y="310"/>
                  </a:cubicBezTo>
                  <a:cubicBezTo>
                    <a:pt x="1548" y="310"/>
                    <a:pt x="1667" y="358"/>
                    <a:pt x="1762" y="382"/>
                  </a:cubicBezTo>
                  <a:cubicBezTo>
                    <a:pt x="1775" y="386"/>
                    <a:pt x="1788" y="388"/>
                    <a:pt x="1801" y="388"/>
                  </a:cubicBezTo>
                  <a:cubicBezTo>
                    <a:pt x="1865" y="388"/>
                    <a:pt x="1937" y="341"/>
                    <a:pt x="1977" y="263"/>
                  </a:cubicBezTo>
                  <a:cubicBezTo>
                    <a:pt x="2001" y="167"/>
                    <a:pt x="1929" y="72"/>
                    <a:pt x="1834" y="48"/>
                  </a:cubicBezTo>
                  <a:cubicBezTo>
                    <a:pt x="1691"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4"/>
            <p:cNvSpPr/>
            <p:nvPr/>
          </p:nvSpPr>
          <p:spPr>
            <a:xfrm>
              <a:off x="7491970" y="3803831"/>
              <a:ext cx="83094" cy="121436"/>
            </a:xfrm>
            <a:custGeom>
              <a:rect b="b" l="l" r="r" t="t"/>
              <a:pathLst>
                <a:path extrusionOk="0" h="4073" w="2787">
                  <a:moveTo>
                    <a:pt x="1286" y="2882"/>
                  </a:moveTo>
                  <a:lnTo>
                    <a:pt x="1286" y="3572"/>
                  </a:lnTo>
                  <a:lnTo>
                    <a:pt x="1286" y="3667"/>
                  </a:lnTo>
                  <a:cubicBezTo>
                    <a:pt x="1238" y="3763"/>
                    <a:pt x="1167" y="3787"/>
                    <a:pt x="1096" y="3787"/>
                  </a:cubicBezTo>
                  <a:cubicBezTo>
                    <a:pt x="1000" y="3787"/>
                    <a:pt x="929" y="3691"/>
                    <a:pt x="929" y="3596"/>
                  </a:cubicBezTo>
                  <a:lnTo>
                    <a:pt x="929" y="2882"/>
                  </a:lnTo>
                  <a:close/>
                  <a:moveTo>
                    <a:pt x="2001" y="2882"/>
                  </a:moveTo>
                  <a:lnTo>
                    <a:pt x="2001" y="3596"/>
                  </a:lnTo>
                  <a:cubicBezTo>
                    <a:pt x="2001" y="3691"/>
                    <a:pt x="1905" y="3787"/>
                    <a:pt x="1810" y="3787"/>
                  </a:cubicBezTo>
                  <a:cubicBezTo>
                    <a:pt x="1715" y="3787"/>
                    <a:pt x="1667" y="3763"/>
                    <a:pt x="1643" y="3667"/>
                  </a:cubicBezTo>
                  <a:lnTo>
                    <a:pt x="1643" y="3596"/>
                  </a:lnTo>
                  <a:lnTo>
                    <a:pt x="1643" y="3572"/>
                  </a:lnTo>
                  <a:lnTo>
                    <a:pt x="1643" y="2882"/>
                  </a:lnTo>
                  <a:close/>
                  <a:moveTo>
                    <a:pt x="1334" y="0"/>
                  </a:moveTo>
                  <a:cubicBezTo>
                    <a:pt x="953" y="0"/>
                    <a:pt x="619" y="119"/>
                    <a:pt x="357"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6" y="2834"/>
                  </a:lnTo>
                  <a:lnTo>
                    <a:pt x="476" y="3548"/>
                  </a:lnTo>
                  <a:cubicBezTo>
                    <a:pt x="476" y="3834"/>
                    <a:pt x="667" y="4072"/>
                    <a:pt x="977" y="4072"/>
                  </a:cubicBezTo>
                  <a:cubicBezTo>
                    <a:pt x="1119" y="4072"/>
                    <a:pt x="1238" y="4048"/>
                    <a:pt x="1358" y="3929"/>
                  </a:cubicBezTo>
                  <a:cubicBezTo>
                    <a:pt x="1453" y="4025"/>
                    <a:pt x="1572" y="4072"/>
                    <a:pt x="1715" y="4072"/>
                  </a:cubicBezTo>
                  <a:lnTo>
                    <a:pt x="1739" y="4072"/>
                  </a:lnTo>
                  <a:cubicBezTo>
                    <a:pt x="2024" y="4072"/>
                    <a:pt x="2263" y="3834"/>
                    <a:pt x="2263" y="3548"/>
                  </a:cubicBezTo>
                  <a:lnTo>
                    <a:pt x="2263" y="2834"/>
                  </a:lnTo>
                  <a:lnTo>
                    <a:pt x="2334" y="2834"/>
                  </a:lnTo>
                  <a:cubicBezTo>
                    <a:pt x="2524" y="2763"/>
                    <a:pt x="2620" y="2620"/>
                    <a:pt x="2620" y="2453"/>
                  </a:cubicBezTo>
                  <a:lnTo>
                    <a:pt x="2572" y="2286"/>
                  </a:lnTo>
                  <a:lnTo>
                    <a:pt x="2620" y="2262"/>
                  </a:lnTo>
                  <a:cubicBezTo>
                    <a:pt x="2691" y="2167"/>
                    <a:pt x="2739" y="2096"/>
                    <a:pt x="2739" y="1977"/>
                  </a:cubicBezTo>
                  <a:lnTo>
                    <a:pt x="2739" y="1286"/>
                  </a:lnTo>
                  <a:cubicBezTo>
                    <a:pt x="2786" y="1143"/>
                    <a:pt x="2739" y="905"/>
                    <a:pt x="2620" y="691"/>
                  </a:cubicBezTo>
                  <a:cubicBezTo>
                    <a:pt x="2579" y="640"/>
                    <a:pt x="2517" y="611"/>
                    <a:pt x="2457" y="611"/>
                  </a:cubicBezTo>
                  <a:cubicBezTo>
                    <a:pt x="2376" y="611"/>
                    <a:pt x="2300" y="663"/>
                    <a:pt x="2286" y="786"/>
                  </a:cubicBezTo>
                  <a:lnTo>
                    <a:pt x="2286" y="810"/>
                  </a:lnTo>
                  <a:cubicBezTo>
                    <a:pt x="2405" y="976"/>
                    <a:pt x="2477" y="1167"/>
                    <a:pt x="2477" y="1381"/>
                  </a:cubicBezTo>
                  <a:lnTo>
                    <a:pt x="2477" y="2024"/>
                  </a:lnTo>
                  <a:cubicBezTo>
                    <a:pt x="2477" y="2048"/>
                    <a:pt x="2405" y="2096"/>
                    <a:pt x="2382" y="2096"/>
                  </a:cubicBezTo>
                  <a:cubicBezTo>
                    <a:pt x="2358" y="2096"/>
                    <a:pt x="2358" y="2048"/>
                    <a:pt x="2358" y="2024"/>
                  </a:cubicBezTo>
                  <a:lnTo>
                    <a:pt x="2358" y="2000"/>
                  </a:lnTo>
                  <a:lnTo>
                    <a:pt x="2358" y="1310"/>
                  </a:lnTo>
                  <a:cubicBezTo>
                    <a:pt x="2358" y="1215"/>
                    <a:pt x="2286" y="1167"/>
                    <a:pt x="2191" y="1143"/>
                  </a:cubicBezTo>
                  <a:cubicBezTo>
                    <a:pt x="2170" y="1135"/>
                    <a:pt x="2150" y="1131"/>
                    <a:pt x="2131" y="1131"/>
                  </a:cubicBezTo>
                  <a:cubicBezTo>
                    <a:pt x="2049" y="1131"/>
                    <a:pt x="2001" y="1212"/>
                    <a:pt x="2001" y="1310"/>
                  </a:cubicBezTo>
                  <a:lnTo>
                    <a:pt x="2001" y="2048"/>
                  </a:lnTo>
                  <a:lnTo>
                    <a:pt x="2001" y="2096"/>
                  </a:lnTo>
                  <a:cubicBezTo>
                    <a:pt x="2024" y="2262"/>
                    <a:pt x="2143" y="2405"/>
                    <a:pt x="2310" y="2453"/>
                  </a:cubicBezTo>
                  <a:lnTo>
                    <a:pt x="2310" y="2524"/>
                  </a:lnTo>
                  <a:lnTo>
                    <a:pt x="572" y="2524"/>
                  </a:lnTo>
                  <a:lnTo>
                    <a:pt x="572" y="2453"/>
                  </a:lnTo>
                  <a:cubicBezTo>
                    <a:pt x="738" y="2405"/>
                    <a:pt x="881" y="2262"/>
                    <a:pt x="881" y="2048"/>
                  </a:cubicBezTo>
                  <a:lnTo>
                    <a:pt x="881" y="2024"/>
                  </a:lnTo>
                  <a:lnTo>
                    <a:pt x="881" y="1286"/>
                  </a:lnTo>
                  <a:cubicBezTo>
                    <a:pt x="881" y="1191"/>
                    <a:pt x="834" y="1143"/>
                    <a:pt x="738" y="1096"/>
                  </a:cubicBezTo>
                  <a:cubicBezTo>
                    <a:pt x="726" y="1093"/>
                    <a:pt x="714" y="1092"/>
                    <a:pt x="702" y="1092"/>
                  </a:cubicBezTo>
                  <a:cubicBezTo>
                    <a:pt x="600" y="1092"/>
                    <a:pt x="524" y="1179"/>
                    <a:pt x="524" y="1286"/>
                  </a:cubicBezTo>
                  <a:lnTo>
                    <a:pt x="524" y="2024"/>
                  </a:lnTo>
                  <a:cubicBezTo>
                    <a:pt x="524" y="2024"/>
                    <a:pt x="500" y="2096"/>
                    <a:pt x="476" y="2096"/>
                  </a:cubicBezTo>
                  <a:cubicBezTo>
                    <a:pt x="429" y="2096"/>
                    <a:pt x="405" y="2048"/>
                    <a:pt x="405" y="2024"/>
                  </a:cubicBezTo>
                  <a:lnTo>
                    <a:pt x="405" y="1334"/>
                  </a:lnTo>
                  <a:cubicBezTo>
                    <a:pt x="405" y="786"/>
                    <a:pt x="857" y="333"/>
                    <a:pt x="1429" y="333"/>
                  </a:cubicBezTo>
                  <a:cubicBezTo>
                    <a:pt x="1548" y="333"/>
                    <a:pt x="1667" y="357"/>
                    <a:pt x="1739" y="381"/>
                  </a:cubicBezTo>
                  <a:cubicBezTo>
                    <a:pt x="1759" y="392"/>
                    <a:pt x="1780" y="396"/>
                    <a:pt x="1800" y="396"/>
                  </a:cubicBezTo>
                  <a:cubicBezTo>
                    <a:pt x="1872" y="396"/>
                    <a:pt x="1934" y="336"/>
                    <a:pt x="1953" y="262"/>
                  </a:cubicBezTo>
                  <a:cubicBezTo>
                    <a:pt x="1977" y="191"/>
                    <a:pt x="1929" y="95"/>
                    <a:pt x="1834" y="71"/>
                  </a:cubicBezTo>
                  <a:cubicBezTo>
                    <a:pt x="1691" y="0"/>
                    <a:pt x="1381" y="0"/>
                    <a:pt x="1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54"/>
            <p:cNvSpPr/>
            <p:nvPr/>
          </p:nvSpPr>
          <p:spPr>
            <a:xfrm>
              <a:off x="7514690"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4"/>
            <p:cNvSpPr/>
            <p:nvPr/>
          </p:nvSpPr>
          <p:spPr>
            <a:xfrm>
              <a:off x="7514690" y="3573060"/>
              <a:ext cx="41204" cy="41204"/>
            </a:xfrm>
            <a:custGeom>
              <a:rect b="b" l="l" r="r" t="t"/>
              <a:pathLst>
                <a:path extrusionOk="0" h="1382" w="1382">
                  <a:moveTo>
                    <a:pt x="691" y="334"/>
                  </a:moveTo>
                  <a:cubicBezTo>
                    <a:pt x="881" y="334"/>
                    <a:pt x="1024" y="500"/>
                    <a:pt x="1048" y="691"/>
                  </a:cubicBezTo>
                  <a:cubicBezTo>
                    <a:pt x="1048" y="905"/>
                    <a:pt x="905" y="1048"/>
                    <a:pt x="691" y="1048"/>
                  </a:cubicBezTo>
                  <a:cubicBezTo>
                    <a:pt x="476"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4"/>
            <p:cNvSpPr/>
            <p:nvPr/>
          </p:nvSpPr>
          <p:spPr>
            <a:xfrm>
              <a:off x="7492656" y="3622047"/>
              <a:ext cx="82409" cy="122868"/>
            </a:xfrm>
            <a:custGeom>
              <a:rect b="b" l="l" r="r" t="t"/>
              <a:pathLst>
                <a:path extrusionOk="0" h="4121" w="2764">
                  <a:moveTo>
                    <a:pt x="1335" y="1"/>
                  </a:moveTo>
                  <a:cubicBezTo>
                    <a:pt x="954" y="1"/>
                    <a:pt x="620" y="120"/>
                    <a:pt x="358" y="405"/>
                  </a:cubicBezTo>
                  <a:cubicBezTo>
                    <a:pt x="191" y="620"/>
                    <a:pt x="96" y="882"/>
                    <a:pt x="25" y="1144"/>
                  </a:cubicBezTo>
                  <a:cubicBezTo>
                    <a:pt x="1" y="1358"/>
                    <a:pt x="1" y="1572"/>
                    <a:pt x="1" y="1787"/>
                  </a:cubicBezTo>
                  <a:lnTo>
                    <a:pt x="1" y="1977"/>
                  </a:lnTo>
                  <a:lnTo>
                    <a:pt x="1" y="2453"/>
                  </a:lnTo>
                  <a:cubicBezTo>
                    <a:pt x="1" y="2501"/>
                    <a:pt x="25" y="2549"/>
                    <a:pt x="72" y="2549"/>
                  </a:cubicBezTo>
                  <a:cubicBezTo>
                    <a:pt x="215" y="2668"/>
                    <a:pt x="358" y="2692"/>
                    <a:pt x="477" y="2692"/>
                  </a:cubicBezTo>
                  <a:lnTo>
                    <a:pt x="477" y="3597"/>
                  </a:lnTo>
                  <a:cubicBezTo>
                    <a:pt x="477" y="3882"/>
                    <a:pt x="692" y="4120"/>
                    <a:pt x="977" y="4120"/>
                  </a:cubicBezTo>
                  <a:cubicBezTo>
                    <a:pt x="1144" y="4120"/>
                    <a:pt x="1263" y="4073"/>
                    <a:pt x="1382" y="3978"/>
                  </a:cubicBezTo>
                  <a:cubicBezTo>
                    <a:pt x="1454" y="4073"/>
                    <a:pt x="1620" y="4120"/>
                    <a:pt x="1763" y="4120"/>
                  </a:cubicBezTo>
                  <a:cubicBezTo>
                    <a:pt x="2049" y="4120"/>
                    <a:pt x="2263" y="3859"/>
                    <a:pt x="2263" y="3597"/>
                  </a:cubicBezTo>
                  <a:lnTo>
                    <a:pt x="2263" y="2692"/>
                  </a:lnTo>
                  <a:lnTo>
                    <a:pt x="2406" y="2692"/>
                  </a:lnTo>
                  <a:cubicBezTo>
                    <a:pt x="2597" y="2668"/>
                    <a:pt x="2740" y="2453"/>
                    <a:pt x="2740" y="2287"/>
                  </a:cubicBezTo>
                  <a:lnTo>
                    <a:pt x="2740" y="1620"/>
                  </a:lnTo>
                  <a:lnTo>
                    <a:pt x="2763" y="1310"/>
                  </a:lnTo>
                  <a:cubicBezTo>
                    <a:pt x="2763" y="1096"/>
                    <a:pt x="2740" y="953"/>
                    <a:pt x="2692" y="810"/>
                  </a:cubicBezTo>
                  <a:lnTo>
                    <a:pt x="2597" y="620"/>
                  </a:lnTo>
                  <a:cubicBezTo>
                    <a:pt x="2556" y="569"/>
                    <a:pt x="2494" y="540"/>
                    <a:pt x="2434" y="540"/>
                  </a:cubicBezTo>
                  <a:cubicBezTo>
                    <a:pt x="2353" y="540"/>
                    <a:pt x="2277" y="592"/>
                    <a:pt x="2263" y="715"/>
                  </a:cubicBezTo>
                  <a:lnTo>
                    <a:pt x="2263" y="739"/>
                  </a:lnTo>
                  <a:cubicBezTo>
                    <a:pt x="2335" y="834"/>
                    <a:pt x="2359" y="882"/>
                    <a:pt x="2382" y="977"/>
                  </a:cubicBezTo>
                  <a:cubicBezTo>
                    <a:pt x="2454" y="1120"/>
                    <a:pt x="2454" y="1239"/>
                    <a:pt x="2454" y="1382"/>
                  </a:cubicBezTo>
                  <a:lnTo>
                    <a:pt x="2454" y="1858"/>
                  </a:lnTo>
                  <a:lnTo>
                    <a:pt x="2454" y="2263"/>
                  </a:lnTo>
                  <a:cubicBezTo>
                    <a:pt x="2454" y="2287"/>
                    <a:pt x="2406" y="2311"/>
                    <a:pt x="2359" y="2311"/>
                  </a:cubicBezTo>
                  <a:cubicBezTo>
                    <a:pt x="2335" y="2311"/>
                    <a:pt x="2335" y="2287"/>
                    <a:pt x="2335" y="2263"/>
                  </a:cubicBezTo>
                  <a:lnTo>
                    <a:pt x="2335" y="2215"/>
                  </a:lnTo>
                  <a:lnTo>
                    <a:pt x="2335" y="1215"/>
                  </a:lnTo>
                  <a:cubicBezTo>
                    <a:pt x="2335" y="1120"/>
                    <a:pt x="2263" y="1072"/>
                    <a:pt x="2168" y="1025"/>
                  </a:cubicBezTo>
                  <a:cubicBezTo>
                    <a:pt x="2156" y="1022"/>
                    <a:pt x="2144" y="1021"/>
                    <a:pt x="2132" y="1021"/>
                  </a:cubicBezTo>
                  <a:cubicBezTo>
                    <a:pt x="2035" y="1021"/>
                    <a:pt x="1978" y="1108"/>
                    <a:pt x="1978" y="1215"/>
                  </a:cubicBezTo>
                  <a:lnTo>
                    <a:pt x="1978" y="3525"/>
                  </a:lnTo>
                  <a:cubicBezTo>
                    <a:pt x="1978" y="3632"/>
                    <a:pt x="1882" y="3719"/>
                    <a:pt x="1777" y="3719"/>
                  </a:cubicBezTo>
                  <a:cubicBezTo>
                    <a:pt x="1764" y="3719"/>
                    <a:pt x="1752" y="3718"/>
                    <a:pt x="1739" y="3716"/>
                  </a:cubicBezTo>
                  <a:cubicBezTo>
                    <a:pt x="1644" y="3692"/>
                    <a:pt x="1620" y="3620"/>
                    <a:pt x="1620" y="3525"/>
                  </a:cubicBezTo>
                  <a:lnTo>
                    <a:pt x="1620" y="3501"/>
                  </a:lnTo>
                  <a:lnTo>
                    <a:pt x="1620" y="2025"/>
                  </a:lnTo>
                  <a:cubicBezTo>
                    <a:pt x="1620" y="1930"/>
                    <a:pt x="1549" y="1858"/>
                    <a:pt x="1454" y="1834"/>
                  </a:cubicBezTo>
                  <a:cubicBezTo>
                    <a:pt x="1441" y="1832"/>
                    <a:pt x="1429" y="1831"/>
                    <a:pt x="1418" y="1831"/>
                  </a:cubicBezTo>
                  <a:cubicBezTo>
                    <a:pt x="1320" y="1831"/>
                    <a:pt x="1263" y="1918"/>
                    <a:pt x="1263" y="2025"/>
                  </a:cubicBezTo>
                  <a:lnTo>
                    <a:pt x="1263" y="3501"/>
                  </a:lnTo>
                  <a:lnTo>
                    <a:pt x="1263" y="3525"/>
                  </a:lnTo>
                  <a:cubicBezTo>
                    <a:pt x="1263" y="3620"/>
                    <a:pt x="1192" y="3692"/>
                    <a:pt x="1144" y="3716"/>
                  </a:cubicBezTo>
                  <a:cubicBezTo>
                    <a:pt x="1132" y="3718"/>
                    <a:pt x="1119" y="3719"/>
                    <a:pt x="1107" y="3719"/>
                  </a:cubicBezTo>
                  <a:cubicBezTo>
                    <a:pt x="1001" y="3719"/>
                    <a:pt x="906" y="3632"/>
                    <a:pt x="906" y="3525"/>
                  </a:cubicBezTo>
                  <a:lnTo>
                    <a:pt x="906" y="1215"/>
                  </a:lnTo>
                  <a:cubicBezTo>
                    <a:pt x="906" y="1120"/>
                    <a:pt x="834" y="1072"/>
                    <a:pt x="739" y="1025"/>
                  </a:cubicBezTo>
                  <a:cubicBezTo>
                    <a:pt x="727" y="1022"/>
                    <a:pt x="715" y="1021"/>
                    <a:pt x="703" y="1021"/>
                  </a:cubicBezTo>
                  <a:cubicBezTo>
                    <a:pt x="606" y="1021"/>
                    <a:pt x="549" y="1108"/>
                    <a:pt x="549" y="1215"/>
                  </a:cubicBezTo>
                  <a:lnTo>
                    <a:pt x="549" y="2263"/>
                  </a:lnTo>
                  <a:cubicBezTo>
                    <a:pt x="549" y="2287"/>
                    <a:pt x="501" y="2311"/>
                    <a:pt x="477" y="2311"/>
                  </a:cubicBezTo>
                  <a:cubicBezTo>
                    <a:pt x="453" y="2311"/>
                    <a:pt x="430" y="2287"/>
                    <a:pt x="430" y="2263"/>
                  </a:cubicBezTo>
                  <a:lnTo>
                    <a:pt x="430" y="1906"/>
                  </a:lnTo>
                  <a:lnTo>
                    <a:pt x="430" y="1429"/>
                  </a:lnTo>
                  <a:cubicBezTo>
                    <a:pt x="430" y="1310"/>
                    <a:pt x="430" y="1144"/>
                    <a:pt x="453" y="1025"/>
                  </a:cubicBezTo>
                  <a:cubicBezTo>
                    <a:pt x="477" y="906"/>
                    <a:pt x="549" y="834"/>
                    <a:pt x="596" y="739"/>
                  </a:cubicBezTo>
                  <a:cubicBezTo>
                    <a:pt x="715" y="548"/>
                    <a:pt x="930" y="405"/>
                    <a:pt x="1144" y="358"/>
                  </a:cubicBezTo>
                  <a:cubicBezTo>
                    <a:pt x="1215" y="310"/>
                    <a:pt x="1335" y="310"/>
                    <a:pt x="1430" y="310"/>
                  </a:cubicBezTo>
                  <a:cubicBezTo>
                    <a:pt x="1549" y="310"/>
                    <a:pt x="1668" y="358"/>
                    <a:pt x="1763" y="382"/>
                  </a:cubicBezTo>
                  <a:cubicBezTo>
                    <a:pt x="1775" y="386"/>
                    <a:pt x="1788" y="388"/>
                    <a:pt x="1802" y="388"/>
                  </a:cubicBezTo>
                  <a:cubicBezTo>
                    <a:pt x="1866" y="388"/>
                    <a:pt x="1938" y="341"/>
                    <a:pt x="1978" y="263"/>
                  </a:cubicBezTo>
                  <a:cubicBezTo>
                    <a:pt x="2001" y="167"/>
                    <a:pt x="1930" y="72"/>
                    <a:pt x="1835" y="48"/>
                  </a:cubicBezTo>
                  <a:cubicBezTo>
                    <a:pt x="1692"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4"/>
            <p:cNvSpPr/>
            <p:nvPr/>
          </p:nvSpPr>
          <p:spPr>
            <a:xfrm>
              <a:off x="758070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6" y="3787"/>
                    <a:pt x="1668" y="3763"/>
                    <a:pt x="1644" y="3667"/>
                  </a:cubicBezTo>
                  <a:lnTo>
                    <a:pt x="1644" y="3596"/>
                  </a:lnTo>
                  <a:lnTo>
                    <a:pt x="1644" y="3572"/>
                  </a:lnTo>
                  <a:lnTo>
                    <a:pt x="1644" y="2882"/>
                  </a:lnTo>
                  <a:close/>
                  <a:moveTo>
                    <a:pt x="1335" y="0"/>
                  </a:moveTo>
                  <a:cubicBezTo>
                    <a:pt x="954" y="0"/>
                    <a:pt x="620" y="119"/>
                    <a:pt x="358" y="429"/>
                  </a:cubicBezTo>
                  <a:cubicBezTo>
                    <a:pt x="1" y="810"/>
                    <a:pt x="1" y="1310"/>
                    <a:pt x="1" y="1786"/>
                  </a:cubicBezTo>
                  <a:lnTo>
                    <a:pt x="1" y="2024"/>
                  </a:lnTo>
                  <a:lnTo>
                    <a:pt x="1" y="2048"/>
                  </a:lnTo>
                  <a:cubicBezTo>
                    <a:pt x="1" y="2120"/>
                    <a:pt x="25" y="2167"/>
                    <a:pt x="49" y="2239"/>
                  </a:cubicBezTo>
                  <a:cubicBezTo>
                    <a:pt x="49"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4" y="4025"/>
                    <a:pt x="1573" y="4072"/>
                    <a:pt x="1716" y="4072"/>
                  </a:cubicBezTo>
                  <a:lnTo>
                    <a:pt x="1739" y="4072"/>
                  </a:lnTo>
                  <a:cubicBezTo>
                    <a:pt x="2025" y="4072"/>
                    <a:pt x="2263" y="3834"/>
                    <a:pt x="2263" y="3548"/>
                  </a:cubicBezTo>
                  <a:lnTo>
                    <a:pt x="2263" y="2834"/>
                  </a:lnTo>
                  <a:lnTo>
                    <a:pt x="2335" y="2834"/>
                  </a:lnTo>
                  <a:cubicBezTo>
                    <a:pt x="2525" y="2763"/>
                    <a:pt x="2621" y="2620"/>
                    <a:pt x="2621" y="2453"/>
                  </a:cubicBezTo>
                  <a:lnTo>
                    <a:pt x="2573" y="2286"/>
                  </a:lnTo>
                  <a:lnTo>
                    <a:pt x="2621" y="2262"/>
                  </a:lnTo>
                  <a:cubicBezTo>
                    <a:pt x="2692" y="2167"/>
                    <a:pt x="2740" y="2096"/>
                    <a:pt x="2740" y="1977"/>
                  </a:cubicBezTo>
                  <a:lnTo>
                    <a:pt x="2740" y="1286"/>
                  </a:lnTo>
                  <a:cubicBezTo>
                    <a:pt x="2835" y="1143"/>
                    <a:pt x="2740" y="905"/>
                    <a:pt x="2621" y="691"/>
                  </a:cubicBezTo>
                  <a:cubicBezTo>
                    <a:pt x="2580" y="640"/>
                    <a:pt x="2517" y="611"/>
                    <a:pt x="2457" y="611"/>
                  </a:cubicBezTo>
                  <a:cubicBezTo>
                    <a:pt x="2377" y="611"/>
                    <a:pt x="2301" y="663"/>
                    <a:pt x="2287" y="786"/>
                  </a:cubicBezTo>
                  <a:lnTo>
                    <a:pt x="2287" y="810"/>
                  </a:lnTo>
                  <a:cubicBezTo>
                    <a:pt x="2406" y="976"/>
                    <a:pt x="2478" y="1167"/>
                    <a:pt x="2478" y="1381"/>
                  </a:cubicBezTo>
                  <a:lnTo>
                    <a:pt x="2478" y="2024"/>
                  </a:lnTo>
                  <a:cubicBezTo>
                    <a:pt x="2478" y="2048"/>
                    <a:pt x="2406" y="2096"/>
                    <a:pt x="2382" y="2096"/>
                  </a:cubicBezTo>
                  <a:cubicBezTo>
                    <a:pt x="2359" y="2096"/>
                    <a:pt x="2359" y="2048"/>
                    <a:pt x="2359" y="2024"/>
                  </a:cubicBezTo>
                  <a:lnTo>
                    <a:pt x="2359" y="2000"/>
                  </a:lnTo>
                  <a:lnTo>
                    <a:pt x="2359" y="1310"/>
                  </a:lnTo>
                  <a:cubicBezTo>
                    <a:pt x="2359" y="1215"/>
                    <a:pt x="2287" y="1167"/>
                    <a:pt x="2192" y="1143"/>
                  </a:cubicBezTo>
                  <a:cubicBezTo>
                    <a:pt x="2170" y="1135"/>
                    <a:pt x="2151"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5" y="1092"/>
                    <a:pt x="703" y="1092"/>
                  </a:cubicBezTo>
                  <a:cubicBezTo>
                    <a:pt x="601" y="1092"/>
                    <a:pt x="525" y="1179"/>
                    <a:pt x="525" y="1286"/>
                  </a:cubicBezTo>
                  <a:lnTo>
                    <a:pt x="525" y="2024"/>
                  </a:lnTo>
                  <a:cubicBezTo>
                    <a:pt x="525" y="2024"/>
                    <a:pt x="501" y="2096"/>
                    <a:pt x="477" y="2096"/>
                  </a:cubicBezTo>
                  <a:cubicBezTo>
                    <a:pt x="430"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8" y="191"/>
                    <a:pt x="1930" y="95"/>
                    <a:pt x="1835"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4"/>
            <p:cNvSpPr/>
            <p:nvPr/>
          </p:nvSpPr>
          <p:spPr>
            <a:xfrm>
              <a:off x="7603420" y="3757677"/>
              <a:ext cx="41234" cy="41204"/>
            </a:xfrm>
            <a:custGeom>
              <a:rect b="b" l="l" r="r" t="t"/>
              <a:pathLst>
                <a:path extrusionOk="0" h="1382" w="1383">
                  <a:moveTo>
                    <a:pt x="692" y="334"/>
                  </a:moveTo>
                  <a:cubicBezTo>
                    <a:pt x="858" y="334"/>
                    <a:pt x="1049" y="476"/>
                    <a:pt x="1049" y="691"/>
                  </a:cubicBezTo>
                  <a:cubicBezTo>
                    <a:pt x="1049" y="857"/>
                    <a:pt x="906" y="1048"/>
                    <a:pt x="692" y="1048"/>
                  </a:cubicBezTo>
                  <a:cubicBezTo>
                    <a:pt x="477" y="1048"/>
                    <a:pt x="334" y="905"/>
                    <a:pt x="334" y="691"/>
                  </a:cubicBezTo>
                  <a:cubicBezTo>
                    <a:pt x="334" y="476"/>
                    <a:pt x="525" y="334"/>
                    <a:pt x="692" y="334"/>
                  </a:cubicBezTo>
                  <a:close/>
                  <a:moveTo>
                    <a:pt x="692" y="0"/>
                  </a:moveTo>
                  <a:cubicBezTo>
                    <a:pt x="311" y="0"/>
                    <a:pt x="1" y="310"/>
                    <a:pt x="1" y="691"/>
                  </a:cubicBezTo>
                  <a:cubicBezTo>
                    <a:pt x="1" y="1072"/>
                    <a:pt x="311" y="1381"/>
                    <a:pt x="692" y="1381"/>
                  </a:cubicBezTo>
                  <a:cubicBezTo>
                    <a:pt x="1073" y="1381"/>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4"/>
            <p:cNvSpPr/>
            <p:nvPr/>
          </p:nvSpPr>
          <p:spPr>
            <a:xfrm>
              <a:off x="7603420" y="3573060"/>
              <a:ext cx="41234" cy="41204"/>
            </a:xfrm>
            <a:custGeom>
              <a:rect b="b" l="l" r="r" t="t"/>
              <a:pathLst>
                <a:path extrusionOk="0" h="1382" w="1383">
                  <a:moveTo>
                    <a:pt x="692" y="334"/>
                  </a:moveTo>
                  <a:cubicBezTo>
                    <a:pt x="882" y="334"/>
                    <a:pt x="1049" y="500"/>
                    <a:pt x="1049" y="691"/>
                  </a:cubicBezTo>
                  <a:cubicBezTo>
                    <a:pt x="1049" y="905"/>
                    <a:pt x="858" y="1048"/>
                    <a:pt x="692" y="1048"/>
                  </a:cubicBezTo>
                  <a:cubicBezTo>
                    <a:pt x="477" y="1048"/>
                    <a:pt x="334" y="858"/>
                    <a:pt x="334" y="691"/>
                  </a:cubicBezTo>
                  <a:cubicBezTo>
                    <a:pt x="334" y="477"/>
                    <a:pt x="525" y="334"/>
                    <a:pt x="692" y="334"/>
                  </a:cubicBezTo>
                  <a:close/>
                  <a:moveTo>
                    <a:pt x="692" y="0"/>
                  </a:moveTo>
                  <a:cubicBezTo>
                    <a:pt x="311" y="0"/>
                    <a:pt x="1" y="310"/>
                    <a:pt x="1" y="691"/>
                  </a:cubicBezTo>
                  <a:cubicBezTo>
                    <a:pt x="1" y="1072"/>
                    <a:pt x="311" y="1382"/>
                    <a:pt x="692" y="1382"/>
                  </a:cubicBezTo>
                  <a:cubicBezTo>
                    <a:pt x="1073" y="1382"/>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4"/>
            <p:cNvSpPr/>
            <p:nvPr/>
          </p:nvSpPr>
          <p:spPr>
            <a:xfrm>
              <a:off x="758213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1" y="1358"/>
                    <a:pt x="1" y="1572"/>
                    <a:pt x="1" y="1787"/>
                  </a:cubicBezTo>
                  <a:lnTo>
                    <a:pt x="1" y="1977"/>
                  </a:lnTo>
                  <a:lnTo>
                    <a:pt x="1" y="2453"/>
                  </a:lnTo>
                  <a:cubicBezTo>
                    <a:pt x="1" y="2501"/>
                    <a:pt x="48" y="2549"/>
                    <a:pt x="72" y="2549"/>
                  </a:cubicBezTo>
                  <a:cubicBezTo>
                    <a:pt x="215" y="2668"/>
                    <a:pt x="358" y="2692"/>
                    <a:pt x="477" y="2692"/>
                  </a:cubicBezTo>
                  <a:lnTo>
                    <a:pt x="477" y="3597"/>
                  </a:lnTo>
                  <a:cubicBezTo>
                    <a:pt x="477" y="3882"/>
                    <a:pt x="691" y="4120"/>
                    <a:pt x="1001" y="4120"/>
                  </a:cubicBezTo>
                  <a:cubicBezTo>
                    <a:pt x="1144" y="4120"/>
                    <a:pt x="1263" y="4073"/>
                    <a:pt x="1382" y="3978"/>
                  </a:cubicBezTo>
                  <a:cubicBezTo>
                    <a:pt x="1477" y="4073"/>
                    <a:pt x="1620" y="4120"/>
                    <a:pt x="1763" y="4120"/>
                  </a:cubicBezTo>
                  <a:cubicBezTo>
                    <a:pt x="2072" y="4120"/>
                    <a:pt x="2263" y="3859"/>
                    <a:pt x="2263" y="3597"/>
                  </a:cubicBezTo>
                  <a:lnTo>
                    <a:pt x="2263" y="2692"/>
                  </a:lnTo>
                  <a:lnTo>
                    <a:pt x="2430" y="2692"/>
                  </a:lnTo>
                  <a:cubicBezTo>
                    <a:pt x="2596" y="2668"/>
                    <a:pt x="2739" y="2453"/>
                    <a:pt x="2739" y="2287"/>
                  </a:cubicBezTo>
                  <a:lnTo>
                    <a:pt x="2739" y="1620"/>
                  </a:lnTo>
                  <a:lnTo>
                    <a:pt x="2787" y="1310"/>
                  </a:lnTo>
                  <a:cubicBezTo>
                    <a:pt x="2787" y="1096"/>
                    <a:pt x="2739" y="953"/>
                    <a:pt x="2692" y="810"/>
                  </a:cubicBezTo>
                  <a:lnTo>
                    <a:pt x="2596" y="620"/>
                  </a:lnTo>
                  <a:cubicBezTo>
                    <a:pt x="2556" y="569"/>
                    <a:pt x="2498"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30"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4" y="1021"/>
                    <a:pt x="1977" y="1108"/>
                    <a:pt x="1977" y="1215"/>
                  </a:cubicBezTo>
                  <a:lnTo>
                    <a:pt x="1977" y="3525"/>
                  </a:lnTo>
                  <a:cubicBezTo>
                    <a:pt x="1977" y="3632"/>
                    <a:pt x="1882" y="3719"/>
                    <a:pt x="1776" y="3719"/>
                  </a:cubicBezTo>
                  <a:cubicBezTo>
                    <a:pt x="1764" y="3719"/>
                    <a:pt x="1751" y="3718"/>
                    <a:pt x="1739" y="3716"/>
                  </a:cubicBezTo>
                  <a:cubicBezTo>
                    <a:pt x="1644" y="3692"/>
                    <a:pt x="1620" y="3620"/>
                    <a:pt x="1620" y="3525"/>
                  </a:cubicBezTo>
                  <a:lnTo>
                    <a:pt x="1620" y="3501"/>
                  </a:lnTo>
                  <a:lnTo>
                    <a:pt x="1620" y="2025"/>
                  </a:lnTo>
                  <a:cubicBezTo>
                    <a:pt x="1620" y="1930"/>
                    <a:pt x="1549" y="1858"/>
                    <a:pt x="1477" y="1834"/>
                  </a:cubicBezTo>
                  <a:cubicBezTo>
                    <a:pt x="1465" y="1832"/>
                    <a:pt x="1452" y="1831"/>
                    <a:pt x="1441" y="1831"/>
                  </a:cubicBezTo>
                  <a:cubicBezTo>
                    <a:pt x="1339" y="1831"/>
                    <a:pt x="1263" y="1918"/>
                    <a:pt x="1263" y="2025"/>
                  </a:cubicBezTo>
                  <a:lnTo>
                    <a:pt x="1263" y="3501"/>
                  </a:lnTo>
                  <a:lnTo>
                    <a:pt x="1263" y="3525"/>
                  </a:lnTo>
                  <a:cubicBezTo>
                    <a:pt x="1263" y="3620"/>
                    <a:pt x="1191" y="3692"/>
                    <a:pt x="1144" y="3716"/>
                  </a:cubicBezTo>
                  <a:cubicBezTo>
                    <a:pt x="1131" y="3718"/>
                    <a:pt x="1119" y="3719"/>
                    <a:pt x="1107" y="3719"/>
                  </a:cubicBezTo>
                  <a:cubicBezTo>
                    <a:pt x="1001" y="3719"/>
                    <a:pt x="906" y="3632"/>
                    <a:pt x="906" y="3525"/>
                  </a:cubicBezTo>
                  <a:lnTo>
                    <a:pt x="906" y="1215"/>
                  </a:lnTo>
                  <a:cubicBezTo>
                    <a:pt x="906" y="1120"/>
                    <a:pt x="834" y="1072"/>
                    <a:pt x="763"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4" y="358"/>
                  </a:cubicBezTo>
                  <a:cubicBezTo>
                    <a:pt x="1239" y="310"/>
                    <a:pt x="1358" y="310"/>
                    <a:pt x="1429" y="310"/>
                  </a:cubicBezTo>
                  <a:cubicBezTo>
                    <a:pt x="1549" y="310"/>
                    <a:pt x="1668" y="358"/>
                    <a:pt x="1763" y="382"/>
                  </a:cubicBezTo>
                  <a:cubicBezTo>
                    <a:pt x="1779" y="386"/>
                    <a:pt x="1796" y="388"/>
                    <a:pt x="1812" y="388"/>
                  </a:cubicBezTo>
                  <a:cubicBezTo>
                    <a:pt x="1889" y="388"/>
                    <a:pt x="1957" y="341"/>
                    <a:pt x="1977" y="263"/>
                  </a:cubicBezTo>
                  <a:cubicBezTo>
                    <a:pt x="2001" y="167"/>
                    <a:pt x="1953" y="72"/>
                    <a:pt x="1858" y="48"/>
                  </a:cubicBezTo>
                  <a:cubicBezTo>
                    <a:pt x="1715"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4"/>
            <p:cNvSpPr/>
            <p:nvPr/>
          </p:nvSpPr>
          <p:spPr>
            <a:xfrm>
              <a:off x="766946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5" y="3787"/>
                    <a:pt x="1668" y="3763"/>
                    <a:pt x="1644" y="3667"/>
                  </a:cubicBezTo>
                  <a:lnTo>
                    <a:pt x="1644" y="3596"/>
                  </a:lnTo>
                  <a:lnTo>
                    <a:pt x="1644" y="3572"/>
                  </a:lnTo>
                  <a:lnTo>
                    <a:pt x="1644" y="2882"/>
                  </a:lnTo>
                  <a:close/>
                  <a:moveTo>
                    <a:pt x="1334" y="0"/>
                  </a:moveTo>
                  <a:cubicBezTo>
                    <a:pt x="953" y="0"/>
                    <a:pt x="620" y="119"/>
                    <a:pt x="358" y="429"/>
                  </a:cubicBezTo>
                  <a:cubicBezTo>
                    <a:pt x="1" y="810"/>
                    <a:pt x="1" y="1310"/>
                    <a:pt x="1" y="1786"/>
                  </a:cubicBezTo>
                  <a:lnTo>
                    <a:pt x="1" y="2024"/>
                  </a:lnTo>
                  <a:lnTo>
                    <a:pt x="1" y="2048"/>
                  </a:lnTo>
                  <a:cubicBezTo>
                    <a:pt x="1" y="2120"/>
                    <a:pt x="25" y="2167"/>
                    <a:pt x="48" y="2239"/>
                  </a:cubicBezTo>
                  <a:cubicBezTo>
                    <a:pt x="48"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3" y="4025"/>
                    <a:pt x="1573" y="4072"/>
                    <a:pt x="1715" y="4072"/>
                  </a:cubicBezTo>
                  <a:lnTo>
                    <a:pt x="1739" y="4072"/>
                  </a:lnTo>
                  <a:cubicBezTo>
                    <a:pt x="2025" y="4072"/>
                    <a:pt x="2263" y="3834"/>
                    <a:pt x="2263" y="3548"/>
                  </a:cubicBezTo>
                  <a:lnTo>
                    <a:pt x="2263" y="2834"/>
                  </a:lnTo>
                  <a:lnTo>
                    <a:pt x="2335" y="2834"/>
                  </a:lnTo>
                  <a:cubicBezTo>
                    <a:pt x="2525" y="2763"/>
                    <a:pt x="2620" y="2620"/>
                    <a:pt x="2620" y="2453"/>
                  </a:cubicBezTo>
                  <a:lnTo>
                    <a:pt x="2573" y="2286"/>
                  </a:lnTo>
                  <a:lnTo>
                    <a:pt x="2620" y="2262"/>
                  </a:lnTo>
                  <a:cubicBezTo>
                    <a:pt x="2692" y="2167"/>
                    <a:pt x="2739" y="2096"/>
                    <a:pt x="2739" y="1977"/>
                  </a:cubicBezTo>
                  <a:lnTo>
                    <a:pt x="2739" y="1286"/>
                  </a:lnTo>
                  <a:cubicBezTo>
                    <a:pt x="2835" y="1143"/>
                    <a:pt x="2739" y="905"/>
                    <a:pt x="2620" y="691"/>
                  </a:cubicBezTo>
                  <a:cubicBezTo>
                    <a:pt x="2580" y="640"/>
                    <a:pt x="2517" y="611"/>
                    <a:pt x="2457" y="611"/>
                  </a:cubicBezTo>
                  <a:cubicBezTo>
                    <a:pt x="2377" y="611"/>
                    <a:pt x="2301"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2" y="1143"/>
                  </a:cubicBezTo>
                  <a:cubicBezTo>
                    <a:pt x="2170" y="1135"/>
                    <a:pt x="2150"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4" y="1092"/>
                    <a:pt x="703" y="1092"/>
                  </a:cubicBezTo>
                  <a:cubicBezTo>
                    <a:pt x="601" y="1092"/>
                    <a:pt x="525" y="1179"/>
                    <a:pt x="525" y="1286"/>
                  </a:cubicBezTo>
                  <a:lnTo>
                    <a:pt x="525" y="2024"/>
                  </a:lnTo>
                  <a:cubicBezTo>
                    <a:pt x="525" y="2024"/>
                    <a:pt x="501" y="2096"/>
                    <a:pt x="477" y="2096"/>
                  </a:cubicBezTo>
                  <a:cubicBezTo>
                    <a:pt x="429"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7" y="191"/>
                    <a:pt x="1930" y="95"/>
                    <a:pt x="1834"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4"/>
            <p:cNvSpPr/>
            <p:nvPr/>
          </p:nvSpPr>
          <p:spPr>
            <a:xfrm>
              <a:off x="7692180" y="3757677"/>
              <a:ext cx="41204" cy="41204"/>
            </a:xfrm>
            <a:custGeom>
              <a:rect b="b" l="l" r="r" t="t"/>
              <a:pathLst>
                <a:path extrusionOk="0" h="1382" w="1382">
                  <a:moveTo>
                    <a:pt x="691" y="334"/>
                  </a:moveTo>
                  <a:cubicBezTo>
                    <a:pt x="858" y="334"/>
                    <a:pt x="1049" y="476"/>
                    <a:pt x="1049" y="691"/>
                  </a:cubicBezTo>
                  <a:cubicBezTo>
                    <a:pt x="1049" y="857"/>
                    <a:pt x="906" y="1048"/>
                    <a:pt x="691" y="1048"/>
                  </a:cubicBezTo>
                  <a:cubicBezTo>
                    <a:pt x="525" y="1048"/>
                    <a:pt x="334" y="905"/>
                    <a:pt x="334" y="691"/>
                  </a:cubicBezTo>
                  <a:cubicBezTo>
                    <a:pt x="334" y="476"/>
                    <a:pt x="525" y="334"/>
                    <a:pt x="691" y="334"/>
                  </a:cubicBezTo>
                  <a:close/>
                  <a:moveTo>
                    <a:pt x="691" y="0"/>
                  </a:moveTo>
                  <a:cubicBezTo>
                    <a:pt x="310" y="0"/>
                    <a:pt x="1" y="310"/>
                    <a:pt x="1" y="691"/>
                  </a:cubicBezTo>
                  <a:cubicBezTo>
                    <a:pt x="1"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4"/>
            <p:cNvSpPr/>
            <p:nvPr/>
          </p:nvSpPr>
          <p:spPr>
            <a:xfrm>
              <a:off x="7692180" y="3573060"/>
              <a:ext cx="41204" cy="41204"/>
            </a:xfrm>
            <a:custGeom>
              <a:rect b="b" l="l" r="r" t="t"/>
              <a:pathLst>
                <a:path extrusionOk="0" h="1382" w="1382">
                  <a:moveTo>
                    <a:pt x="691" y="334"/>
                  </a:moveTo>
                  <a:cubicBezTo>
                    <a:pt x="882" y="334"/>
                    <a:pt x="1049" y="500"/>
                    <a:pt x="1049" y="691"/>
                  </a:cubicBezTo>
                  <a:cubicBezTo>
                    <a:pt x="1049" y="905"/>
                    <a:pt x="858" y="1048"/>
                    <a:pt x="691" y="1048"/>
                  </a:cubicBezTo>
                  <a:cubicBezTo>
                    <a:pt x="477" y="1048"/>
                    <a:pt x="334" y="858"/>
                    <a:pt x="334" y="691"/>
                  </a:cubicBezTo>
                  <a:cubicBezTo>
                    <a:pt x="334" y="477"/>
                    <a:pt x="525" y="334"/>
                    <a:pt x="691" y="334"/>
                  </a:cubicBezTo>
                  <a:close/>
                  <a:moveTo>
                    <a:pt x="691" y="0"/>
                  </a:moveTo>
                  <a:cubicBezTo>
                    <a:pt x="310" y="0"/>
                    <a:pt x="1" y="310"/>
                    <a:pt x="1" y="691"/>
                  </a:cubicBezTo>
                  <a:cubicBezTo>
                    <a:pt x="1"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4"/>
            <p:cNvSpPr/>
            <p:nvPr/>
          </p:nvSpPr>
          <p:spPr>
            <a:xfrm>
              <a:off x="767089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0" y="1358"/>
                    <a:pt x="0" y="1572"/>
                    <a:pt x="0" y="1787"/>
                  </a:cubicBezTo>
                  <a:lnTo>
                    <a:pt x="0" y="1977"/>
                  </a:lnTo>
                  <a:lnTo>
                    <a:pt x="0" y="2453"/>
                  </a:lnTo>
                  <a:cubicBezTo>
                    <a:pt x="0" y="2501"/>
                    <a:pt x="48" y="2549"/>
                    <a:pt x="72" y="2549"/>
                  </a:cubicBezTo>
                  <a:cubicBezTo>
                    <a:pt x="215" y="2668"/>
                    <a:pt x="358" y="2692"/>
                    <a:pt x="477" y="2692"/>
                  </a:cubicBezTo>
                  <a:lnTo>
                    <a:pt x="477" y="3597"/>
                  </a:lnTo>
                  <a:cubicBezTo>
                    <a:pt x="477" y="3882"/>
                    <a:pt x="691" y="4120"/>
                    <a:pt x="1001" y="4120"/>
                  </a:cubicBezTo>
                  <a:cubicBezTo>
                    <a:pt x="1143" y="4120"/>
                    <a:pt x="1263" y="4073"/>
                    <a:pt x="1382" y="3978"/>
                  </a:cubicBezTo>
                  <a:cubicBezTo>
                    <a:pt x="1477" y="4073"/>
                    <a:pt x="1620" y="4120"/>
                    <a:pt x="1763" y="4120"/>
                  </a:cubicBezTo>
                  <a:cubicBezTo>
                    <a:pt x="2072" y="4120"/>
                    <a:pt x="2263" y="3859"/>
                    <a:pt x="2263" y="3597"/>
                  </a:cubicBezTo>
                  <a:lnTo>
                    <a:pt x="2263" y="2692"/>
                  </a:lnTo>
                  <a:lnTo>
                    <a:pt x="2429" y="2692"/>
                  </a:lnTo>
                  <a:cubicBezTo>
                    <a:pt x="2596" y="2668"/>
                    <a:pt x="2739" y="2453"/>
                    <a:pt x="2739" y="2287"/>
                  </a:cubicBezTo>
                  <a:lnTo>
                    <a:pt x="2739" y="1620"/>
                  </a:lnTo>
                  <a:lnTo>
                    <a:pt x="2787" y="1310"/>
                  </a:lnTo>
                  <a:cubicBezTo>
                    <a:pt x="2787" y="1096"/>
                    <a:pt x="2739" y="953"/>
                    <a:pt x="2691" y="810"/>
                  </a:cubicBezTo>
                  <a:lnTo>
                    <a:pt x="2596" y="620"/>
                  </a:lnTo>
                  <a:cubicBezTo>
                    <a:pt x="2555" y="569"/>
                    <a:pt x="2497"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29"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3" y="1021"/>
                    <a:pt x="1977" y="1108"/>
                    <a:pt x="1977" y="1215"/>
                  </a:cubicBezTo>
                  <a:lnTo>
                    <a:pt x="1977" y="3525"/>
                  </a:lnTo>
                  <a:cubicBezTo>
                    <a:pt x="1977" y="3632"/>
                    <a:pt x="1881" y="3719"/>
                    <a:pt x="1776" y="3719"/>
                  </a:cubicBezTo>
                  <a:cubicBezTo>
                    <a:pt x="1764" y="3719"/>
                    <a:pt x="1751" y="3718"/>
                    <a:pt x="1739" y="3716"/>
                  </a:cubicBezTo>
                  <a:cubicBezTo>
                    <a:pt x="1644" y="3692"/>
                    <a:pt x="1620" y="3620"/>
                    <a:pt x="1620" y="3525"/>
                  </a:cubicBezTo>
                  <a:lnTo>
                    <a:pt x="1620" y="3501"/>
                  </a:lnTo>
                  <a:lnTo>
                    <a:pt x="1620" y="2025"/>
                  </a:lnTo>
                  <a:cubicBezTo>
                    <a:pt x="1620" y="1930"/>
                    <a:pt x="1548" y="1858"/>
                    <a:pt x="1477" y="1834"/>
                  </a:cubicBezTo>
                  <a:cubicBezTo>
                    <a:pt x="1464" y="1832"/>
                    <a:pt x="1452" y="1831"/>
                    <a:pt x="1440" y="1831"/>
                  </a:cubicBezTo>
                  <a:cubicBezTo>
                    <a:pt x="1339" y="1831"/>
                    <a:pt x="1263" y="1918"/>
                    <a:pt x="1263" y="2025"/>
                  </a:cubicBezTo>
                  <a:lnTo>
                    <a:pt x="1263" y="3501"/>
                  </a:lnTo>
                  <a:lnTo>
                    <a:pt x="1263" y="3525"/>
                  </a:lnTo>
                  <a:cubicBezTo>
                    <a:pt x="1263" y="3620"/>
                    <a:pt x="1191" y="3692"/>
                    <a:pt x="1143" y="3716"/>
                  </a:cubicBezTo>
                  <a:cubicBezTo>
                    <a:pt x="1131" y="3718"/>
                    <a:pt x="1119" y="3719"/>
                    <a:pt x="1106" y="3719"/>
                  </a:cubicBezTo>
                  <a:cubicBezTo>
                    <a:pt x="1001" y="3719"/>
                    <a:pt x="905" y="3632"/>
                    <a:pt x="905" y="3525"/>
                  </a:cubicBezTo>
                  <a:lnTo>
                    <a:pt x="905" y="1215"/>
                  </a:lnTo>
                  <a:cubicBezTo>
                    <a:pt x="905" y="1120"/>
                    <a:pt x="834" y="1072"/>
                    <a:pt x="762"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3" y="358"/>
                  </a:cubicBezTo>
                  <a:cubicBezTo>
                    <a:pt x="1239" y="310"/>
                    <a:pt x="1358" y="310"/>
                    <a:pt x="1429" y="310"/>
                  </a:cubicBezTo>
                  <a:cubicBezTo>
                    <a:pt x="1548" y="310"/>
                    <a:pt x="1667" y="358"/>
                    <a:pt x="1763" y="382"/>
                  </a:cubicBezTo>
                  <a:cubicBezTo>
                    <a:pt x="1779" y="386"/>
                    <a:pt x="1795" y="388"/>
                    <a:pt x="1811" y="388"/>
                  </a:cubicBezTo>
                  <a:cubicBezTo>
                    <a:pt x="1888" y="388"/>
                    <a:pt x="1957" y="341"/>
                    <a:pt x="1977" y="263"/>
                  </a:cubicBezTo>
                  <a:cubicBezTo>
                    <a:pt x="2001" y="167"/>
                    <a:pt x="1953" y="72"/>
                    <a:pt x="1858" y="48"/>
                  </a:cubicBezTo>
                  <a:cubicBezTo>
                    <a:pt x="1715"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54"/>
          <p:cNvGrpSpPr/>
          <p:nvPr/>
        </p:nvGrpSpPr>
        <p:grpSpPr>
          <a:xfrm>
            <a:off x="1048518" y="1922930"/>
            <a:ext cx="362163" cy="354351"/>
            <a:chOff x="1696206" y="1922930"/>
            <a:chExt cx="362163" cy="354351"/>
          </a:xfrm>
        </p:grpSpPr>
        <p:sp>
          <p:nvSpPr>
            <p:cNvPr id="2584" name="Google Shape;2584;p54"/>
            <p:cNvSpPr/>
            <p:nvPr/>
          </p:nvSpPr>
          <p:spPr>
            <a:xfrm>
              <a:off x="1701185" y="1927909"/>
              <a:ext cx="342962" cy="342276"/>
            </a:xfrm>
            <a:custGeom>
              <a:rect b="b" l="l" r="r" t="t"/>
              <a:pathLst>
                <a:path extrusionOk="0" h="11480" w="11503">
                  <a:moveTo>
                    <a:pt x="5740" y="1596"/>
                  </a:moveTo>
                  <a:cubicBezTo>
                    <a:pt x="8050" y="1596"/>
                    <a:pt x="9884" y="3454"/>
                    <a:pt x="9884" y="5740"/>
                  </a:cubicBezTo>
                  <a:cubicBezTo>
                    <a:pt x="9884" y="8026"/>
                    <a:pt x="8050" y="9883"/>
                    <a:pt x="5740" y="9883"/>
                  </a:cubicBezTo>
                  <a:cubicBezTo>
                    <a:pt x="3454" y="9883"/>
                    <a:pt x="1596" y="8026"/>
                    <a:pt x="1596" y="5740"/>
                  </a:cubicBezTo>
                  <a:cubicBezTo>
                    <a:pt x="1596" y="3454"/>
                    <a:pt x="3454" y="1596"/>
                    <a:pt x="5740" y="1596"/>
                  </a:cubicBezTo>
                  <a:close/>
                  <a:moveTo>
                    <a:pt x="5740" y="1"/>
                  </a:moveTo>
                  <a:cubicBezTo>
                    <a:pt x="2573" y="1"/>
                    <a:pt x="1" y="2572"/>
                    <a:pt x="1" y="5740"/>
                  </a:cubicBezTo>
                  <a:cubicBezTo>
                    <a:pt x="1" y="8883"/>
                    <a:pt x="2596" y="11479"/>
                    <a:pt x="5740" y="11479"/>
                  </a:cubicBezTo>
                  <a:cubicBezTo>
                    <a:pt x="8907" y="11479"/>
                    <a:pt x="11503" y="8883"/>
                    <a:pt x="11503" y="5740"/>
                  </a:cubicBezTo>
                  <a:cubicBezTo>
                    <a:pt x="11503" y="2572"/>
                    <a:pt x="8931" y="1"/>
                    <a:pt x="574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4"/>
            <p:cNvSpPr/>
            <p:nvPr/>
          </p:nvSpPr>
          <p:spPr>
            <a:xfrm>
              <a:off x="1792778" y="1940700"/>
              <a:ext cx="252086" cy="329486"/>
            </a:xfrm>
            <a:custGeom>
              <a:rect b="b" l="l" r="r" t="t"/>
              <a:pathLst>
                <a:path extrusionOk="0" h="11051" w="8455">
                  <a:moveTo>
                    <a:pt x="4906" y="0"/>
                  </a:moveTo>
                  <a:lnTo>
                    <a:pt x="4906" y="0"/>
                  </a:lnTo>
                  <a:cubicBezTo>
                    <a:pt x="6716" y="953"/>
                    <a:pt x="7978" y="2906"/>
                    <a:pt x="7978" y="5096"/>
                  </a:cubicBezTo>
                  <a:cubicBezTo>
                    <a:pt x="7978" y="8288"/>
                    <a:pt x="5383" y="10836"/>
                    <a:pt x="2239" y="10836"/>
                  </a:cubicBezTo>
                  <a:cubicBezTo>
                    <a:pt x="1429" y="10836"/>
                    <a:pt x="691" y="10693"/>
                    <a:pt x="1" y="10407"/>
                  </a:cubicBezTo>
                  <a:lnTo>
                    <a:pt x="1" y="10407"/>
                  </a:lnTo>
                  <a:cubicBezTo>
                    <a:pt x="810" y="10812"/>
                    <a:pt x="1715" y="11050"/>
                    <a:pt x="2668" y="11050"/>
                  </a:cubicBezTo>
                  <a:cubicBezTo>
                    <a:pt x="5859" y="11050"/>
                    <a:pt x="8431" y="8454"/>
                    <a:pt x="8431" y="5311"/>
                  </a:cubicBezTo>
                  <a:cubicBezTo>
                    <a:pt x="8455" y="2929"/>
                    <a:pt x="7002" y="881"/>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4"/>
            <p:cNvSpPr/>
            <p:nvPr/>
          </p:nvSpPr>
          <p:spPr>
            <a:xfrm>
              <a:off x="1871610" y="1927909"/>
              <a:ext cx="172539" cy="171138"/>
            </a:xfrm>
            <a:custGeom>
              <a:rect b="b" l="l" r="r" t="t"/>
              <a:pathLst>
                <a:path extrusionOk="0" h="5740" w="5787">
                  <a:moveTo>
                    <a:pt x="24" y="1"/>
                  </a:moveTo>
                  <a:lnTo>
                    <a:pt x="0" y="1596"/>
                  </a:lnTo>
                  <a:cubicBezTo>
                    <a:pt x="2286" y="1596"/>
                    <a:pt x="4144" y="3430"/>
                    <a:pt x="4144" y="5740"/>
                  </a:cubicBezTo>
                  <a:lnTo>
                    <a:pt x="5787" y="5740"/>
                  </a:lnTo>
                  <a:cubicBezTo>
                    <a:pt x="5787" y="2572"/>
                    <a:pt x="3215" y="1"/>
                    <a:pt x="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4"/>
            <p:cNvSpPr/>
            <p:nvPr/>
          </p:nvSpPr>
          <p:spPr>
            <a:xfrm>
              <a:off x="1939052" y="1940700"/>
              <a:ext cx="105813" cy="158347"/>
            </a:xfrm>
            <a:custGeom>
              <a:rect b="b" l="l" r="r" t="t"/>
              <a:pathLst>
                <a:path extrusionOk="0" h="5311" w="3549">
                  <a:moveTo>
                    <a:pt x="0" y="0"/>
                  </a:moveTo>
                  <a:lnTo>
                    <a:pt x="0" y="0"/>
                  </a:lnTo>
                  <a:cubicBezTo>
                    <a:pt x="1810" y="953"/>
                    <a:pt x="3072" y="2906"/>
                    <a:pt x="3072" y="5096"/>
                  </a:cubicBezTo>
                  <a:lnTo>
                    <a:pt x="3072" y="5311"/>
                  </a:lnTo>
                  <a:lnTo>
                    <a:pt x="3549" y="5311"/>
                  </a:lnTo>
                  <a:lnTo>
                    <a:pt x="3549" y="5168"/>
                  </a:lnTo>
                  <a:lnTo>
                    <a:pt x="3549" y="5096"/>
                  </a:lnTo>
                  <a:cubicBezTo>
                    <a:pt x="3549" y="4858"/>
                    <a:pt x="3525" y="4644"/>
                    <a:pt x="3477" y="4406"/>
                  </a:cubicBezTo>
                  <a:lnTo>
                    <a:pt x="3406" y="3977"/>
                  </a:lnTo>
                  <a:cubicBezTo>
                    <a:pt x="3215" y="3167"/>
                    <a:pt x="2858" y="2453"/>
                    <a:pt x="2382" y="1810"/>
                  </a:cubicBezTo>
                  <a:cubicBezTo>
                    <a:pt x="2191" y="1620"/>
                    <a:pt x="2025" y="1381"/>
                    <a:pt x="1810" y="1191"/>
                  </a:cubicBezTo>
                  <a:cubicBezTo>
                    <a:pt x="1667" y="1048"/>
                    <a:pt x="1525" y="929"/>
                    <a:pt x="1358" y="810"/>
                  </a:cubicBezTo>
                  <a:cubicBezTo>
                    <a:pt x="953" y="476"/>
                    <a:pt x="477" y="214"/>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4"/>
            <p:cNvSpPr/>
            <p:nvPr/>
          </p:nvSpPr>
          <p:spPr>
            <a:xfrm>
              <a:off x="1739528" y="1927194"/>
              <a:ext cx="133512" cy="95169"/>
            </a:xfrm>
            <a:custGeom>
              <a:rect b="b" l="l" r="r" t="t"/>
              <a:pathLst>
                <a:path extrusionOk="0" h="3192" w="4478">
                  <a:moveTo>
                    <a:pt x="4478" y="1"/>
                  </a:moveTo>
                  <a:cubicBezTo>
                    <a:pt x="2668" y="1"/>
                    <a:pt x="1048" y="858"/>
                    <a:pt x="1" y="2168"/>
                  </a:cubicBezTo>
                  <a:lnTo>
                    <a:pt x="1287" y="3192"/>
                  </a:lnTo>
                  <a:cubicBezTo>
                    <a:pt x="2025" y="2239"/>
                    <a:pt x="3168" y="1644"/>
                    <a:pt x="4478" y="1644"/>
                  </a:cubicBezTo>
                  <a:lnTo>
                    <a:pt x="4478"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4"/>
            <p:cNvSpPr/>
            <p:nvPr/>
          </p:nvSpPr>
          <p:spPr>
            <a:xfrm>
              <a:off x="1696206" y="1922930"/>
              <a:ext cx="362163" cy="354351"/>
            </a:xfrm>
            <a:custGeom>
              <a:rect b="b" l="l" r="r" t="t"/>
              <a:pathLst>
                <a:path extrusionOk="0" h="11885" w="12147">
                  <a:moveTo>
                    <a:pt x="5788" y="334"/>
                  </a:moveTo>
                  <a:lnTo>
                    <a:pt x="5788" y="1620"/>
                  </a:lnTo>
                  <a:cubicBezTo>
                    <a:pt x="5669" y="1620"/>
                    <a:pt x="5550" y="1620"/>
                    <a:pt x="5431" y="1644"/>
                  </a:cubicBezTo>
                  <a:cubicBezTo>
                    <a:pt x="4407" y="1763"/>
                    <a:pt x="3502" y="2216"/>
                    <a:pt x="2859" y="2930"/>
                  </a:cubicBezTo>
                  <a:lnTo>
                    <a:pt x="2692" y="3073"/>
                  </a:lnTo>
                  <a:lnTo>
                    <a:pt x="1715" y="2263"/>
                  </a:lnTo>
                  <a:lnTo>
                    <a:pt x="2025" y="1977"/>
                  </a:lnTo>
                  <a:cubicBezTo>
                    <a:pt x="2906" y="1072"/>
                    <a:pt x="4049" y="525"/>
                    <a:pt x="5288" y="358"/>
                  </a:cubicBezTo>
                  <a:cubicBezTo>
                    <a:pt x="5431" y="334"/>
                    <a:pt x="5597" y="334"/>
                    <a:pt x="5740" y="334"/>
                  </a:cubicBezTo>
                  <a:close/>
                  <a:moveTo>
                    <a:pt x="6097" y="429"/>
                  </a:moveTo>
                  <a:cubicBezTo>
                    <a:pt x="7526" y="453"/>
                    <a:pt x="8860" y="1049"/>
                    <a:pt x="9884" y="2073"/>
                  </a:cubicBezTo>
                  <a:cubicBezTo>
                    <a:pt x="10884" y="3073"/>
                    <a:pt x="11456" y="4406"/>
                    <a:pt x="11503" y="5835"/>
                  </a:cubicBezTo>
                  <a:lnTo>
                    <a:pt x="10241" y="5835"/>
                  </a:lnTo>
                  <a:cubicBezTo>
                    <a:pt x="10170" y="4454"/>
                    <a:pt x="9455" y="3192"/>
                    <a:pt x="8288" y="2430"/>
                  </a:cubicBezTo>
                  <a:cubicBezTo>
                    <a:pt x="8260" y="2402"/>
                    <a:pt x="8228" y="2388"/>
                    <a:pt x="8196" y="2388"/>
                  </a:cubicBezTo>
                  <a:cubicBezTo>
                    <a:pt x="8145" y="2388"/>
                    <a:pt x="8093" y="2420"/>
                    <a:pt x="8050" y="2478"/>
                  </a:cubicBezTo>
                  <a:cubicBezTo>
                    <a:pt x="8003" y="2573"/>
                    <a:pt x="8026" y="2668"/>
                    <a:pt x="8122" y="2716"/>
                  </a:cubicBezTo>
                  <a:cubicBezTo>
                    <a:pt x="9241" y="3454"/>
                    <a:pt x="9908" y="4692"/>
                    <a:pt x="9908" y="6026"/>
                  </a:cubicBezTo>
                  <a:cubicBezTo>
                    <a:pt x="9908" y="8098"/>
                    <a:pt x="8122" y="9884"/>
                    <a:pt x="5931" y="9884"/>
                  </a:cubicBezTo>
                  <a:cubicBezTo>
                    <a:pt x="3764" y="9884"/>
                    <a:pt x="1977" y="8098"/>
                    <a:pt x="1977" y="5931"/>
                  </a:cubicBezTo>
                  <a:cubicBezTo>
                    <a:pt x="1977" y="5073"/>
                    <a:pt x="2287" y="4240"/>
                    <a:pt x="2787" y="3549"/>
                  </a:cubicBezTo>
                  <a:cubicBezTo>
                    <a:pt x="3287" y="2859"/>
                    <a:pt x="4049" y="2382"/>
                    <a:pt x="4835" y="2144"/>
                  </a:cubicBezTo>
                  <a:cubicBezTo>
                    <a:pt x="5192" y="2073"/>
                    <a:pt x="5550" y="2001"/>
                    <a:pt x="5954" y="2001"/>
                  </a:cubicBezTo>
                  <a:cubicBezTo>
                    <a:pt x="6455" y="2001"/>
                    <a:pt x="6955" y="2096"/>
                    <a:pt x="7431" y="2311"/>
                  </a:cubicBezTo>
                  <a:cubicBezTo>
                    <a:pt x="7444" y="2314"/>
                    <a:pt x="7457" y="2315"/>
                    <a:pt x="7470" y="2315"/>
                  </a:cubicBezTo>
                  <a:cubicBezTo>
                    <a:pt x="7556" y="2315"/>
                    <a:pt x="7648" y="2254"/>
                    <a:pt x="7669" y="2192"/>
                  </a:cubicBezTo>
                  <a:cubicBezTo>
                    <a:pt x="7669" y="2096"/>
                    <a:pt x="7645" y="2025"/>
                    <a:pt x="7550" y="2001"/>
                  </a:cubicBezTo>
                  <a:cubicBezTo>
                    <a:pt x="7098" y="1811"/>
                    <a:pt x="6597" y="1715"/>
                    <a:pt x="6097" y="1715"/>
                  </a:cubicBezTo>
                  <a:lnTo>
                    <a:pt x="6097" y="429"/>
                  </a:lnTo>
                  <a:close/>
                  <a:moveTo>
                    <a:pt x="5502" y="1"/>
                  </a:moveTo>
                  <a:cubicBezTo>
                    <a:pt x="5264" y="48"/>
                    <a:pt x="4978" y="72"/>
                    <a:pt x="4740" y="96"/>
                  </a:cubicBezTo>
                  <a:cubicBezTo>
                    <a:pt x="4454" y="168"/>
                    <a:pt x="4121" y="239"/>
                    <a:pt x="3835" y="358"/>
                  </a:cubicBezTo>
                  <a:cubicBezTo>
                    <a:pt x="3049" y="668"/>
                    <a:pt x="2311" y="1144"/>
                    <a:pt x="1715" y="1739"/>
                  </a:cubicBezTo>
                  <a:cubicBezTo>
                    <a:pt x="596" y="2859"/>
                    <a:pt x="1" y="4359"/>
                    <a:pt x="1" y="5931"/>
                  </a:cubicBezTo>
                  <a:cubicBezTo>
                    <a:pt x="1" y="7431"/>
                    <a:pt x="549" y="8884"/>
                    <a:pt x="1573" y="9979"/>
                  </a:cubicBezTo>
                  <a:cubicBezTo>
                    <a:pt x="1598" y="10017"/>
                    <a:pt x="1644" y="10042"/>
                    <a:pt x="1692" y="10042"/>
                  </a:cubicBezTo>
                  <a:cubicBezTo>
                    <a:pt x="1734" y="10042"/>
                    <a:pt x="1778" y="10023"/>
                    <a:pt x="1811" y="9979"/>
                  </a:cubicBezTo>
                  <a:cubicBezTo>
                    <a:pt x="1858" y="9931"/>
                    <a:pt x="1858" y="9812"/>
                    <a:pt x="1811" y="9741"/>
                  </a:cubicBezTo>
                  <a:cubicBezTo>
                    <a:pt x="858" y="8693"/>
                    <a:pt x="310" y="7359"/>
                    <a:pt x="310" y="5931"/>
                  </a:cubicBezTo>
                  <a:cubicBezTo>
                    <a:pt x="310" y="4716"/>
                    <a:pt x="715" y="3525"/>
                    <a:pt x="1454" y="2573"/>
                  </a:cubicBezTo>
                  <a:lnTo>
                    <a:pt x="2430" y="3382"/>
                  </a:lnTo>
                  <a:cubicBezTo>
                    <a:pt x="1906" y="4121"/>
                    <a:pt x="1573" y="5002"/>
                    <a:pt x="1573" y="6026"/>
                  </a:cubicBezTo>
                  <a:cubicBezTo>
                    <a:pt x="1596" y="8336"/>
                    <a:pt x="3502" y="10217"/>
                    <a:pt x="5812" y="10241"/>
                  </a:cubicBezTo>
                  <a:cubicBezTo>
                    <a:pt x="5841" y="10242"/>
                    <a:pt x="5871" y="10242"/>
                    <a:pt x="5900" y="10242"/>
                  </a:cubicBezTo>
                  <a:cubicBezTo>
                    <a:pt x="8217" y="10242"/>
                    <a:pt x="10099" y="8402"/>
                    <a:pt x="10193" y="6121"/>
                  </a:cubicBezTo>
                  <a:lnTo>
                    <a:pt x="11479" y="6121"/>
                  </a:lnTo>
                  <a:cubicBezTo>
                    <a:pt x="11456" y="7550"/>
                    <a:pt x="10860" y="8884"/>
                    <a:pt x="9836" y="9884"/>
                  </a:cubicBezTo>
                  <a:cubicBezTo>
                    <a:pt x="8788" y="10932"/>
                    <a:pt x="7360" y="11527"/>
                    <a:pt x="5883" y="11527"/>
                  </a:cubicBezTo>
                  <a:cubicBezTo>
                    <a:pt x="4597" y="11527"/>
                    <a:pt x="3359" y="11074"/>
                    <a:pt x="2358" y="10289"/>
                  </a:cubicBezTo>
                  <a:cubicBezTo>
                    <a:pt x="2336" y="10255"/>
                    <a:pt x="2299" y="10238"/>
                    <a:pt x="2260" y="10238"/>
                  </a:cubicBezTo>
                  <a:cubicBezTo>
                    <a:pt x="2216" y="10238"/>
                    <a:pt x="2170" y="10261"/>
                    <a:pt x="2144" y="10312"/>
                  </a:cubicBezTo>
                  <a:cubicBezTo>
                    <a:pt x="2073" y="10360"/>
                    <a:pt x="2073" y="10479"/>
                    <a:pt x="2168" y="10551"/>
                  </a:cubicBezTo>
                  <a:cubicBezTo>
                    <a:pt x="3192" y="11408"/>
                    <a:pt x="4549" y="11884"/>
                    <a:pt x="5907" y="11884"/>
                  </a:cubicBezTo>
                  <a:cubicBezTo>
                    <a:pt x="7883" y="11884"/>
                    <a:pt x="9717" y="10932"/>
                    <a:pt x="10860" y="9241"/>
                  </a:cubicBezTo>
                  <a:cubicBezTo>
                    <a:pt x="11265" y="8622"/>
                    <a:pt x="11575" y="7907"/>
                    <a:pt x="11718" y="7145"/>
                  </a:cubicBezTo>
                  <a:cubicBezTo>
                    <a:pt x="12146" y="5097"/>
                    <a:pt x="11503" y="3144"/>
                    <a:pt x="10098" y="1739"/>
                  </a:cubicBezTo>
                  <a:cubicBezTo>
                    <a:pt x="8979" y="596"/>
                    <a:pt x="7502"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0" name="Google Shape;2590;p54"/>
          <p:cNvGrpSpPr/>
          <p:nvPr/>
        </p:nvGrpSpPr>
        <p:grpSpPr>
          <a:xfrm>
            <a:off x="1805872" y="1922125"/>
            <a:ext cx="354351" cy="354441"/>
            <a:chOff x="2377359" y="1922125"/>
            <a:chExt cx="354351" cy="354441"/>
          </a:xfrm>
        </p:grpSpPr>
        <p:sp>
          <p:nvSpPr>
            <p:cNvPr id="2591" name="Google Shape;2591;p54"/>
            <p:cNvSpPr/>
            <p:nvPr/>
          </p:nvSpPr>
          <p:spPr>
            <a:xfrm>
              <a:off x="2632996" y="1957009"/>
              <a:ext cx="69588" cy="290428"/>
            </a:xfrm>
            <a:custGeom>
              <a:rect b="b" l="l" r="r" t="t"/>
              <a:pathLst>
                <a:path extrusionOk="0" h="9741" w="2334">
                  <a:moveTo>
                    <a:pt x="71" y="1"/>
                  </a:moveTo>
                  <a:cubicBezTo>
                    <a:pt x="24" y="1"/>
                    <a:pt x="0" y="25"/>
                    <a:pt x="0" y="49"/>
                  </a:cubicBezTo>
                  <a:lnTo>
                    <a:pt x="0" y="9741"/>
                  </a:lnTo>
                  <a:lnTo>
                    <a:pt x="2334" y="9741"/>
                  </a:lnTo>
                  <a:lnTo>
                    <a:pt x="2286" y="49"/>
                  </a:lnTo>
                  <a:cubicBezTo>
                    <a:pt x="2286" y="25"/>
                    <a:pt x="2262"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4"/>
            <p:cNvSpPr/>
            <p:nvPr/>
          </p:nvSpPr>
          <p:spPr>
            <a:xfrm>
              <a:off x="2529328" y="2068488"/>
              <a:ext cx="68187" cy="178950"/>
            </a:xfrm>
            <a:custGeom>
              <a:rect b="b" l="l" r="r" t="t"/>
              <a:pathLst>
                <a:path extrusionOk="0" h="6002" w="2287">
                  <a:moveTo>
                    <a:pt x="48" y="1"/>
                  </a:moveTo>
                  <a:cubicBezTo>
                    <a:pt x="24" y="1"/>
                    <a:pt x="0" y="48"/>
                    <a:pt x="0" y="72"/>
                  </a:cubicBezTo>
                  <a:lnTo>
                    <a:pt x="0" y="6002"/>
                  </a:lnTo>
                  <a:lnTo>
                    <a:pt x="2286" y="6002"/>
                  </a:lnTo>
                  <a:lnTo>
                    <a:pt x="2286" y="72"/>
                  </a:lnTo>
                  <a:cubicBezTo>
                    <a:pt x="2286" y="48"/>
                    <a:pt x="2262"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4"/>
            <p:cNvSpPr/>
            <p:nvPr/>
          </p:nvSpPr>
          <p:spPr>
            <a:xfrm>
              <a:off x="2426346" y="2144458"/>
              <a:ext cx="68217" cy="102981"/>
            </a:xfrm>
            <a:custGeom>
              <a:rect b="b" l="l" r="r" t="t"/>
              <a:pathLst>
                <a:path extrusionOk="0" h="3454" w="2288">
                  <a:moveTo>
                    <a:pt x="49" y="1"/>
                  </a:moveTo>
                  <a:cubicBezTo>
                    <a:pt x="25" y="1"/>
                    <a:pt x="1" y="25"/>
                    <a:pt x="1" y="49"/>
                  </a:cubicBezTo>
                  <a:lnTo>
                    <a:pt x="1" y="3454"/>
                  </a:lnTo>
                  <a:lnTo>
                    <a:pt x="2287" y="3454"/>
                  </a:lnTo>
                  <a:lnTo>
                    <a:pt x="2287" y="49"/>
                  </a:lnTo>
                  <a:cubicBezTo>
                    <a:pt x="2287" y="25"/>
                    <a:pt x="2263" y="1"/>
                    <a:pt x="224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4"/>
            <p:cNvSpPr/>
            <p:nvPr/>
          </p:nvSpPr>
          <p:spPr>
            <a:xfrm>
              <a:off x="2686246" y="1957009"/>
              <a:ext cx="16339" cy="290428"/>
            </a:xfrm>
            <a:custGeom>
              <a:rect b="b" l="l" r="r" t="t"/>
              <a:pathLst>
                <a:path extrusionOk="0" h="9741" w="548">
                  <a:moveTo>
                    <a:pt x="0" y="1"/>
                  </a:moveTo>
                  <a:cubicBezTo>
                    <a:pt x="24" y="1"/>
                    <a:pt x="72" y="25"/>
                    <a:pt x="72" y="49"/>
                  </a:cubicBezTo>
                  <a:lnTo>
                    <a:pt x="72" y="9741"/>
                  </a:lnTo>
                  <a:lnTo>
                    <a:pt x="548" y="9741"/>
                  </a:lnTo>
                  <a:lnTo>
                    <a:pt x="548" y="49"/>
                  </a:lnTo>
                  <a:cubicBezTo>
                    <a:pt x="548" y="25"/>
                    <a:pt x="500"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4"/>
            <p:cNvSpPr/>
            <p:nvPr/>
          </p:nvSpPr>
          <p:spPr>
            <a:xfrm>
              <a:off x="2582578" y="2068488"/>
              <a:ext cx="15653" cy="178264"/>
            </a:xfrm>
            <a:custGeom>
              <a:rect b="b" l="l" r="r" t="t"/>
              <a:pathLst>
                <a:path extrusionOk="0" h="5979" w="525">
                  <a:moveTo>
                    <a:pt x="0" y="1"/>
                  </a:moveTo>
                  <a:cubicBezTo>
                    <a:pt x="24" y="1"/>
                    <a:pt x="48" y="25"/>
                    <a:pt x="48" y="72"/>
                  </a:cubicBezTo>
                  <a:lnTo>
                    <a:pt x="48" y="5978"/>
                  </a:lnTo>
                  <a:lnTo>
                    <a:pt x="524" y="5978"/>
                  </a:lnTo>
                  <a:lnTo>
                    <a:pt x="524" y="72"/>
                  </a:lnTo>
                  <a:cubicBezTo>
                    <a:pt x="524" y="48"/>
                    <a:pt x="500"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4"/>
            <p:cNvSpPr/>
            <p:nvPr/>
          </p:nvSpPr>
          <p:spPr>
            <a:xfrm>
              <a:off x="2479626" y="2143057"/>
              <a:ext cx="15623" cy="102981"/>
            </a:xfrm>
            <a:custGeom>
              <a:rect b="b" l="l" r="r" t="t"/>
              <a:pathLst>
                <a:path extrusionOk="0" h="3454" w="524">
                  <a:moveTo>
                    <a:pt x="0" y="0"/>
                  </a:moveTo>
                  <a:cubicBezTo>
                    <a:pt x="24" y="0"/>
                    <a:pt x="48" y="48"/>
                    <a:pt x="48" y="72"/>
                  </a:cubicBezTo>
                  <a:lnTo>
                    <a:pt x="48" y="3453"/>
                  </a:lnTo>
                  <a:lnTo>
                    <a:pt x="524" y="3453"/>
                  </a:lnTo>
                  <a:lnTo>
                    <a:pt x="524" y="72"/>
                  </a:lnTo>
                  <a:cubicBezTo>
                    <a:pt x="524" y="48"/>
                    <a:pt x="500"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4"/>
            <p:cNvSpPr/>
            <p:nvPr/>
          </p:nvSpPr>
          <p:spPr>
            <a:xfrm>
              <a:off x="2424229" y="1929340"/>
              <a:ext cx="193171" cy="156171"/>
            </a:xfrm>
            <a:custGeom>
              <a:rect b="b" l="l" r="r" t="t"/>
              <a:pathLst>
                <a:path extrusionOk="0" h="5238" w="6479">
                  <a:moveTo>
                    <a:pt x="6002" y="0"/>
                  </a:moveTo>
                  <a:lnTo>
                    <a:pt x="4859" y="143"/>
                  </a:lnTo>
                  <a:cubicBezTo>
                    <a:pt x="4621" y="167"/>
                    <a:pt x="4478" y="381"/>
                    <a:pt x="4501" y="595"/>
                  </a:cubicBezTo>
                  <a:cubicBezTo>
                    <a:pt x="4501" y="738"/>
                    <a:pt x="4644" y="881"/>
                    <a:pt x="4811" y="929"/>
                  </a:cubicBezTo>
                  <a:lnTo>
                    <a:pt x="215" y="4525"/>
                  </a:lnTo>
                  <a:cubicBezTo>
                    <a:pt x="48" y="4668"/>
                    <a:pt x="1" y="4906"/>
                    <a:pt x="167" y="5096"/>
                  </a:cubicBezTo>
                  <a:cubicBezTo>
                    <a:pt x="247" y="5189"/>
                    <a:pt x="356" y="5238"/>
                    <a:pt x="466" y="5238"/>
                  </a:cubicBezTo>
                  <a:cubicBezTo>
                    <a:pt x="553" y="5238"/>
                    <a:pt x="641" y="5207"/>
                    <a:pt x="715" y="5144"/>
                  </a:cubicBezTo>
                  <a:lnTo>
                    <a:pt x="5406" y="1453"/>
                  </a:lnTo>
                  <a:cubicBezTo>
                    <a:pt x="5406" y="1667"/>
                    <a:pt x="5526" y="1834"/>
                    <a:pt x="5716" y="1881"/>
                  </a:cubicBezTo>
                  <a:cubicBezTo>
                    <a:pt x="5744" y="1888"/>
                    <a:pt x="5772" y="1891"/>
                    <a:pt x="5799" y="1891"/>
                  </a:cubicBezTo>
                  <a:cubicBezTo>
                    <a:pt x="5983" y="1891"/>
                    <a:pt x="6151" y="1758"/>
                    <a:pt x="6192" y="1572"/>
                  </a:cubicBezTo>
                  <a:lnTo>
                    <a:pt x="6430" y="453"/>
                  </a:lnTo>
                  <a:cubicBezTo>
                    <a:pt x="6478" y="334"/>
                    <a:pt x="6430" y="191"/>
                    <a:pt x="6359" y="119"/>
                  </a:cubicBezTo>
                  <a:cubicBezTo>
                    <a:pt x="6264" y="48"/>
                    <a:pt x="6168" y="0"/>
                    <a:pt x="604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4"/>
            <p:cNvSpPr/>
            <p:nvPr/>
          </p:nvSpPr>
          <p:spPr>
            <a:xfrm>
              <a:off x="2427061" y="1967921"/>
              <a:ext cx="153398" cy="117889"/>
            </a:xfrm>
            <a:custGeom>
              <a:rect b="b" l="l" r="r" t="t"/>
              <a:pathLst>
                <a:path extrusionOk="0" h="3954" w="5145">
                  <a:moveTo>
                    <a:pt x="4897" y="0"/>
                  </a:moveTo>
                  <a:cubicBezTo>
                    <a:pt x="4871" y="0"/>
                    <a:pt x="4841" y="6"/>
                    <a:pt x="4811" y="16"/>
                  </a:cubicBezTo>
                  <a:lnTo>
                    <a:pt x="263" y="3588"/>
                  </a:lnTo>
                  <a:cubicBezTo>
                    <a:pt x="168" y="3660"/>
                    <a:pt x="96" y="3683"/>
                    <a:pt x="1" y="3683"/>
                  </a:cubicBezTo>
                  <a:cubicBezTo>
                    <a:pt x="1" y="3731"/>
                    <a:pt x="25" y="3779"/>
                    <a:pt x="48" y="3802"/>
                  </a:cubicBezTo>
                  <a:cubicBezTo>
                    <a:pt x="143" y="3897"/>
                    <a:pt x="262" y="3954"/>
                    <a:pt x="377" y="3954"/>
                  </a:cubicBezTo>
                  <a:cubicBezTo>
                    <a:pt x="463" y="3954"/>
                    <a:pt x="548" y="3922"/>
                    <a:pt x="620" y="3850"/>
                  </a:cubicBezTo>
                  <a:lnTo>
                    <a:pt x="5145" y="278"/>
                  </a:lnTo>
                  <a:cubicBezTo>
                    <a:pt x="5073" y="230"/>
                    <a:pt x="5002" y="135"/>
                    <a:pt x="4978" y="40"/>
                  </a:cubicBezTo>
                  <a:cubicBezTo>
                    <a:pt x="4964" y="12"/>
                    <a:pt x="4934" y="0"/>
                    <a:pt x="489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4"/>
            <p:cNvSpPr/>
            <p:nvPr/>
          </p:nvSpPr>
          <p:spPr>
            <a:xfrm>
              <a:off x="2586126" y="1926478"/>
              <a:ext cx="31276" cy="59242"/>
            </a:xfrm>
            <a:custGeom>
              <a:rect b="b" l="l" r="r" t="t"/>
              <a:pathLst>
                <a:path extrusionOk="0" h="1987" w="1049">
                  <a:moveTo>
                    <a:pt x="643" y="1"/>
                  </a:moveTo>
                  <a:cubicBezTo>
                    <a:pt x="643" y="96"/>
                    <a:pt x="691" y="168"/>
                    <a:pt x="643" y="239"/>
                  </a:cubicBezTo>
                  <a:lnTo>
                    <a:pt x="405" y="1382"/>
                  </a:lnTo>
                  <a:cubicBezTo>
                    <a:pt x="381" y="1596"/>
                    <a:pt x="215" y="1692"/>
                    <a:pt x="0" y="1692"/>
                  </a:cubicBezTo>
                  <a:cubicBezTo>
                    <a:pt x="48" y="1858"/>
                    <a:pt x="143" y="1930"/>
                    <a:pt x="286" y="1977"/>
                  </a:cubicBezTo>
                  <a:cubicBezTo>
                    <a:pt x="314" y="1984"/>
                    <a:pt x="342" y="1987"/>
                    <a:pt x="369" y="1987"/>
                  </a:cubicBezTo>
                  <a:cubicBezTo>
                    <a:pt x="553" y="1987"/>
                    <a:pt x="721" y="1854"/>
                    <a:pt x="762" y="1668"/>
                  </a:cubicBezTo>
                  <a:lnTo>
                    <a:pt x="1000" y="549"/>
                  </a:lnTo>
                  <a:cubicBezTo>
                    <a:pt x="1048" y="430"/>
                    <a:pt x="1000" y="287"/>
                    <a:pt x="929" y="120"/>
                  </a:cubicBezTo>
                  <a:cubicBezTo>
                    <a:pt x="858" y="72"/>
                    <a:pt x="762" y="1"/>
                    <a:pt x="64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4"/>
            <p:cNvSpPr/>
            <p:nvPr/>
          </p:nvSpPr>
          <p:spPr>
            <a:xfrm>
              <a:off x="2381623" y="2247410"/>
              <a:ext cx="343678" cy="23464"/>
            </a:xfrm>
            <a:custGeom>
              <a:rect b="b" l="l" r="r" t="t"/>
              <a:pathLst>
                <a:path extrusionOk="0" h="787" w="11527">
                  <a:moveTo>
                    <a:pt x="120" y="1"/>
                  </a:moveTo>
                  <a:cubicBezTo>
                    <a:pt x="72" y="1"/>
                    <a:pt x="1" y="49"/>
                    <a:pt x="1" y="120"/>
                  </a:cubicBezTo>
                  <a:lnTo>
                    <a:pt x="1" y="668"/>
                  </a:lnTo>
                  <a:cubicBezTo>
                    <a:pt x="1" y="739"/>
                    <a:pt x="72" y="787"/>
                    <a:pt x="120" y="787"/>
                  </a:cubicBezTo>
                  <a:lnTo>
                    <a:pt x="11408" y="787"/>
                  </a:lnTo>
                  <a:cubicBezTo>
                    <a:pt x="11479" y="787"/>
                    <a:pt x="11527" y="739"/>
                    <a:pt x="11527" y="668"/>
                  </a:cubicBezTo>
                  <a:lnTo>
                    <a:pt x="11527" y="120"/>
                  </a:lnTo>
                  <a:cubicBezTo>
                    <a:pt x="11527" y="49"/>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4"/>
            <p:cNvSpPr/>
            <p:nvPr/>
          </p:nvSpPr>
          <p:spPr>
            <a:xfrm>
              <a:off x="2708250" y="2247410"/>
              <a:ext cx="17770" cy="23464"/>
            </a:xfrm>
            <a:custGeom>
              <a:rect b="b" l="l" r="r" t="t"/>
              <a:pathLst>
                <a:path extrusionOk="0" h="787" w="596">
                  <a:moveTo>
                    <a:pt x="0" y="1"/>
                  </a:moveTo>
                  <a:cubicBezTo>
                    <a:pt x="72" y="1"/>
                    <a:pt x="119" y="49"/>
                    <a:pt x="119" y="120"/>
                  </a:cubicBezTo>
                  <a:lnTo>
                    <a:pt x="119" y="668"/>
                  </a:lnTo>
                  <a:cubicBezTo>
                    <a:pt x="119" y="739"/>
                    <a:pt x="72" y="787"/>
                    <a:pt x="0" y="787"/>
                  </a:cubicBezTo>
                  <a:lnTo>
                    <a:pt x="477" y="787"/>
                  </a:lnTo>
                  <a:cubicBezTo>
                    <a:pt x="548" y="787"/>
                    <a:pt x="596" y="739"/>
                    <a:pt x="596" y="668"/>
                  </a:cubicBezTo>
                  <a:lnTo>
                    <a:pt x="596" y="120"/>
                  </a:lnTo>
                  <a:cubicBezTo>
                    <a:pt x="596" y="25"/>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4"/>
            <p:cNvSpPr/>
            <p:nvPr/>
          </p:nvSpPr>
          <p:spPr>
            <a:xfrm>
              <a:off x="2419250" y="1922930"/>
              <a:ext cx="202384" cy="168455"/>
            </a:xfrm>
            <a:custGeom>
              <a:rect b="b" l="l" r="r" t="t"/>
              <a:pathLst>
                <a:path extrusionOk="0" h="5650" w="6788">
                  <a:moveTo>
                    <a:pt x="6193" y="334"/>
                  </a:moveTo>
                  <a:cubicBezTo>
                    <a:pt x="6240" y="334"/>
                    <a:pt x="6335" y="358"/>
                    <a:pt x="6407" y="406"/>
                  </a:cubicBezTo>
                  <a:cubicBezTo>
                    <a:pt x="6455" y="453"/>
                    <a:pt x="6455" y="525"/>
                    <a:pt x="6455" y="596"/>
                  </a:cubicBezTo>
                  <a:lnTo>
                    <a:pt x="6216" y="1739"/>
                  </a:lnTo>
                  <a:cubicBezTo>
                    <a:pt x="6195" y="1856"/>
                    <a:pt x="6098" y="1911"/>
                    <a:pt x="5999" y="1911"/>
                  </a:cubicBezTo>
                  <a:cubicBezTo>
                    <a:pt x="5876" y="1911"/>
                    <a:pt x="5751" y="1826"/>
                    <a:pt x="5764" y="1668"/>
                  </a:cubicBezTo>
                  <a:cubicBezTo>
                    <a:pt x="5764" y="1620"/>
                    <a:pt x="5740" y="1549"/>
                    <a:pt x="5693" y="1525"/>
                  </a:cubicBezTo>
                  <a:cubicBezTo>
                    <a:pt x="5663" y="1515"/>
                    <a:pt x="5637" y="1509"/>
                    <a:pt x="5613" y="1509"/>
                  </a:cubicBezTo>
                  <a:cubicBezTo>
                    <a:pt x="5578" y="1509"/>
                    <a:pt x="5544" y="1521"/>
                    <a:pt x="5502" y="1549"/>
                  </a:cubicBezTo>
                  <a:lnTo>
                    <a:pt x="834" y="5240"/>
                  </a:lnTo>
                  <a:cubicBezTo>
                    <a:pt x="763" y="5288"/>
                    <a:pt x="715" y="5311"/>
                    <a:pt x="644" y="5311"/>
                  </a:cubicBezTo>
                  <a:cubicBezTo>
                    <a:pt x="596" y="5311"/>
                    <a:pt x="525" y="5288"/>
                    <a:pt x="501" y="5216"/>
                  </a:cubicBezTo>
                  <a:cubicBezTo>
                    <a:pt x="406" y="5121"/>
                    <a:pt x="406" y="5073"/>
                    <a:pt x="406" y="5002"/>
                  </a:cubicBezTo>
                  <a:cubicBezTo>
                    <a:pt x="406" y="4954"/>
                    <a:pt x="453" y="4883"/>
                    <a:pt x="501" y="4859"/>
                  </a:cubicBezTo>
                  <a:lnTo>
                    <a:pt x="5097" y="1263"/>
                  </a:lnTo>
                  <a:cubicBezTo>
                    <a:pt x="5145" y="1215"/>
                    <a:pt x="5169" y="1144"/>
                    <a:pt x="5145" y="1072"/>
                  </a:cubicBezTo>
                  <a:cubicBezTo>
                    <a:pt x="5145" y="1025"/>
                    <a:pt x="5097" y="953"/>
                    <a:pt x="5026" y="953"/>
                  </a:cubicBezTo>
                  <a:cubicBezTo>
                    <a:pt x="4930" y="930"/>
                    <a:pt x="4883" y="882"/>
                    <a:pt x="4859" y="739"/>
                  </a:cubicBezTo>
                  <a:cubicBezTo>
                    <a:pt x="4811" y="620"/>
                    <a:pt x="4930" y="525"/>
                    <a:pt x="5050" y="477"/>
                  </a:cubicBezTo>
                  <a:lnTo>
                    <a:pt x="6193" y="334"/>
                  </a:lnTo>
                  <a:close/>
                  <a:moveTo>
                    <a:pt x="6121" y="1"/>
                  </a:moveTo>
                  <a:lnTo>
                    <a:pt x="5002" y="168"/>
                  </a:lnTo>
                  <a:cubicBezTo>
                    <a:pt x="4859" y="191"/>
                    <a:pt x="4692" y="239"/>
                    <a:pt x="4621" y="358"/>
                  </a:cubicBezTo>
                  <a:cubicBezTo>
                    <a:pt x="4526" y="477"/>
                    <a:pt x="4454" y="644"/>
                    <a:pt x="4478" y="787"/>
                  </a:cubicBezTo>
                  <a:cubicBezTo>
                    <a:pt x="4526" y="906"/>
                    <a:pt x="4573" y="1025"/>
                    <a:pt x="4668" y="1120"/>
                  </a:cubicBezTo>
                  <a:lnTo>
                    <a:pt x="287" y="4573"/>
                  </a:lnTo>
                  <a:cubicBezTo>
                    <a:pt x="48" y="4764"/>
                    <a:pt x="1" y="5121"/>
                    <a:pt x="191" y="5359"/>
                  </a:cubicBezTo>
                  <a:cubicBezTo>
                    <a:pt x="263" y="5526"/>
                    <a:pt x="406" y="5597"/>
                    <a:pt x="572" y="5645"/>
                  </a:cubicBezTo>
                  <a:cubicBezTo>
                    <a:pt x="592" y="5648"/>
                    <a:pt x="611" y="5649"/>
                    <a:pt x="630" y="5649"/>
                  </a:cubicBezTo>
                  <a:cubicBezTo>
                    <a:pt x="753" y="5649"/>
                    <a:pt x="874" y="5588"/>
                    <a:pt x="977" y="5526"/>
                  </a:cubicBezTo>
                  <a:lnTo>
                    <a:pt x="5454" y="2001"/>
                  </a:lnTo>
                  <a:cubicBezTo>
                    <a:pt x="5526" y="2144"/>
                    <a:pt x="5645" y="2239"/>
                    <a:pt x="5835" y="2263"/>
                  </a:cubicBezTo>
                  <a:cubicBezTo>
                    <a:pt x="5876" y="2273"/>
                    <a:pt x="5917" y="2278"/>
                    <a:pt x="5959" y="2278"/>
                  </a:cubicBezTo>
                  <a:cubicBezTo>
                    <a:pt x="6210" y="2278"/>
                    <a:pt x="6465" y="2100"/>
                    <a:pt x="6526" y="1835"/>
                  </a:cubicBezTo>
                  <a:lnTo>
                    <a:pt x="6764" y="691"/>
                  </a:lnTo>
                  <a:cubicBezTo>
                    <a:pt x="6788" y="525"/>
                    <a:pt x="6764" y="310"/>
                    <a:pt x="6597" y="191"/>
                  </a:cubicBezTo>
                  <a:cubicBezTo>
                    <a:pt x="6478" y="72"/>
                    <a:pt x="6335" y="1"/>
                    <a:pt x="61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4"/>
            <p:cNvSpPr/>
            <p:nvPr/>
          </p:nvSpPr>
          <p:spPr>
            <a:xfrm>
              <a:off x="2377359" y="1922125"/>
              <a:ext cx="354351" cy="354441"/>
            </a:xfrm>
            <a:custGeom>
              <a:rect b="b" l="l" r="r" t="t"/>
              <a:pathLst>
                <a:path extrusionOk="0" h="11888" w="11885">
                  <a:moveTo>
                    <a:pt x="7264" y="5076"/>
                  </a:moveTo>
                  <a:lnTo>
                    <a:pt x="7264" y="10697"/>
                  </a:lnTo>
                  <a:lnTo>
                    <a:pt x="5288" y="10697"/>
                  </a:lnTo>
                  <a:lnTo>
                    <a:pt x="5288" y="5076"/>
                  </a:lnTo>
                  <a:close/>
                  <a:moveTo>
                    <a:pt x="11503" y="11054"/>
                  </a:moveTo>
                  <a:lnTo>
                    <a:pt x="11503" y="11530"/>
                  </a:lnTo>
                  <a:lnTo>
                    <a:pt x="334" y="11530"/>
                  </a:lnTo>
                  <a:lnTo>
                    <a:pt x="334" y="11054"/>
                  </a:lnTo>
                  <a:close/>
                  <a:moveTo>
                    <a:pt x="893" y="0"/>
                  </a:moveTo>
                  <a:cubicBezTo>
                    <a:pt x="792" y="0"/>
                    <a:pt x="715" y="88"/>
                    <a:pt x="715" y="195"/>
                  </a:cubicBezTo>
                  <a:lnTo>
                    <a:pt x="715" y="980"/>
                  </a:lnTo>
                  <a:lnTo>
                    <a:pt x="501" y="980"/>
                  </a:lnTo>
                  <a:cubicBezTo>
                    <a:pt x="429" y="980"/>
                    <a:pt x="334" y="1052"/>
                    <a:pt x="334" y="1147"/>
                  </a:cubicBezTo>
                  <a:cubicBezTo>
                    <a:pt x="334" y="1266"/>
                    <a:pt x="382" y="1338"/>
                    <a:pt x="501" y="1338"/>
                  </a:cubicBezTo>
                  <a:lnTo>
                    <a:pt x="715" y="1338"/>
                  </a:lnTo>
                  <a:lnTo>
                    <a:pt x="715" y="2243"/>
                  </a:lnTo>
                  <a:lnTo>
                    <a:pt x="501" y="2243"/>
                  </a:lnTo>
                  <a:cubicBezTo>
                    <a:pt x="429" y="2243"/>
                    <a:pt x="358" y="2290"/>
                    <a:pt x="334" y="2385"/>
                  </a:cubicBezTo>
                  <a:cubicBezTo>
                    <a:pt x="310" y="2505"/>
                    <a:pt x="382" y="2600"/>
                    <a:pt x="501" y="2600"/>
                  </a:cubicBezTo>
                  <a:lnTo>
                    <a:pt x="715" y="2600"/>
                  </a:lnTo>
                  <a:lnTo>
                    <a:pt x="715" y="3481"/>
                  </a:lnTo>
                  <a:lnTo>
                    <a:pt x="501" y="3481"/>
                  </a:lnTo>
                  <a:cubicBezTo>
                    <a:pt x="429" y="3481"/>
                    <a:pt x="358" y="3552"/>
                    <a:pt x="334" y="3648"/>
                  </a:cubicBezTo>
                  <a:cubicBezTo>
                    <a:pt x="310" y="3767"/>
                    <a:pt x="382" y="3838"/>
                    <a:pt x="501" y="3838"/>
                  </a:cubicBezTo>
                  <a:lnTo>
                    <a:pt x="715" y="3838"/>
                  </a:lnTo>
                  <a:lnTo>
                    <a:pt x="715" y="4743"/>
                  </a:lnTo>
                  <a:lnTo>
                    <a:pt x="501" y="4743"/>
                  </a:lnTo>
                  <a:cubicBezTo>
                    <a:pt x="429" y="4743"/>
                    <a:pt x="334" y="4791"/>
                    <a:pt x="334" y="4886"/>
                  </a:cubicBezTo>
                  <a:cubicBezTo>
                    <a:pt x="334" y="5005"/>
                    <a:pt x="382" y="5100"/>
                    <a:pt x="501" y="5100"/>
                  </a:cubicBezTo>
                  <a:lnTo>
                    <a:pt x="715" y="5100"/>
                  </a:lnTo>
                  <a:lnTo>
                    <a:pt x="715" y="5981"/>
                  </a:lnTo>
                  <a:lnTo>
                    <a:pt x="501" y="5981"/>
                  </a:lnTo>
                  <a:cubicBezTo>
                    <a:pt x="429" y="5981"/>
                    <a:pt x="334" y="6053"/>
                    <a:pt x="334" y="6148"/>
                  </a:cubicBezTo>
                  <a:cubicBezTo>
                    <a:pt x="334" y="6267"/>
                    <a:pt x="382" y="6339"/>
                    <a:pt x="501" y="6339"/>
                  </a:cubicBezTo>
                  <a:lnTo>
                    <a:pt x="715" y="6339"/>
                  </a:lnTo>
                  <a:lnTo>
                    <a:pt x="715" y="7244"/>
                  </a:lnTo>
                  <a:lnTo>
                    <a:pt x="501" y="7244"/>
                  </a:lnTo>
                  <a:cubicBezTo>
                    <a:pt x="429" y="7244"/>
                    <a:pt x="358" y="7291"/>
                    <a:pt x="334" y="7386"/>
                  </a:cubicBezTo>
                  <a:cubicBezTo>
                    <a:pt x="310" y="7506"/>
                    <a:pt x="382" y="7601"/>
                    <a:pt x="501" y="7601"/>
                  </a:cubicBezTo>
                  <a:lnTo>
                    <a:pt x="715" y="7601"/>
                  </a:lnTo>
                  <a:lnTo>
                    <a:pt x="715" y="8482"/>
                  </a:lnTo>
                  <a:lnTo>
                    <a:pt x="501" y="8482"/>
                  </a:lnTo>
                  <a:cubicBezTo>
                    <a:pt x="429" y="8482"/>
                    <a:pt x="358" y="8553"/>
                    <a:pt x="334" y="8649"/>
                  </a:cubicBezTo>
                  <a:cubicBezTo>
                    <a:pt x="310" y="8768"/>
                    <a:pt x="382" y="8839"/>
                    <a:pt x="501" y="8839"/>
                  </a:cubicBezTo>
                  <a:lnTo>
                    <a:pt x="715" y="8839"/>
                  </a:lnTo>
                  <a:lnTo>
                    <a:pt x="715" y="9744"/>
                  </a:lnTo>
                  <a:lnTo>
                    <a:pt x="501" y="9744"/>
                  </a:lnTo>
                  <a:cubicBezTo>
                    <a:pt x="429" y="9744"/>
                    <a:pt x="334" y="9792"/>
                    <a:pt x="334" y="9887"/>
                  </a:cubicBezTo>
                  <a:cubicBezTo>
                    <a:pt x="334" y="10006"/>
                    <a:pt x="382" y="10101"/>
                    <a:pt x="501" y="10101"/>
                  </a:cubicBezTo>
                  <a:lnTo>
                    <a:pt x="715" y="10101"/>
                  </a:lnTo>
                  <a:lnTo>
                    <a:pt x="715" y="10720"/>
                  </a:lnTo>
                  <a:lnTo>
                    <a:pt x="310" y="10720"/>
                  </a:lnTo>
                  <a:cubicBezTo>
                    <a:pt x="144" y="10720"/>
                    <a:pt x="1" y="10840"/>
                    <a:pt x="1" y="11030"/>
                  </a:cubicBezTo>
                  <a:lnTo>
                    <a:pt x="1" y="11578"/>
                  </a:lnTo>
                  <a:cubicBezTo>
                    <a:pt x="1" y="11744"/>
                    <a:pt x="120" y="11887"/>
                    <a:pt x="310" y="11887"/>
                  </a:cubicBezTo>
                  <a:lnTo>
                    <a:pt x="11575" y="11887"/>
                  </a:lnTo>
                  <a:cubicBezTo>
                    <a:pt x="11741" y="11887"/>
                    <a:pt x="11884" y="11768"/>
                    <a:pt x="11884" y="11578"/>
                  </a:cubicBezTo>
                  <a:lnTo>
                    <a:pt x="11884" y="11030"/>
                  </a:lnTo>
                  <a:cubicBezTo>
                    <a:pt x="11837" y="10840"/>
                    <a:pt x="11741" y="10720"/>
                    <a:pt x="11551" y="10720"/>
                  </a:cubicBezTo>
                  <a:lnTo>
                    <a:pt x="11051" y="10720"/>
                  </a:lnTo>
                  <a:lnTo>
                    <a:pt x="11051" y="3171"/>
                  </a:lnTo>
                  <a:cubicBezTo>
                    <a:pt x="11051" y="3076"/>
                    <a:pt x="10979" y="2981"/>
                    <a:pt x="10884" y="2981"/>
                  </a:cubicBezTo>
                  <a:cubicBezTo>
                    <a:pt x="10765" y="2981"/>
                    <a:pt x="10693" y="3052"/>
                    <a:pt x="10693" y="3171"/>
                  </a:cubicBezTo>
                  <a:lnTo>
                    <a:pt x="10693" y="10720"/>
                  </a:lnTo>
                  <a:lnTo>
                    <a:pt x="8717" y="10720"/>
                  </a:lnTo>
                  <a:lnTo>
                    <a:pt x="8717" y="1314"/>
                  </a:lnTo>
                  <a:lnTo>
                    <a:pt x="10693" y="1314"/>
                  </a:lnTo>
                  <a:lnTo>
                    <a:pt x="10693" y="2338"/>
                  </a:lnTo>
                  <a:cubicBezTo>
                    <a:pt x="10693" y="2409"/>
                    <a:pt x="10741" y="2505"/>
                    <a:pt x="10836" y="2505"/>
                  </a:cubicBezTo>
                  <a:cubicBezTo>
                    <a:pt x="10955" y="2505"/>
                    <a:pt x="11051" y="2433"/>
                    <a:pt x="11051" y="2338"/>
                  </a:cubicBezTo>
                  <a:lnTo>
                    <a:pt x="11051" y="1195"/>
                  </a:lnTo>
                  <a:cubicBezTo>
                    <a:pt x="11051" y="1052"/>
                    <a:pt x="10932" y="957"/>
                    <a:pt x="10813" y="957"/>
                  </a:cubicBezTo>
                  <a:lnTo>
                    <a:pt x="8645" y="957"/>
                  </a:lnTo>
                  <a:cubicBezTo>
                    <a:pt x="8479" y="957"/>
                    <a:pt x="8407" y="1076"/>
                    <a:pt x="8407" y="1195"/>
                  </a:cubicBezTo>
                  <a:lnTo>
                    <a:pt x="8407" y="10697"/>
                  </a:lnTo>
                  <a:lnTo>
                    <a:pt x="7621" y="10697"/>
                  </a:lnTo>
                  <a:lnTo>
                    <a:pt x="7621" y="4957"/>
                  </a:lnTo>
                  <a:cubicBezTo>
                    <a:pt x="7621" y="4791"/>
                    <a:pt x="7502" y="4719"/>
                    <a:pt x="7383" y="4719"/>
                  </a:cubicBezTo>
                  <a:lnTo>
                    <a:pt x="5216" y="4719"/>
                  </a:lnTo>
                  <a:cubicBezTo>
                    <a:pt x="5073" y="4719"/>
                    <a:pt x="4978" y="4838"/>
                    <a:pt x="4978" y="4957"/>
                  </a:cubicBezTo>
                  <a:lnTo>
                    <a:pt x="4978" y="10697"/>
                  </a:lnTo>
                  <a:lnTo>
                    <a:pt x="4168" y="10697"/>
                  </a:lnTo>
                  <a:lnTo>
                    <a:pt x="4168" y="7458"/>
                  </a:lnTo>
                  <a:cubicBezTo>
                    <a:pt x="4168" y="7291"/>
                    <a:pt x="4049" y="7220"/>
                    <a:pt x="3930" y="7220"/>
                  </a:cubicBezTo>
                  <a:lnTo>
                    <a:pt x="1692" y="7220"/>
                  </a:lnTo>
                  <a:cubicBezTo>
                    <a:pt x="1620" y="7220"/>
                    <a:pt x="1525" y="7291"/>
                    <a:pt x="1525" y="7386"/>
                  </a:cubicBezTo>
                  <a:lnTo>
                    <a:pt x="1525" y="8672"/>
                  </a:lnTo>
                  <a:cubicBezTo>
                    <a:pt x="1525" y="8696"/>
                    <a:pt x="1549" y="8768"/>
                    <a:pt x="1573" y="8791"/>
                  </a:cubicBezTo>
                  <a:cubicBezTo>
                    <a:pt x="1619" y="8818"/>
                    <a:pt x="1664" y="8830"/>
                    <a:pt x="1704" y="8830"/>
                  </a:cubicBezTo>
                  <a:cubicBezTo>
                    <a:pt x="1808" y="8830"/>
                    <a:pt x="1882" y="8752"/>
                    <a:pt x="1882" y="8649"/>
                  </a:cubicBezTo>
                  <a:lnTo>
                    <a:pt x="1882" y="7577"/>
                  </a:lnTo>
                  <a:lnTo>
                    <a:pt x="3835" y="7577"/>
                  </a:lnTo>
                  <a:lnTo>
                    <a:pt x="3835" y="10697"/>
                  </a:lnTo>
                  <a:lnTo>
                    <a:pt x="1882" y="10697"/>
                  </a:lnTo>
                  <a:lnTo>
                    <a:pt x="1882" y="9482"/>
                  </a:lnTo>
                  <a:cubicBezTo>
                    <a:pt x="1882" y="9387"/>
                    <a:pt x="1811" y="9292"/>
                    <a:pt x="1739" y="9292"/>
                  </a:cubicBezTo>
                  <a:cubicBezTo>
                    <a:pt x="1620" y="9292"/>
                    <a:pt x="1525" y="9363"/>
                    <a:pt x="1525" y="9482"/>
                  </a:cubicBezTo>
                  <a:lnTo>
                    <a:pt x="1525" y="10697"/>
                  </a:lnTo>
                  <a:lnTo>
                    <a:pt x="1072" y="10697"/>
                  </a:lnTo>
                  <a:lnTo>
                    <a:pt x="1072" y="195"/>
                  </a:lnTo>
                  <a:cubicBezTo>
                    <a:pt x="1072" y="99"/>
                    <a:pt x="1025" y="28"/>
                    <a:pt x="930" y="4"/>
                  </a:cubicBezTo>
                  <a:cubicBezTo>
                    <a:pt x="917" y="2"/>
                    <a:pt x="905" y="0"/>
                    <a:pt x="89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4" name="Google Shape;2604;p54"/>
          <p:cNvGrpSpPr/>
          <p:nvPr/>
        </p:nvGrpSpPr>
        <p:grpSpPr>
          <a:xfrm>
            <a:off x="2547602" y="1922870"/>
            <a:ext cx="354354" cy="352980"/>
            <a:chOff x="2738089" y="1922870"/>
            <a:chExt cx="354354" cy="352980"/>
          </a:xfrm>
        </p:grpSpPr>
        <p:sp>
          <p:nvSpPr>
            <p:cNvPr id="2605" name="Google Shape;2605;p54"/>
            <p:cNvSpPr/>
            <p:nvPr/>
          </p:nvSpPr>
          <p:spPr>
            <a:xfrm>
              <a:off x="2990148" y="1976896"/>
              <a:ext cx="98747" cy="293290"/>
            </a:xfrm>
            <a:custGeom>
              <a:rect b="b" l="l" r="r" t="t"/>
              <a:pathLst>
                <a:path extrusionOk="0" h="9837" w="3312">
                  <a:moveTo>
                    <a:pt x="1" y="1"/>
                  </a:moveTo>
                  <a:lnTo>
                    <a:pt x="1" y="9622"/>
                  </a:lnTo>
                  <a:cubicBezTo>
                    <a:pt x="1" y="9741"/>
                    <a:pt x="96" y="9836"/>
                    <a:pt x="215" y="9836"/>
                  </a:cubicBezTo>
                  <a:lnTo>
                    <a:pt x="3073" y="9836"/>
                  </a:lnTo>
                  <a:cubicBezTo>
                    <a:pt x="3192" y="9836"/>
                    <a:pt x="3264" y="9717"/>
                    <a:pt x="3311" y="9598"/>
                  </a:cubicBezTo>
                  <a:lnTo>
                    <a:pt x="3311" y="1"/>
                  </a:ln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4"/>
            <p:cNvSpPr/>
            <p:nvPr/>
          </p:nvSpPr>
          <p:spPr>
            <a:xfrm>
              <a:off x="3068264" y="1976180"/>
              <a:ext cx="19201" cy="293290"/>
            </a:xfrm>
            <a:custGeom>
              <a:rect b="b" l="l" r="r" t="t"/>
              <a:pathLst>
                <a:path extrusionOk="0" h="9837" w="644">
                  <a:moveTo>
                    <a:pt x="215" y="1"/>
                  </a:moveTo>
                  <a:lnTo>
                    <a:pt x="215" y="9622"/>
                  </a:lnTo>
                  <a:cubicBezTo>
                    <a:pt x="215" y="9741"/>
                    <a:pt x="120" y="9836"/>
                    <a:pt x="1" y="9836"/>
                  </a:cubicBezTo>
                  <a:lnTo>
                    <a:pt x="453" y="9836"/>
                  </a:lnTo>
                  <a:cubicBezTo>
                    <a:pt x="572" y="9836"/>
                    <a:pt x="644" y="9741"/>
                    <a:pt x="644" y="9622"/>
                  </a:cubicBezTo>
                  <a:lnTo>
                    <a:pt x="644" y="25"/>
                  </a:lnTo>
                  <a:lnTo>
                    <a:pt x="6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4"/>
            <p:cNvSpPr/>
            <p:nvPr/>
          </p:nvSpPr>
          <p:spPr>
            <a:xfrm>
              <a:off x="2865908" y="1927909"/>
              <a:ext cx="98717" cy="292575"/>
            </a:xfrm>
            <a:custGeom>
              <a:rect b="b" l="l" r="r" t="t"/>
              <a:pathLst>
                <a:path extrusionOk="0" h="9813" w="3311">
                  <a:moveTo>
                    <a:pt x="239" y="1"/>
                  </a:moveTo>
                  <a:cubicBezTo>
                    <a:pt x="119" y="1"/>
                    <a:pt x="24" y="120"/>
                    <a:pt x="0" y="239"/>
                  </a:cubicBezTo>
                  <a:lnTo>
                    <a:pt x="0" y="9812"/>
                  </a:lnTo>
                  <a:lnTo>
                    <a:pt x="3311" y="9812"/>
                  </a:lnTo>
                  <a:lnTo>
                    <a:pt x="3311" y="191"/>
                  </a:lnTo>
                  <a:cubicBezTo>
                    <a:pt x="3311" y="72"/>
                    <a:pt x="3215" y="1"/>
                    <a:pt x="3096"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4"/>
            <p:cNvSpPr/>
            <p:nvPr/>
          </p:nvSpPr>
          <p:spPr>
            <a:xfrm>
              <a:off x="2944024" y="1928535"/>
              <a:ext cx="20602" cy="292634"/>
            </a:xfrm>
            <a:custGeom>
              <a:rect b="b" l="l" r="r" t="t"/>
              <a:pathLst>
                <a:path extrusionOk="0" h="9815" w="691">
                  <a:moveTo>
                    <a:pt x="507" y="0"/>
                  </a:moveTo>
                  <a:cubicBezTo>
                    <a:pt x="497" y="0"/>
                    <a:pt x="487" y="1"/>
                    <a:pt x="476" y="3"/>
                  </a:cubicBezTo>
                  <a:lnTo>
                    <a:pt x="0" y="3"/>
                  </a:lnTo>
                  <a:cubicBezTo>
                    <a:pt x="119" y="3"/>
                    <a:pt x="214" y="99"/>
                    <a:pt x="214" y="218"/>
                  </a:cubicBezTo>
                  <a:lnTo>
                    <a:pt x="214" y="9815"/>
                  </a:lnTo>
                  <a:lnTo>
                    <a:pt x="691" y="9815"/>
                  </a:lnTo>
                  <a:lnTo>
                    <a:pt x="691" y="218"/>
                  </a:lnTo>
                  <a:cubicBezTo>
                    <a:pt x="691" y="109"/>
                    <a:pt x="611" y="0"/>
                    <a:pt x="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4"/>
            <p:cNvSpPr/>
            <p:nvPr/>
          </p:nvSpPr>
          <p:spPr>
            <a:xfrm>
              <a:off x="2744499" y="1976896"/>
              <a:ext cx="98717" cy="293290"/>
            </a:xfrm>
            <a:custGeom>
              <a:rect b="b" l="l" r="r" t="t"/>
              <a:pathLst>
                <a:path extrusionOk="0" h="9837" w="3311">
                  <a:moveTo>
                    <a:pt x="0" y="1"/>
                  </a:moveTo>
                  <a:lnTo>
                    <a:pt x="0" y="9622"/>
                  </a:lnTo>
                  <a:cubicBezTo>
                    <a:pt x="0" y="9741"/>
                    <a:pt x="95" y="9836"/>
                    <a:pt x="214" y="9836"/>
                  </a:cubicBezTo>
                  <a:lnTo>
                    <a:pt x="3072" y="9836"/>
                  </a:lnTo>
                  <a:cubicBezTo>
                    <a:pt x="3167" y="9836"/>
                    <a:pt x="3310" y="9717"/>
                    <a:pt x="3310" y="9598"/>
                  </a:cubicBezTo>
                  <a:lnTo>
                    <a:pt x="33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4"/>
            <p:cNvSpPr/>
            <p:nvPr/>
          </p:nvSpPr>
          <p:spPr>
            <a:xfrm>
              <a:off x="2822586" y="1976180"/>
              <a:ext cx="20632" cy="293290"/>
            </a:xfrm>
            <a:custGeom>
              <a:rect b="b" l="l" r="r" t="t"/>
              <a:pathLst>
                <a:path extrusionOk="0" h="9837" w="692">
                  <a:moveTo>
                    <a:pt x="215" y="1"/>
                  </a:moveTo>
                  <a:lnTo>
                    <a:pt x="215" y="9622"/>
                  </a:lnTo>
                  <a:cubicBezTo>
                    <a:pt x="215" y="9741"/>
                    <a:pt x="120" y="9836"/>
                    <a:pt x="1" y="9836"/>
                  </a:cubicBezTo>
                  <a:lnTo>
                    <a:pt x="477" y="9836"/>
                  </a:lnTo>
                  <a:cubicBezTo>
                    <a:pt x="596" y="9836"/>
                    <a:pt x="691" y="9741"/>
                    <a:pt x="691" y="9622"/>
                  </a:cubicBezTo>
                  <a:lnTo>
                    <a:pt x="691" y="25"/>
                  </a:lnTo>
                  <a:lnTo>
                    <a:pt x="691" y="1"/>
                  </a:ln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4"/>
            <p:cNvSpPr/>
            <p:nvPr/>
          </p:nvSpPr>
          <p:spPr>
            <a:xfrm>
              <a:off x="2743784" y="1928565"/>
              <a:ext cx="98002" cy="114221"/>
            </a:xfrm>
            <a:custGeom>
              <a:rect b="b" l="l" r="r" t="t"/>
              <a:pathLst>
                <a:path extrusionOk="0" h="3831" w="3287">
                  <a:moveTo>
                    <a:pt x="1702" y="0"/>
                  </a:moveTo>
                  <a:cubicBezTo>
                    <a:pt x="1675" y="0"/>
                    <a:pt x="1647" y="1"/>
                    <a:pt x="1620" y="2"/>
                  </a:cubicBezTo>
                  <a:cubicBezTo>
                    <a:pt x="762" y="26"/>
                    <a:pt x="48" y="717"/>
                    <a:pt x="24" y="1574"/>
                  </a:cubicBezTo>
                  <a:cubicBezTo>
                    <a:pt x="0" y="2312"/>
                    <a:pt x="500" y="2979"/>
                    <a:pt x="1143" y="3170"/>
                  </a:cubicBezTo>
                  <a:lnTo>
                    <a:pt x="1596" y="3813"/>
                  </a:lnTo>
                  <a:cubicBezTo>
                    <a:pt x="1608" y="3825"/>
                    <a:pt x="1632" y="3830"/>
                    <a:pt x="1655" y="3830"/>
                  </a:cubicBezTo>
                  <a:cubicBezTo>
                    <a:pt x="1679" y="3830"/>
                    <a:pt x="1703" y="3825"/>
                    <a:pt x="1715" y="3813"/>
                  </a:cubicBezTo>
                  <a:lnTo>
                    <a:pt x="2167" y="3170"/>
                  </a:lnTo>
                  <a:cubicBezTo>
                    <a:pt x="2810" y="2979"/>
                    <a:pt x="3287" y="2360"/>
                    <a:pt x="3287" y="1622"/>
                  </a:cubicBezTo>
                  <a:cubicBezTo>
                    <a:pt x="3287" y="744"/>
                    <a:pt x="2592" y="0"/>
                    <a:pt x="170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4"/>
            <p:cNvSpPr/>
            <p:nvPr/>
          </p:nvSpPr>
          <p:spPr>
            <a:xfrm>
              <a:off x="2784243" y="1935005"/>
              <a:ext cx="57543" cy="108497"/>
            </a:xfrm>
            <a:custGeom>
              <a:rect b="b" l="l" r="r" t="t"/>
              <a:pathLst>
                <a:path extrusionOk="0" h="3639" w="1930">
                  <a:moveTo>
                    <a:pt x="1096" y="1"/>
                  </a:moveTo>
                  <a:cubicBezTo>
                    <a:pt x="1382" y="286"/>
                    <a:pt x="1549" y="667"/>
                    <a:pt x="1549" y="1120"/>
                  </a:cubicBezTo>
                  <a:cubicBezTo>
                    <a:pt x="1549" y="1858"/>
                    <a:pt x="1072" y="2477"/>
                    <a:pt x="429" y="2692"/>
                  </a:cubicBezTo>
                  <a:lnTo>
                    <a:pt x="1" y="3287"/>
                  </a:lnTo>
                  <a:lnTo>
                    <a:pt x="239" y="3620"/>
                  </a:lnTo>
                  <a:cubicBezTo>
                    <a:pt x="251" y="3632"/>
                    <a:pt x="275" y="3638"/>
                    <a:pt x="298" y="3638"/>
                  </a:cubicBezTo>
                  <a:cubicBezTo>
                    <a:pt x="322" y="3638"/>
                    <a:pt x="346" y="3632"/>
                    <a:pt x="358" y="3620"/>
                  </a:cubicBezTo>
                  <a:lnTo>
                    <a:pt x="810" y="3001"/>
                  </a:lnTo>
                  <a:cubicBezTo>
                    <a:pt x="1453" y="2763"/>
                    <a:pt x="1930" y="2168"/>
                    <a:pt x="1930" y="1406"/>
                  </a:cubicBezTo>
                  <a:cubicBezTo>
                    <a:pt x="1930" y="787"/>
                    <a:pt x="1620" y="286"/>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4"/>
            <p:cNvSpPr/>
            <p:nvPr/>
          </p:nvSpPr>
          <p:spPr>
            <a:xfrm>
              <a:off x="2866623" y="2155996"/>
              <a:ext cx="98717" cy="114191"/>
            </a:xfrm>
            <a:custGeom>
              <a:rect b="b" l="l" r="r" t="t"/>
              <a:pathLst>
                <a:path extrusionOk="0" h="3830" w="3311">
                  <a:moveTo>
                    <a:pt x="1646" y="1"/>
                  </a:moveTo>
                  <a:cubicBezTo>
                    <a:pt x="1626" y="1"/>
                    <a:pt x="1608" y="7"/>
                    <a:pt x="1596" y="19"/>
                  </a:cubicBezTo>
                  <a:lnTo>
                    <a:pt x="1143" y="638"/>
                  </a:lnTo>
                  <a:cubicBezTo>
                    <a:pt x="477" y="828"/>
                    <a:pt x="0" y="1448"/>
                    <a:pt x="0" y="2186"/>
                  </a:cubicBezTo>
                  <a:cubicBezTo>
                    <a:pt x="0" y="3100"/>
                    <a:pt x="739" y="3830"/>
                    <a:pt x="1625" y="3830"/>
                  </a:cubicBezTo>
                  <a:cubicBezTo>
                    <a:pt x="1639" y="3830"/>
                    <a:pt x="1653" y="3829"/>
                    <a:pt x="1667" y="3829"/>
                  </a:cubicBezTo>
                  <a:cubicBezTo>
                    <a:pt x="2548" y="3805"/>
                    <a:pt x="3239" y="3115"/>
                    <a:pt x="3287" y="2257"/>
                  </a:cubicBezTo>
                  <a:cubicBezTo>
                    <a:pt x="3310" y="1519"/>
                    <a:pt x="2810" y="852"/>
                    <a:pt x="2144" y="638"/>
                  </a:cubicBezTo>
                  <a:lnTo>
                    <a:pt x="1715" y="19"/>
                  </a:lnTo>
                  <a:cubicBezTo>
                    <a:pt x="1691" y="7"/>
                    <a:pt x="1667" y="1"/>
                    <a:pt x="164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4"/>
            <p:cNvSpPr/>
            <p:nvPr/>
          </p:nvSpPr>
          <p:spPr>
            <a:xfrm>
              <a:off x="2907798" y="2154774"/>
              <a:ext cx="57543" cy="109004"/>
            </a:xfrm>
            <a:custGeom>
              <a:rect b="b" l="l" r="r" t="t"/>
              <a:pathLst>
                <a:path extrusionOk="0" h="3656" w="1930">
                  <a:moveTo>
                    <a:pt x="298" y="0"/>
                  </a:moveTo>
                  <a:cubicBezTo>
                    <a:pt x="274" y="0"/>
                    <a:pt x="251" y="12"/>
                    <a:pt x="239" y="36"/>
                  </a:cubicBezTo>
                  <a:lnTo>
                    <a:pt x="0" y="369"/>
                  </a:lnTo>
                  <a:lnTo>
                    <a:pt x="405" y="965"/>
                  </a:lnTo>
                  <a:cubicBezTo>
                    <a:pt x="1072" y="1155"/>
                    <a:pt x="1548" y="1774"/>
                    <a:pt x="1548" y="2536"/>
                  </a:cubicBezTo>
                  <a:cubicBezTo>
                    <a:pt x="1548" y="2965"/>
                    <a:pt x="1358" y="3370"/>
                    <a:pt x="1096" y="3656"/>
                  </a:cubicBezTo>
                  <a:cubicBezTo>
                    <a:pt x="1572" y="3370"/>
                    <a:pt x="1929" y="2822"/>
                    <a:pt x="1929" y="2227"/>
                  </a:cubicBezTo>
                  <a:cubicBezTo>
                    <a:pt x="1929" y="1489"/>
                    <a:pt x="1453" y="893"/>
                    <a:pt x="810" y="655"/>
                  </a:cubicBezTo>
                  <a:lnTo>
                    <a:pt x="358" y="36"/>
                  </a:lnTo>
                  <a:cubicBezTo>
                    <a:pt x="346" y="12"/>
                    <a:pt x="322" y="0"/>
                    <a:pt x="29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4"/>
            <p:cNvSpPr/>
            <p:nvPr/>
          </p:nvSpPr>
          <p:spPr>
            <a:xfrm>
              <a:off x="2989462" y="1928565"/>
              <a:ext cx="98002" cy="114221"/>
            </a:xfrm>
            <a:custGeom>
              <a:rect b="b" l="l" r="r" t="t"/>
              <a:pathLst>
                <a:path extrusionOk="0" h="3831" w="3287">
                  <a:moveTo>
                    <a:pt x="1724" y="0"/>
                  </a:moveTo>
                  <a:cubicBezTo>
                    <a:pt x="1697" y="0"/>
                    <a:pt x="1670" y="1"/>
                    <a:pt x="1643" y="2"/>
                  </a:cubicBezTo>
                  <a:cubicBezTo>
                    <a:pt x="762" y="26"/>
                    <a:pt x="48" y="717"/>
                    <a:pt x="24" y="1574"/>
                  </a:cubicBezTo>
                  <a:cubicBezTo>
                    <a:pt x="0" y="2312"/>
                    <a:pt x="500" y="2979"/>
                    <a:pt x="1143" y="3170"/>
                  </a:cubicBezTo>
                  <a:lnTo>
                    <a:pt x="1596" y="3813"/>
                  </a:lnTo>
                  <a:cubicBezTo>
                    <a:pt x="1608" y="3825"/>
                    <a:pt x="1631" y="3830"/>
                    <a:pt x="1655" y="3830"/>
                  </a:cubicBezTo>
                  <a:cubicBezTo>
                    <a:pt x="1679" y="3830"/>
                    <a:pt x="1703" y="3825"/>
                    <a:pt x="1715" y="3813"/>
                  </a:cubicBezTo>
                  <a:lnTo>
                    <a:pt x="2167" y="3170"/>
                  </a:lnTo>
                  <a:cubicBezTo>
                    <a:pt x="2834" y="2979"/>
                    <a:pt x="3287" y="2360"/>
                    <a:pt x="3287" y="1622"/>
                  </a:cubicBezTo>
                  <a:cubicBezTo>
                    <a:pt x="3287" y="744"/>
                    <a:pt x="2592" y="0"/>
                    <a:pt x="1724"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4"/>
            <p:cNvSpPr/>
            <p:nvPr/>
          </p:nvSpPr>
          <p:spPr>
            <a:xfrm>
              <a:off x="3029922" y="1935005"/>
              <a:ext cx="57543" cy="108497"/>
            </a:xfrm>
            <a:custGeom>
              <a:rect b="b" l="l" r="r" t="t"/>
              <a:pathLst>
                <a:path extrusionOk="0" h="3639" w="1930">
                  <a:moveTo>
                    <a:pt x="1120" y="1"/>
                  </a:moveTo>
                  <a:lnTo>
                    <a:pt x="1120" y="1"/>
                  </a:lnTo>
                  <a:cubicBezTo>
                    <a:pt x="1382" y="286"/>
                    <a:pt x="1549" y="667"/>
                    <a:pt x="1549" y="1120"/>
                  </a:cubicBezTo>
                  <a:cubicBezTo>
                    <a:pt x="1549" y="1858"/>
                    <a:pt x="1072" y="2477"/>
                    <a:pt x="429" y="2692"/>
                  </a:cubicBezTo>
                  <a:lnTo>
                    <a:pt x="1" y="3287"/>
                  </a:lnTo>
                  <a:lnTo>
                    <a:pt x="239" y="3620"/>
                  </a:lnTo>
                  <a:cubicBezTo>
                    <a:pt x="263" y="3632"/>
                    <a:pt x="286" y="3638"/>
                    <a:pt x="307" y="3638"/>
                  </a:cubicBezTo>
                  <a:cubicBezTo>
                    <a:pt x="328" y="3638"/>
                    <a:pt x="346" y="3632"/>
                    <a:pt x="358" y="3620"/>
                  </a:cubicBezTo>
                  <a:lnTo>
                    <a:pt x="810" y="3001"/>
                  </a:lnTo>
                  <a:cubicBezTo>
                    <a:pt x="1477" y="2763"/>
                    <a:pt x="1930" y="2168"/>
                    <a:pt x="1930" y="1406"/>
                  </a:cubicBezTo>
                  <a:cubicBezTo>
                    <a:pt x="1930" y="787"/>
                    <a:pt x="1620" y="286"/>
                    <a:pt x="11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4"/>
            <p:cNvSpPr/>
            <p:nvPr/>
          </p:nvSpPr>
          <p:spPr>
            <a:xfrm>
              <a:off x="2738089" y="1922870"/>
              <a:ext cx="109391" cy="351549"/>
            </a:xfrm>
            <a:custGeom>
              <a:rect b="b" l="l" r="r" t="t"/>
              <a:pathLst>
                <a:path extrusionOk="0" h="11791" w="3669">
                  <a:moveTo>
                    <a:pt x="1835" y="336"/>
                  </a:moveTo>
                  <a:cubicBezTo>
                    <a:pt x="2239" y="336"/>
                    <a:pt x="2597" y="479"/>
                    <a:pt x="2859" y="765"/>
                  </a:cubicBezTo>
                  <a:cubicBezTo>
                    <a:pt x="3168" y="1027"/>
                    <a:pt x="3311" y="1408"/>
                    <a:pt x="3311" y="1789"/>
                  </a:cubicBezTo>
                  <a:cubicBezTo>
                    <a:pt x="3311" y="2456"/>
                    <a:pt x="2930" y="3003"/>
                    <a:pt x="2287" y="3218"/>
                  </a:cubicBezTo>
                  <a:cubicBezTo>
                    <a:pt x="2263" y="3218"/>
                    <a:pt x="2239" y="3265"/>
                    <a:pt x="2216" y="3289"/>
                  </a:cubicBezTo>
                  <a:lnTo>
                    <a:pt x="1858" y="3789"/>
                  </a:lnTo>
                  <a:lnTo>
                    <a:pt x="1501" y="3289"/>
                  </a:lnTo>
                  <a:cubicBezTo>
                    <a:pt x="1453" y="3265"/>
                    <a:pt x="1430" y="3218"/>
                    <a:pt x="1406" y="3218"/>
                  </a:cubicBezTo>
                  <a:cubicBezTo>
                    <a:pt x="787" y="3003"/>
                    <a:pt x="358" y="2408"/>
                    <a:pt x="382" y="1765"/>
                  </a:cubicBezTo>
                  <a:cubicBezTo>
                    <a:pt x="406" y="1003"/>
                    <a:pt x="1049" y="360"/>
                    <a:pt x="1811" y="336"/>
                  </a:cubicBezTo>
                  <a:close/>
                  <a:moveTo>
                    <a:pt x="1900" y="1"/>
                  </a:moveTo>
                  <a:cubicBezTo>
                    <a:pt x="1870" y="1"/>
                    <a:pt x="1840" y="1"/>
                    <a:pt x="1811" y="3"/>
                  </a:cubicBezTo>
                  <a:cubicBezTo>
                    <a:pt x="858" y="27"/>
                    <a:pt x="48" y="812"/>
                    <a:pt x="25" y="1765"/>
                  </a:cubicBezTo>
                  <a:lnTo>
                    <a:pt x="25" y="1813"/>
                  </a:lnTo>
                  <a:lnTo>
                    <a:pt x="25" y="5766"/>
                  </a:lnTo>
                  <a:cubicBezTo>
                    <a:pt x="25" y="5837"/>
                    <a:pt x="96" y="5933"/>
                    <a:pt x="191" y="5933"/>
                  </a:cubicBezTo>
                  <a:cubicBezTo>
                    <a:pt x="310" y="5933"/>
                    <a:pt x="382" y="5885"/>
                    <a:pt x="382" y="5766"/>
                  </a:cubicBezTo>
                  <a:lnTo>
                    <a:pt x="382" y="2861"/>
                  </a:lnTo>
                  <a:cubicBezTo>
                    <a:pt x="596" y="3170"/>
                    <a:pt x="906" y="3384"/>
                    <a:pt x="1263" y="3527"/>
                  </a:cubicBezTo>
                  <a:lnTo>
                    <a:pt x="1668" y="4099"/>
                  </a:lnTo>
                  <a:cubicBezTo>
                    <a:pt x="1721" y="4152"/>
                    <a:pt x="1815" y="4179"/>
                    <a:pt x="1899" y="4179"/>
                  </a:cubicBezTo>
                  <a:cubicBezTo>
                    <a:pt x="1927" y="4179"/>
                    <a:pt x="1954" y="4176"/>
                    <a:pt x="1977" y="4170"/>
                  </a:cubicBezTo>
                  <a:lnTo>
                    <a:pt x="2049" y="4099"/>
                  </a:lnTo>
                  <a:lnTo>
                    <a:pt x="2478" y="3527"/>
                  </a:lnTo>
                  <a:cubicBezTo>
                    <a:pt x="2835" y="3408"/>
                    <a:pt x="3121" y="3170"/>
                    <a:pt x="3335" y="2861"/>
                  </a:cubicBezTo>
                  <a:lnTo>
                    <a:pt x="3335" y="11410"/>
                  </a:lnTo>
                  <a:cubicBezTo>
                    <a:pt x="3335" y="11434"/>
                    <a:pt x="3311" y="11481"/>
                    <a:pt x="3287" y="11481"/>
                  </a:cubicBezTo>
                  <a:lnTo>
                    <a:pt x="429" y="11481"/>
                  </a:lnTo>
                  <a:cubicBezTo>
                    <a:pt x="382" y="11481"/>
                    <a:pt x="358" y="11434"/>
                    <a:pt x="358" y="11410"/>
                  </a:cubicBezTo>
                  <a:lnTo>
                    <a:pt x="358" y="6552"/>
                  </a:lnTo>
                  <a:cubicBezTo>
                    <a:pt x="358" y="6480"/>
                    <a:pt x="310" y="6385"/>
                    <a:pt x="215" y="6385"/>
                  </a:cubicBezTo>
                  <a:cubicBezTo>
                    <a:pt x="96" y="6385"/>
                    <a:pt x="1" y="6433"/>
                    <a:pt x="1" y="6552"/>
                  </a:cubicBezTo>
                  <a:lnTo>
                    <a:pt x="1" y="11410"/>
                  </a:lnTo>
                  <a:cubicBezTo>
                    <a:pt x="1" y="11624"/>
                    <a:pt x="191" y="11791"/>
                    <a:pt x="382" y="11791"/>
                  </a:cubicBezTo>
                  <a:lnTo>
                    <a:pt x="3240" y="11791"/>
                  </a:lnTo>
                  <a:cubicBezTo>
                    <a:pt x="3454" y="11791"/>
                    <a:pt x="3644" y="11624"/>
                    <a:pt x="3644" y="11410"/>
                  </a:cubicBezTo>
                  <a:lnTo>
                    <a:pt x="3644" y="1789"/>
                  </a:lnTo>
                  <a:cubicBezTo>
                    <a:pt x="3668" y="1360"/>
                    <a:pt x="3478" y="884"/>
                    <a:pt x="3121" y="527"/>
                  </a:cubicBezTo>
                  <a:cubicBezTo>
                    <a:pt x="2786" y="169"/>
                    <a:pt x="2346" y="1"/>
                    <a:pt x="19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54"/>
            <p:cNvSpPr/>
            <p:nvPr/>
          </p:nvSpPr>
          <p:spPr>
            <a:xfrm>
              <a:off x="2772884" y="1952209"/>
              <a:ext cx="37656" cy="44782"/>
            </a:xfrm>
            <a:custGeom>
              <a:rect b="b" l="l" r="r" t="t"/>
              <a:pathLst>
                <a:path extrusionOk="0" h="1502" w="1263">
                  <a:moveTo>
                    <a:pt x="668" y="614"/>
                  </a:moveTo>
                  <a:lnTo>
                    <a:pt x="763" y="876"/>
                  </a:lnTo>
                  <a:lnTo>
                    <a:pt x="596" y="876"/>
                  </a:lnTo>
                  <a:lnTo>
                    <a:pt x="668" y="614"/>
                  </a:lnTo>
                  <a:close/>
                  <a:moveTo>
                    <a:pt x="652" y="1"/>
                  </a:moveTo>
                  <a:cubicBezTo>
                    <a:pt x="574" y="1"/>
                    <a:pt x="512" y="50"/>
                    <a:pt x="477" y="138"/>
                  </a:cubicBezTo>
                  <a:lnTo>
                    <a:pt x="25" y="1257"/>
                  </a:lnTo>
                  <a:cubicBezTo>
                    <a:pt x="1" y="1353"/>
                    <a:pt x="48" y="1472"/>
                    <a:pt x="144" y="1496"/>
                  </a:cubicBezTo>
                  <a:cubicBezTo>
                    <a:pt x="160" y="1500"/>
                    <a:pt x="176" y="1502"/>
                    <a:pt x="191" y="1502"/>
                  </a:cubicBezTo>
                  <a:cubicBezTo>
                    <a:pt x="263" y="1502"/>
                    <a:pt x="318" y="1455"/>
                    <a:pt x="358" y="1376"/>
                  </a:cubicBezTo>
                  <a:lnTo>
                    <a:pt x="406" y="1186"/>
                  </a:lnTo>
                  <a:lnTo>
                    <a:pt x="858" y="1186"/>
                  </a:lnTo>
                  <a:lnTo>
                    <a:pt x="929" y="1376"/>
                  </a:lnTo>
                  <a:cubicBezTo>
                    <a:pt x="953" y="1472"/>
                    <a:pt x="1049" y="1496"/>
                    <a:pt x="1096" y="1496"/>
                  </a:cubicBezTo>
                  <a:cubicBezTo>
                    <a:pt x="1215" y="1472"/>
                    <a:pt x="1263" y="1376"/>
                    <a:pt x="1239" y="1257"/>
                  </a:cubicBezTo>
                  <a:lnTo>
                    <a:pt x="858" y="138"/>
                  </a:lnTo>
                  <a:cubicBezTo>
                    <a:pt x="834" y="67"/>
                    <a:pt x="810" y="43"/>
                    <a:pt x="739" y="19"/>
                  </a:cubicBezTo>
                  <a:cubicBezTo>
                    <a:pt x="708" y="7"/>
                    <a:pt x="679" y="1"/>
                    <a:pt x="6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54"/>
            <p:cNvSpPr/>
            <p:nvPr/>
          </p:nvSpPr>
          <p:spPr>
            <a:xfrm>
              <a:off x="2761524" y="2092639"/>
              <a:ext cx="63923" cy="10674"/>
            </a:xfrm>
            <a:custGeom>
              <a:rect b="b" l="l" r="r" t="t"/>
              <a:pathLst>
                <a:path extrusionOk="0" h="358" w="2144">
                  <a:moveTo>
                    <a:pt x="191" y="0"/>
                  </a:moveTo>
                  <a:cubicBezTo>
                    <a:pt x="120" y="0"/>
                    <a:pt x="25" y="72"/>
                    <a:pt x="25" y="143"/>
                  </a:cubicBezTo>
                  <a:cubicBezTo>
                    <a:pt x="1" y="262"/>
                    <a:pt x="72" y="358"/>
                    <a:pt x="191" y="358"/>
                  </a:cubicBezTo>
                  <a:lnTo>
                    <a:pt x="1953" y="358"/>
                  </a:lnTo>
                  <a:cubicBezTo>
                    <a:pt x="2049" y="358"/>
                    <a:pt x="2144" y="286"/>
                    <a:pt x="2144" y="215"/>
                  </a:cubicBezTo>
                  <a:cubicBezTo>
                    <a:pt x="2144" y="96"/>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4"/>
            <p:cNvSpPr/>
            <p:nvPr/>
          </p:nvSpPr>
          <p:spPr>
            <a:xfrm>
              <a:off x="2761524" y="2116789"/>
              <a:ext cx="63923" cy="10674"/>
            </a:xfrm>
            <a:custGeom>
              <a:rect b="b" l="l" r="r" t="t"/>
              <a:pathLst>
                <a:path extrusionOk="0" h="358" w="2144">
                  <a:moveTo>
                    <a:pt x="191" y="0"/>
                  </a:moveTo>
                  <a:cubicBezTo>
                    <a:pt x="120" y="0"/>
                    <a:pt x="25" y="48"/>
                    <a:pt x="25" y="143"/>
                  </a:cubicBezTo>
                  <a:cubicBezTo>
                    <a:pt x="1" y="262"/>
                    <a:pt x="72" y="357"/>
                    <a:pt x="191" y="357"/>
                  </a:cubicBezTo>
                  <a:lnTo>
                    <a:pt x="1953" y="357"/>
                  </a:lnTo>
                  <a:cubicBezTo>
                    <a:pt x="2049" y="357"/>
                    <a:pt x="2144" y="286"/>
                    <a:pt x="2144" y="214"/>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4"/>
            <p:cNvSpPr/>
            <p:nvPr/>
          </p:nvSpPr>
          <p:spPr>
            <a:xfrm>
              <a:off x="2761524" y="2139509"/>
              <a:ext cx="63923" cy="10674"/>
            </a:xfrm>
            <a:custGeom>
              <a:rect b="b" l="l" r="r" t="t"/>
              <a:pathLst>
                <a:path extrusionOk="0" h="358" w="2144">
                  <a:moveTo>
                    <a:pt x="191" y="0"/>
                  </a:moveTo>
                  <a:cubicBezTo>
                    <a:pt x="120" y="0"/>
                    <a:pt x="25" y="72"/>
                    <a:pt x="25" y="143"/>
                  </a:cubicBezTo>
                  <a:cubicBezTo>
                    <a:pt x="1" y="286"/>
                    <a:pt x="72" y="357"/>
                    <a:pt x="191" y="357"/>
                  </a:cubicBezTo>
                  <a:lnTo>
                    <a:pt x="1953" y="357"/>
                  </a:lnTo>
                  <a:cubicBezTo>
                    <a:pt x="2049" y="357"/>
                    <a:pt x="2144" y="310"/>
                    <a:pt x="2144" y="215"/>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4"/>
            <p:cNvSpPr/>
            <p:nvPr/>
          </p:nvSpPr>
          <p:spPr>
            <a:xfrm>
              <a:off x="2761524" y="2163629"/>
              <a:ext cx="63923" cy="10704"/>
            </a:xfrm>
            <a:custGeom>
              <a:rect b="b" l="l" r="r" t="t"/>
              <a:pathLst>
                <a:path extrusionOk="0" h="359" w="2144">
                  <a:moveTo>
                    <a:pt x="191" y="1"/>
                  </a:moveTo>
                  <a:cubicBezTo>
                    <a:pt x="120" y="1"/>
                    <a:pt x="25" y="72"/>
                    <a:pt x="25" y="144"/>
                  </a:cubicBezTo>
                  <a:cubicBezTo>
                    <a:pt x="1" y="263"/>
                    <a:pt x="72" y="358"/>
                    <a:pt x="191" y="358"/>
                  </a:cubicBezTo>
                  <a:lnTo>
                    <a:pt x="1953" y="358"/>
                  </a:lnTo>
                  <a:cubicBezTo>
                    <a:pt x="2049" y="358"/>
                    <a:pt x="2144" y="287"/>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4"/>
            <p:cNvSpPr/>
            <p:nvPr/>
          </p:nvSpPr>
          <p:spPr>
            <a:xfrm>
              <a:off x="2761524" y="2187780"/>
              <a:ext cx="63923" cy="10674"/>
            </a:xfrm>
            <a:custGeom>
              <a:rect b="b" l="l" r="r" t="t"/>
              <a:pathLst>
                <a:path extrusionOk="0" h="358" w="2144">
                  <a:moveTo>
                    <a:pt x="191" y="1"/>
                  </a:moveTo>
                  <a:cubicBezTo>
                    <a:pt x="120" y="1"/>
                    <a:pt x="25" y="48"/>
                    <a:pt x="25" y="143"/>
                  </a:cubicBezTo>
                  <a:cubicBezTo>
                    <a:pt x="1" y="263"/>
                    <a:pt x="72" y="358"/>
                    <a:pt x="191" y="358"/>
                  </a:cubicBezTo>
                  <a:lnTo>
                    <a:pt x="1953" y="358"/>
                  </a:lnTo>
                  <a:cubicBezTo>
                    <a:pt x="2049" y="358"/>
                    <a:pt x="2144" y="286"/>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4"/>
            <p:cNvSpPr/>
            <p:nvPr/>
          </p:nvSpPr>
          <p:spPr>
            <a:xfrm>
              <a:off x="2761524" y="2210499"/>
              <a:ext cx="32707" cy="10674"/>
            </a:xfrm>
            <a:custGeom>
              <a:rect b="b" l="l" r="r" t="t"/>
              <a:pathLst>
                <a:path extrusionOk="0" h="358" w="1097">
                  <a:moveTo>
                    <a:pt x="191" y="1"/>
                  </a:moveTo>
                  <a:cubicBezTo>
                    <a:pt x="120" y="1"/>
                    <a:pt x="25" y="72"/>
                    <a:pt x="25" y="144"/>
                  </a:cubicBezTo>
                  <a:cubicBezTo>
                    <a:pt x="1" y="286"/>
                    <a:pt x="72" y="358"/>
                    <a:pt x="191" y="358"/>
                  </a:cubicBezTo>
                  <a:lnTo>
                    <a:pt x="906" y="358"/>
                  </a:lnTo>
                  <a:cubicBezTo>
                    <a:pt x="1001" y="358"/>
                    <a:pt x="1096" y="310"/>
                    <a:pt x="1096" y="215"/>
                  </a:cubicBezTo>
                  <a:cubicBezTo>
                    <a:pt x="1096"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4"/>
            <p:cNvSpPr/>
            <p:nvPr/>
          </p:nvSpPr>
          <p:spPr>
            <a:xfrm>
              <a:off x="2983768" y="1922870"/>
              <a:ext cx="108676" cy="352264"/>
            </a:xfrm>
            <a:custGeom>
              <a:rect b="b" l="l" r="r" t="t"/>
              <a:pathLst>
                <a:path extrusionOk="0" h="11815" w="3645">
                  <a:moveTo>
                    <a:pt x="1858" y="336"/>
                  </a:moveTo>
                  <a:cubicBezTo>
                    <a:pt x="2239" y="336"/>
                    <a:pt x="2596" y="479"/>
                    <a:pt x="2858" y="765"/>
                  </a:cubicBezTo>
                  <a:cubicBezTo>
                    <a:pt x="3168" y="1027"/>
                    <a:pt x="3311" y="1408"/>
                    <a:pt x="3311" y="1789"/>
                  </a:cubicBezTo>
                  <a:cubicBezTo>
                    <a:pt x="3311" y="2456"/>
                    <a:pt x="2882" y="3003"/>
                    <a:pt x="2287" y="3218"/>
                  </a:cubicBezTo>
                  <a:cubicBezTo>
                    <a:pt x="2263" y="3218"/>
                    <a:pt x="2239" y="3265"/>
                    <a:pt x="2215" y="3289"/>
                  </a:cubicBezTo>
                  <a:lnTo>
                    <a:pt x="1858" y="3789"/>
                  </a:lnTo>
                  <a:lnTo>
                    <a:pt x="1501" y="3289"/>
                  </a:lnTo>
                  <a:cubicBezTo>
                    <a:pt x="1477" y="3265"/>
                    <a:pt x="1429" y="3218"/>
                    <a:pt x="1406" y="3218"/>
                  </a:cubicBezTo>
                  <a:cubicBezTo>
                    <a:pt x="787" y="3003"/>
                    <a:pt x="358" y="2408"/>
                    <a:pt x="382" y="1765"/>
                  </a:cubicBezTo>
                  <a:cubicBezTo>
                    <a:pt x="429" y="1003"/>
                    <a:pt x="1048" y="360"/>
                    <a:pt x="1811" y="336"/>
                  </a:cubicBezTo>
                  <a:close/>
                  <a:moveTo>
                    <a:pt x="334" y="2861"/>
                  </a:moveTo>
                  <a:cubicBezTo>
                    <a:pt x="548" y="3170"/>
                    <a:pt x="834" y="3384"/>
                    <a:pt x="1191" y="3527"/>
                  </a:cubicBezTo>
                  <a:lnTo>
                    <a:pt x="1620" y="4099"/>
                  </a:lnTo>
                  <a:cubicBezTo>
                    <a:pt x="1668" y="4147"/>
                    <a:pt x="1739" y="4170"/>
                    <a:pt x="1834" y="4170"/>
                  </a:cubicBezTo>
                  <a:cubicBezTo>
                    <a:pt x="1906" y="4170"/>
                    <a:pt x="1977" y="4147"/>
                    <a:pt x="2025" y="4099"/>
                  </a:cubicBezTo>
                  <a:lnTo>
                    <a:pt x="2454" y="3527"/>
                  </a:lnTo>
                  <a:cubicBezTo>
                    <a:pt x="2811" y="3408"/>
                    <a:pt x="3097" y="3170"/>
                    <a:pt x="3311" y="2908"/>
                  </a:cubicBezTo>
                  <a:lnTo>
                    <a:pt x="3311" y="11410"/>
                  </a:lnTo>
                  <a:cubicBezTo>
                    <a:pt x="3311" y="11434"/>
                    <a:pt x="3287" y="11481"/>
                    <a:pt x="3263" y="11481"/>
                  </a:cubicBezTo>
                  <a:lnTo>
                    <a:pt x="405" y="11481"/>
                  </a:lnTo>
                  <a:cubicBezTo>
                    <a:pt x="358" y="11481"/>
                    <a:pt x="334" y="11434"/>
                    <a:pt x="334" y="11410"/>
                  </a:cubicBezTo>
                  <a:lnTo>
                    <a:pt x="334" y="2861"/>
                  </a:lnTo>
                  <a:close/>
                  <a:moveTo>
                    <a:pt x="1876" y="1"/>
                  </a:moveTo>
                  <a:cubicBezTo>
                    <a:pt x="1846" y="1"/>
                    <a:pt x="1816" y="1"/>
                    <a:pt x="1787" y="3"/>
                  </a:cubicBezTo>
                  <a:cubicBezTo>
                    <a:pt x="834" y="27"/>
                    <a:pt x="24" y="812"/>
                    <a:pt x="1" y="1765"/>
                  </a:cubicBezTo>
                  <a:lnTo>
                    <a:pt x="1" y="1813"/>
                  </a:lnTo>
                  <a:lnTo>
                    <a:pt x="1" y="11434"/>
                  </a:lnTo>
                  <a:cubicBezTo>
                    <a:pt x="1" y="11648"/>
                    <a:pt x="191" y="11815"/>
                    <a:pt x="382" y="11815"/>
                  </a:cubicBezTo>
                  <a:lnTo>
                    <a:pt x="3239" y="11815"/>
                  </a:lnTo>
                  <a:cubicBezTo>
                    <a:pt x="3454" y="11815"/>
                    <a:pt x="3644" y="11648"/>
                    <a:pt x="3644" y="11434"/>
                  </a:cubicBezTo>
                  <a:lnTo>
                    <a:pt x="3644" y="1813"/>
                  </a:lnTo>
                  <a:cubicBezTo>
                    <a:pt x="3644" y="1360"/>
                    <a:pt x="3454" y="884"/>
                    <a:pt x="3097" y="527"/>
                  </a:cubicBezTo>
                  <a:cubicBezTo>
                    <a:pt x="2762" y="169"/>
                    <a:pt x="2322" y="1"/>
                    <a:pt x="187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4"/>
            <p:cNvSpPr/>
            <p:nvPr/>
          </p:nvSpPr>
          <p:spPr>
            <a:xfrm>
              <a:off x="3019278" y="1951344"/>
              <a:ext cx="39087" cy="44752"/>
            </a:xfrm>
            <a:custGeom>
              <a:rect b="b" l="l" r="r" t="t"/>
              <a:pathLst>
                <a:path extrusionOk="0" h="1501" w="1311">
                  <a:moveTo>
                    <a:pt x="739" y="0"/>
                  </a:moveTo>
                  <a:cubicBezTo>
                    <a:pt x="334" y="0"/>
                    <a:pt x="0" y="334"/>
                    <a:pt x="0" y="762"/>
                  </a:cubicBezTo>
                  <a:cubicBezTo>
                    <a:pt x="0" y="1167"/>
                    <a:pt x="334" y="1501"/>
                    <a:pt x="739" y="1501"/>
                  </a:cubicBezTo>
                  <a:cubicBezTo>
                    <a:pt x="929" y="1501"/>
                    <a:pt x="1072" y="1429"/>
                    <a:pt x="1191" y="1358"/>
                  </a:cubicBezTo>
                  <a:lnTo>
                    <a:pt x="1263" y="1286"/>
                  </a:lnTo>
                  <a:cubicBezTo>
                    <a:pt x="1310" y="1239"/>
                    <a:pt x="1310" y="1143"/>
                    <a:pt x="1239" y="1072"/>
                  </a:cubicBezTo>
                  <a:cubicBezTo>
                    <a:pt x="1209" y="1052"/>
                    <a:pt x="1171" y="1041"/>
                    <a:pt x="1134" y="1041"/>
                  </a:cubicBezTo>
                  <a:cubicBezTo>
                    <a:pt x="1081" y="1041"/>
                    <a:pt x="1028" y="1064"/>
                    <a:pt x="1001" y="1120"/>
                  </a:cubicBezTo>
                  <a:lnTo>
                    <a:pt x="953" y="1143"/>
                  </a:lnTo>
                  <a:cubicBezTo>
                    <a:pt x="905" y="1191"/>
                    <a:pt x="834" y="1191"/>
                    <a:pt x="762" y="1191"/>
                  </a:cubicBezTo>
                  <a:cubicBezTo>
                    <a:pt x="524" y="1191"/>
                    <a:pt x="334" y="1024"/>
                    <a:pt x="334" y="786"/>
                  </a:cubicBezTo>
                  <a:cubicBezTo>
                    <a:pt x="334" y="548"/>
                    <a:pt x="500" y="358"/>
                    <a:pt x="762" y="358"/>
                  </a:cubicBezTo>
                  <a:cubicBezTo>
                    <a:pt x="834" y="358"/>
                    <a:pt x="905" y="405"/>
                    <a:pt x="1001" y="429"/>
                  </a:cubicBezTo>
                  <a:cubicBezTo>
                    <a:pt x="1024" y="445"/>
                    <a:pt x="1051" y="453"/>
                    <a:pt x="1078" y="453"/>
                  </a:cubicBezTo>
                  <a:cubicBezTo>
                    <a:pt x="1133" y="453"/>
                    <a:pt x="1191" y="421"/>
                    <a:pt x="1239" y="358"/>
                  </a:cubicBezTo>
                  <a:cubicBezTo>
                    <a:pt x="1286" y="286"/>
                    <a:pt x="1263" y="191"/>
                    <a:pt x="1167" y="119"/>
                  </a:cubicBezTo>
                  <a:cubicBezTo>
                    <a:pt x="1048" y="48"/>
                    <a:pt x="905"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4"/>
            <p:cNvSpPr/>
            <p:nvPr/>
          </p:nvSpPr>
          <p:spPr>
            <a:xfrm>
              <a:off x="3007203" y="2092639"/>
              <a:ext cx="62522" cy="10674"/>
            </a:xfrm>
            <a:custGeom>
              <a:rect b="b" l="l" r="r" t="t"/>
              <a:pathLst>
                <a:path extrusionOk="0" h="358" w="2097">
                  <a:moveTo>
                    <a:pt x="167" y="0"/>
                  </a:moveTo>
                  <a:cubicBezTo>
                    <a:pt x="96" y="0"/>
                    <a:pt x="1" y="72"/>
                    <a:pt x="1" y="143"/>
                  </a:cubicBezTo>
                  <a:cubicBezTo>
                    <a:pt x="1" y="262"/>
                    <a:pt x="48" y="358"/>
                    <a:pt x="167" y="358"/>
                  </a:cubicBezTo>
                  <a:lnTo>
                    <a:pt x="1929" y="358"/>
                  </a:lnTo>
                  <a:cubicBezTo>
                    <a:pt x="2025" y="358"/>
                    <a:pt x="2096" y="286"/>
                    <a:pt x="2096" y="215"/>
                  </a:cubicBezTo>
                  <a:cubicBezTo>
                    <a:pt x="2096" y="96"/>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4"/>
            <p:cNvSpPr/>
            <p:nvPr/>
          </p:nvSpPr>
          <p:spPr>
            <a:xfrm>
              <a:off x="3007203" y="2116789"/>
              <a:ext cx="62522" cy="10674"/>
            </a:xfrm>
            <a:custGeom>
              <a:rect b="b" l="l" r="r" t="t"/>
              <a:pathLst>
                <a:path extrusionOk="0" h="358" w="2097">
                  <a:moveTo>
                    <a:pt x="167" y="0"/>
                  </a:moveTo>
                  <a:cubicBezTo>
                    <a:pt x="96" y="0"/>
                    <a:pt x="1" y="48"/>
                    <a:pt x="1" y="143"/>
                  </a:cubicBezTo>
                  <a:cubicBezTo>
                    <a:pt x="1" y="262"/>
                    <a:pt x="48" y="357"/>
                    <a:pt x="167" y="357"/>
                  </a:cubicBezTo>
                  <a:lnTo>
                    <a:pt x="1929" y="357"/>
                  </a:lnTo>
                  <a:cubicBezTo>
                    <a:pt x="2025" y="357"/>
                    <a:pt x="2096" y="286"/>
                    <a:pt x="2096" y="214"/>
                  </a:cubicBezTo>
                  <a:cubicBezTo>
                    <a:pt x="2096" y="72"/>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4"/>
            <p:cNvSpPr/>
            <p:nvPr/>
          </p:nvSpPr>
          <p:spPr>
            <a:xfrm>
              <a:off x="3007203" y="2139509"/>
              <a:ext cx="62522" cy="10674"/>
            </a:xfrm>
            <a:custGeom>
              <a:rect b="b" l="l" r="r" t="t"/>
              <a:pathLst>
                <a:path extrusionOk="0" h="358" w="2097">
                  <a:moveTo>
                    <a:pt x="167" y="0"/>
                  </a:moveTo>
                  <a:cubicBezTo>
                    <a:pt x="96" y="0"/>
                    <a:pt x="1" y="72"/>
                    <a:pt x="1" y="167"/>
                  </a:cubicBezTo>
                  <a:cubicBezTo>
                    <a:pt x="1" y="286"/>
                    <a:pt x="48" y="357"/>
                    <a:pt x="167" y="357"/>
                  </a:cubicBezTo>
                  <a:lnTo>
                    <a:pt x="1929" y="357"/>
                  </a:lnTo>
                  <a:cubicBezTo>
                    <a:pt x="2025" y="357"/>
                    <a:pt x="2096" y="310"/>
                    <a:pt x="2096" y="215"/>
                  </a:cubicBezTo>
                  <a:cubicBezTo>
                    <a:pt x="2096" y="95"/>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4"/>
            <p:cNvSpPr/>
            <p:nvPr/>
          </p:nvSpPr>
          <p:spPr>
            <a:xfrm>
              <a:off x="3007203" y="2164345"/>
              <a:ext cx="62522" cy="10674"/>
            </a:xfrm>
            <a:custGeom>
              <a:rect b="b" l="l" r="r" t="t"/>
              <a:pathLst>
                <a:path extrusionOk="0" h="358" w="2097">
                  <a:moveTo>
                    <a:pt x="167" y="1"/>
                  </a:moveTo>
                  <a:cubicBezTo>
                    <a:pt x="96" y="1"/>
                    <a:pt x="1" y="72"/>
                    <a:pt x="1" y="167"/>
                  </a:cubicBezTo>
                  <a:cubicBezTo>
                    <a:pt x="1" y="263"/>
                    <a:pt x="48" y="358"/>
                    <a:pt x="167" y="358"/>
                  </a:cubicBezTo>
                  <a:lnTo>
                    <a:pt x="1929" y="358"/>
                  </a:lnTo>
                  <a:cubicBezTo>
                    <a:pt x="2025" y="358"/>
                    <a:pt x="2096" y="310"/>
                    <a:pt x="2096" y="215"/>
                  </a:cubicBezTo>
                  <a:cubicBezTo>
                    <a:pt x="2096" y="96"/>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54"/>
            <p:cNvSpPr/>
            <p:nvPr/>
          </p:nvSpPr>
          <p:spPr>
            <a:xfrm>
              <a:off x="3007203" y="2187780"/>
              <a:ext cx="62522" cy="10674"/>
            </a:xfrm>
            <a:custGeom>
              <a:rect b="b" l="l" r="r" t="t"/>
              <a:pathLst>
                <a:path extrusionOk="0" h="358" w="2097">
                  <a:moveTo>
                    <a:pt x="167" y="1"/>
                  </a:moveTo>
                  <a:cubicBezTo>
                    <a:pt x="96" y="1"/>
                    <a:pt x="1" y="48"/>
                    <a:pt x="1" y="143"/>
                  </a:cubicBezTo>
                  <a:cubicBezTo>
                    <a:pt x="1" y="263"/>
                    <a:pt x="48" y="358"/>
                    <a:pt x="167" y="358"/>
                  </a:cubicBezTo>
                  <a:lnTo>
                    <a:pt x="1929" y="358"/>
                  </a:lnTo>
                  <a:cubicBezTo>
                    <a:pt x="2025" y="358"/>
                    <a:pt x="2096" y="286"/>
                    <a:pt x="2096" y="215"/>
                  </a:cubicBezTo>
                  <a:cubicBezTo>
                    <a:pt x="2096" y="72"/>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54"/>
            <p:cNvSpPr/>
            <p:nvPr/>
          </p:nvSpPr>
          <p:spPr>
            <a:xfrm>
              <a:off x="3007918" y="2211930"/>
              <a:ext cx="31962" cy="10674"/>
            </a:xfrm>
            <a:custGeom>
              <a:rect b="b" l="l" r="r" t="t"/>
              <a:pathLst>
                <a:path extrusionOk="0" h="358" w="1072">
                  <a:moveTo>
                    <a:pt x="167" y="0"/>
                  </a:moveTo>
                  <a:cubicBezTo>
                    <a:pt x="96" y="0"/>
                    <a:pt x="0" y="48"/>
                    <a:pt x="0" y="143"/>
                  </a:cubicBezTo>
                  <a:cubicBezTo>
                    <a:pt x="0" y="262"/>
                    <a:pt x="72" y="357"/>
                    <a:pt x="167" y="357"/>
                  </a:cubicBezTo>
                  <a:lnTo>
                    <a:pt x="881" y="357"/>
                  </a:lnTo>
                  <a:cubicBezTo>
                    <a:pt x="977" y="357"/>
                    <a:pt x="1072" y="286"/>
                    <a:pt x="1072" y="191"/>
                  </a:cubicBezTo>
                  <a:cubicBezTo>
                    <a:pt x="1072" y="72"/>
                    <a:pt x="977" y="0"/>
                    <a:pt x="8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4"/>
            <p:cNvSpPr/>
            <p:nvPr/>
          </p:nvSpPr>
          <p:spPr>
            <a:xfrm>
              <a:off x="2900702" y="2199139"/>
              <a:ext cx="30560" cy="44067"/>
            </a:xfrm>
            <a:custGeom>
              <a:rect b="b" l="l" r="r" t="t"/>
              <a:pathLst>
                <a:path extrusionOk="0" h="1478" w="1025">
                  <a:moveTo>
                    <a:pt x="500" y="334"/>
                  </a:moveTo>
                  <a:cubicBezTo>
                    <a:pt x="524" y="334"/>
                    <a:pt x="596" y="358"/>
                    <a:pt x="596" y="382"/>
                  </a:cubicBezTo>
                  <a:cubicBezTo>
                    <a:pt x="596" y="453"/>
                    <a:pt x="572" y="501"/>
                    <a:pt x="500" y="501"/>
                  </a:cubicBezTo>
                  <a:lnTo>
                    <a:pt x="358" y="501"/>
                  </a:lnTo>
                  <a:lnTo>
                    <a:pt x="358" y="334"/>
                  </a:lnTo>
                  <a:close/>
                  <a:moveTo>
                    <a:pt x="548" y="858"/>
                  </a:moveTo>
                  <a:cubicBezTo>
                    <a:pt x="620" y="858"/>
                    <a:pt x="691" y="906"/>
                    <a:pt x="715" y="977"/>
                  </a:cubicBezTo>
                  <a:cubicBezTo>
                    <a:pt x="715" y="1072"/>
                    <a:pt x="643" y="1144"/>
                    <a:pt x="572" y="1144"/>
                  </a:cubicBezTo>
                  <a:lnTo>
                    <a:pt x="358" y="1144"/>
                  </a:lnTo>
                  <a:lnTo>
                    <a:pt x="358" y="858"/>
                  </a:lnTo>
                  <a:close/>
                  <a:moveTo>
                    <a:pt x="167" y="1"/>
                  </a:moveTo>
                  <a:cubicBezTo>
                    <a:pt x="96" y="1"/>
                    <a:pt x="0" y="96"/>
                    <a:pt x="0" y="167"/>
                  </a:cubicBezTo>
                  <a:lnTo>
                    <a:pt x="0" y="1334"/>
                  </a:lnTo>
                  <a:lnTo>
                    <a:pt x="0" y="1406"/>
                  </a:lnTo>
                  <a:cubicBezTo>
                    <a:pt x="24" y="1453"/>
                    <a:pt x="96" y="1477"/>
                    <a:pt x="167" y="1477"/>
                  </a:cubicBezTo>
                  <a:lnTo>
                    <a:pt x="548" y="1477"/>
                  </a:lnTo>
                  <a:cubicBezTo>
                    <a:pt x="834" y="1477"/>
                    <a:pt x="1024" y="1287"/>
                    <a:pt x="1024" y="1001"/>
                  </a:cubicBezTo>
                  <a:cubicBezTo>
                    <a:pt x="1024" y="858"/>
                    <a:pt x="977" y="739"/>
                    <a:pt x="881" y="644"/>
                  </a:cubicBezTo>
                  <a:cubicBezTo>
                    <a:pt x="953" y="572"/>
                    <a:pt x="953" y="477"/>
                    <a:pt x="953" y="358"/>
                  </a:cubicBezTo>
                  <a:cubicBezTo>
                    <a:pt x="905" y="143"/>
                    <a:pt x="715" y="1"/>
                    <a:pt x="5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4"/>
            <p:cNvSpPr/>
            <p:nvPr/>
          </p:nvSpPr>
          <p:spPr>
            <a:xfrm>
              <a:off x="2862360" y="1922930"/>
              <a:ext cx="108646" cy="352920"/>
            </a:xfrm>
            <a:custGeom>
              <a:rect b="b" l="l" r="r" t="t"/>
              <a:pathLst>
                <a:path extrusionOk="0" h="11837" w="3644">
                  <a:moveTo>
                    <a:pt x="1786" y="8050"/>
                  </a:moveTo>
                  <a:lnTo>
                    <a:pt x="2144" y="8550"/>
                  </a:lnTo>
                  <a:cubicBezTo>
                    <a:pt x="2167" y="8574"/>
                    <a:pt x="2215" y="8622"/>
                    <a:pt x="2239" y="8622"/>
                  </a:cubicBezTo>
                  <a:cubicBezTo>
                    <a:pt x="2858" y="8812"/>
                    <a:pt x="3287" y="9407"/>
                    <a:pt x="3239" y="10074"/>
                  </a:cubicBezTo>
                  <a:cubicBezTo>
                    <a:pt x="3215" y="10836"/>
                    <a:pt x="2596" y="11479"/>
                    <a:pt x="1810" y="11503"/>
                  </a:cubicBezTo>
                  <a:cubicBezTo>
                    <a:pt x="1429" y="11503"/>
                    <a:pt x="1048" y="11336"/>
                    <a:pt x="739" y="11074"/>
                  </a:cubicBezTo>
                  <a:cubicBezTo>
                    <a:pt x="453" y="10813"/>
                    <a:pt x="310" y="10431"/>
                    <a:pt x="310" y="10050"/>
                  </a:cubicBezTo>
                  <a:cubicBezTo>
                    <a:pt x="334" y="9360"/>
                    <a:pt x="739" y="8788"/>
                    <a:pt x="1334" y="8622"/>
                  </a:cubicBezTo>
                  <a:cubicBezTo>
                    <a:pt x="1382" y="8622"/>
                    <a:pt x="1405" y="8574"/>
                    <a:pt x="1429" y="8550"/>
                  </a:cubicBezTo>
                  <a:lnTo>
                    <a:pt x="1786" y="8050"/>
                  </a:lnTo>
                  <a:close/>
                  <a:moveTo>
                    <a:pt x="381" y="1"/>
                  </a:moveTo>
                  <a:cubicBezTo>
                    <a:pt x="191" y="1"/>
                    <a:pt x="0" y="191"/>
                    <a:pt x="0" y="406"/>
                  </a:cubicBezTo>
                  <a:lnTo>
                    <a:pt x="0" y="9979"/>
                  </a:lnTo>
                  <a:cubicBezTo>
                    <a:pt x="0" y="10455"/>
                    <a:pt x="191" y="10908"/>
                    <a:pt x="500" y="11265"/>
                  </a:cubicBezTo>
                  <a:cubicBezTo>
                    <a:pt x="858" y="11622"/>
                    <a:pt x="1310" y="11837"/>
                    <a:pt x="1810" y="11837"/>
                  </a:cubicBezTo>
                  <a:lnTo>
                    <a:pt x="1858" y="11837"/>
                  </a:lnTo>
                  <a:cubicBezTo>
                    <a:pt x="2810" y="11789"/>
                    <a:pt x="3596" y="11027"/>
                    <a:pt x="3644" y="10074"/>
                  </a:cubicBezTo>
                  <a:lnTo>
                    <a:pt x="3644" y="10003"/>
                  </a:lnTo>
                  <a:lnTo>
                    <a:pt x="3644" y="1977"/>
                  </a:lnTo>
                  <a:cubicBezTo>
                    <a:pt x="3644" y="1882"/>
                    <a:pt x="3573" y="1787"/>
                    <a:pt x="3477" y="1787"/>
                  </a:cubicBezTo>
                  <a:cubicBezTo>
                    <a:pt x="3358" y="1787"/>
                    <a:pt x="3287" y="1858"/>
                    <a:pt x="3287" y="1977"/>
                  </a:cubicBezTo>
                  <a:lnTo>
                    <a:pt x="3287" y="8931"/>
                  </a:lnTo>
                  <a:cubicBezTo>
                    <a:pt x="3072" y="8645"/>
                    <a:pt x="2763" y="8431"/>
                    <a:pt x="2406" y="8288"/>
                  </a:cubicBezTo>
                  <a:lnTo>
                    <a:pt x="2001" y="7717"/>
                  </a:lnTo>
                  <a:lnTo>
                    <a:pt x="1906" y="7621"/>
                  </a:lnTo>
                  <a:cubicBezTo>
                    <a:pt x="1868" y="7606"/>
                    <a:pt x="1830" y="7598"/>
                    <a:pt x="1794" y="7598"/>
                  </a:cubicBezTo>
                  <a:cubicBezTo>
                    <a:pt x="1716" y="7598"/>
                    <a:pt x="1645" y="7635"/>
                    <a:pt x="1596" y="7717"/>
                  </a:cubicBezTo>
                  <a:lnTo>
                    <a:pt x="1191" y="8288"/>
                  </a:lnTo>
                  <a:cubicBezTo>
                    <a:pt x="834" y="8407"/>
                    <a:pt x="524" y="8645"/>
                    <a:pt x="334" y="8931"/>
                  </a:cubicBezTo>
                  <a:lnTo>
                    <a:pt x="334" y="406"/>
                  </a:lnTo>
                  <a:cubicBezTo>
                    <a:pt x="334" y="358"/>
                    <a:pt x="358" y="334"/>
                    <a:pt x="381" y="334"/>
                  </a:cubicBezTo>
                  <a:lnTo>
                    <a:pt x="3239" y="334"/>
                  </a:lnTo>
                  <a:cubicBezTo>
                    <a:pt x="3263" y="334"/>
                    <a:pt x="3311" y="358"/>
                    <a:pt x="3311" y="406"/>
                  </a:cubicBezTo>
                  <a:lnTo>
                    <a:pt x="3311" y="1168"/>
                  </a:lnTo>
                  <a:cubicBezTo>
                    <a:pt x="3287" y="1263"/>
                    <a:pt x="3358" y="1358"/>
                    <a:pt x="3453" y="1358"/>
                  </a:cubicBezTo>
                  <a:cubicBezTo>
                    <a:pt x="3549" y="1358"/>
                    <a:pt x="3620" y="1263"/>
                    <a:pt x="3620" y="1168"/>
                  </a:cubicBezTo>
                  <a:lnTo>
                    <a:pt x="3620" y="406"/>
                  </a:lnTo>
                  <a:cubicBezTo>
                    <a:pt x="3620" y="191"/>
                    <a:pt x="3453"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4"/>
            <p:cNvSpPr/>
            <p:nvPr/>
          </p:nvSpPr>
          <p:spPr>
            <a:xfrm>
              <a:off x="2884363" y="1976180"/>
              <a:ext cx="63238" cy="10704"/>
            </a:xfrm>
            <a:custGeom>
              <a:rect b="b" l="l" r="r" t="t"/>
              <a:pathLst>
                <a:path extrusionOk="0" h="359" w="2121">
                  <a:moveTo>
                    <a:pt x="191" y="1"/>
                  </a:moveTo>
                  <a:cubicBezTo>
                    <a:pt x="96" y="1"/>
                    <a:pt x="1" y="72"/>
                    <a:pt x="1" y="168"/>
                  </a:cubicBezTo>
                  <a:cubicBezTo>
                    <a:pt x="1" y="287"/>
                    <a:pt x="72" y="358"/>
                    <a:pt x="191" y="358"/>
                  </a:cubicBezTo>
                  <a:lnTo>
                    <a:pt x="1953" y="358"/>
                  </a:lnTo>
                  <a:cubicBezTo>
                    <a:pt x="2025" y="358"/>
                    <a:pt x="2120" y="310"/>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54"/>
            <p:cNvSpPr/>
            <p:nvPr/>
          </p:nvSpPr>
          <p:spPr>
            <a:xfrm>
              <a:off x="2884363" y="1999615"/>
              <a:ext cx="63238" cy="10674"/>
            </a:xfrm>
            <a:custGeom>
              <a:rect b="b" l="l" r="r" t="t"/>
              <a:pathLst>
                <a:path extrusionOk="0" h="358" w="2121">
                  <a:moveTo>
                    <a:pt x="191" y="1"/>
                  </a:moveTo>
                  <a:cubicBezTo>
                    <a:pt x="96" y="1"/>
                    <a:pt x="1" y="48"/>
                    <a:pt x="1" y="144"/>
                  </a:cubicBezTo>
                  <a:cubicBezTo>
                    <a:pt x="1" y="263"/>
                    <a:pt x="72" y="358"/>
                    <a:pt x="191" y="358"/>
                  </a:cubicBezTo>
                  <a:lnTo>
                    <a:pt x="1953" y="358"/>
                  </a:lnTo>
                  <a:cubicBezTo>
                    <a:pt x="2025" y="358"/>
                    <a:pt x="2120" y="287"/>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54"/>
            <p:cNvSpPr/>
            <p:nvPr/>
          </p:nvSpPr>
          <p:spPr>
            <a:xfrm>
              <a:off x="2884363" y="2024481"/>
              <a:ext cx="63238" cy="10674"/>
            </a:xfrm>
            <a:custGeom>
              <a:rect b="b" l="l" r="r" t="t"/>
              <a:pathLst>
                <a:path extrusionOk="0" h="358" w="2121">
                  <a:moveTo>
                    <a:pt x="191" y="0"/>
                  </a:moveTo>
                  <a:cubicBezTo>
                    <a:pt x="96" y="0"/>
                    <a:pt x="1" y="48"/>
                    <a:pt x="1" y="143"/>
                  </a:cubicBezTo>
                  <a:cubicBezTo>
                    <a:pt x="1" y="262"/>
                    <a:pt x="72" y="357"/>
                    <a:pt x="191" y="357"/>
                  </a:cubicBezTo>
                  <a:lnTo>
                    <a:pt x="1953" y="357"/>
                  </a:lnTo>
                  <a:cubicBezTo>
                    <a:pt x="2025" y="357"/>
                    <a:pt x="2120" y="286"/>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54"/>
            <p:cNvSpPr/>
            <p:nvPr/>
          </p:nvSpPr>
          <p:spPr>
            <a:xfrm>
              <a:off x="2884363" y="2047200"/>
              <a:ext cx="63238" cy="10674"/>
            </a:xfrm>
            <a:custGeom>
              <a:rect b="b" l="l" r="r" t="t"/>
              <a:pathLst>
                <a:path extrusionOk="0" h="358" w="2121">
                  <a:moveTo>
                    <a:pt x="191" y="0"/>
                  </a:moveTo>
                  <a:cubicBezTo>
                    <a:pt x="96" y="0"/>
                    <a:pt x="1" y="72"/>
                    <a:pt x="1" y="167"/>
                  </a:cubicBezTo>
                  <a:cubicBezTo>
                    <a:pt x="1" y="286"/>
                    <a:pt x="72" y="358"/>
                    <a:pt x="191" y="358"/>
                  </a:cubicBezTo>
                  <a:lnTo>
                    <a:pt x="1953" y="358"/>
                  </a:lnTo>
                  <a:cubicBezTo>
                    <a:pt x="2025" y="358"/>
                    <a:pt x="2120" y="310"/>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4"/>
            <p:cNvSpPr/>
            <p:nvPr/>
          </p:nvSpPr>
          <p:spPr>
            <a:xfrm>
              <a:off x="2884363" y="2071351"/>
              <a:ext cx="63238" cy="10674"/>
            </a:xfrm>
            <a:custGeom>
              <a:rect b="b" l="l" r="r" t="t"/>
              <a:pathLst>
                <a:path extrusionOk="0" h="358" w="2121">
                  <a:moveTo>
                    <a:pt x="191" y="0"/>
                  </a:moveTo>
                  <a:cubicBezTo>
                    <a:pt x="96" y="0"/>
                    <a:pt x="1" y="71"/>
                    <a:pt x="1" y="143"/>
                  </a:cubicBezTo>
                  <a:cubicBezTo>
                    <a:pt x="1" y="262"/>
                    <a:pt x="72" y="357"/>
                    <a:pt x="191" y="357"/>
                  </a:cubicBezTo>
                  <a:lnTo>
                    <a:pt x="1953" y="357"/>
                  </a:lnTo>
                  <a:cubicBezTo>
                    <a:pt x="2025" y="357"/>
                    <a:pt x="2120" y="262"/>
                    <a:pt x="2120" y="143"/>
                  </a:cubicBezTo>
                  <a:cubicBezTo>
                    <a:pt x="2096" y="71"/>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4"/>
            <p:cNvSpPr/>
            <p:nvPr/>
          </p:nvSpPr>
          <p:spPr>
            <a:xfrm>
              <a:off x="2884363" y="2095471"/>
              <a:ext cx="31991" cy="10674"/>
            </a:xfrm>
            <a:custGeom>
              <a:rect b="b" l="l" r="r" t="t"/>
              <a:pathLst>
                <a:path extrusionOk="0" h="358" w="1073">
                  <a:moveTo>
                    <a:pt x="191" y="1"/>
                  </a:moveTo>
                  <a:cubicBezTo>
                    <a:pt x="96" y="1"/>
                    <a:pt x="1" y="96"/>
                    <a:pt x="1" y="215"/>
                  </a:cubicBezTo>
                  <a:cubicBezTo>
                    <a:pt x="1" y="286"/>
                    <a:pt x="96" y="358"/>
                    <a:pt x="191" y="358"/>
                  </a:cubicBezTo>
                  <a:lnTo>
                    <a:pt x="906" y="358"/>
                  </a:lnTo>
                  <a:cubicBezTo>
                    <a:pt x="1001" y="358"/>
                    <a:pt x="1072" y="286"/>
                    <a:pt x="1072" y="215"/>
                  </a:cubicBezTo>
                  <a:cubicBezTo>
                    <a:pt x="1072"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1" name="Google Shape;2641;p54"/>
          <p:cNvGrpSpPr/>
          <p:nvPr/>
        </p:nvGrpSpPr>
        <p:grpSpPr>
          <a:xfrm>
            <a:off x="3279403" y="1922214"/>
            <a:ext cx="339414" cy="354354"/>
            <a:chOff x="3698491" y="1922214"/>
            <a:chExt cx="339414" cy="354354"/>
          </a:xfrm>
        </p:grpSpPr>
        <p:sp>
          <p:nvSpPr>
            <p:cNvPr id="2642" name="Google Shape;2642;p54"/>
            <p:cNvSpPr/>
            <p:nvPr/>
          </p:nvSpPr>
          <p:spPr>
            <a:xfrm>
              <a:off x="3702039" y="2160797"/>
              <a:ext cx="331602" cy="110077"/>
            </a:xfrm>
            <a:custGeom>
              <a:rect b="b" l="l" r="r" t="t"/>
              <a:pathLst>
                <a:path extrusionOk="0" h="3692" w="11122">
                  <a:moveTo>
                    <a:pt x="1882" y="1"/>
                  </a:moveTo>
                  <a:cubicBezTo>
                    <a:pt x="1858" y="1"/>
                    <a:pt x="1834" y="1"/>
                    <a:pt x="1834" y="48"/>
                  </a:cubicBezTo>
                  <a:lnTo>
                    <a:pt x="48" y="3620"/>
                  </a:lnTo>
                  <a:cubicBezTo>
                    <a:pt x="1" y="3644"/>
                    <a:pt x="48" y="3692"/>
                    <a:pt x="96" y="3692"/>
                  </a:cubicBezTo>
                  <a:lnTo>
                    <a:pt x="11027" y="3692"/>
                  </a:lnTo>
                  <a:cubicBezTo>
                    <a:pt x="11074" y="3692"/>
                    <a:pt x="11122" y="3644"/>
                    <a:pt x="11074" y="3620"/>
                  </a:cubicBezTo>
                  <a:lnTo>
                    <a:pt x="9288" y="48"/>
                  </a:lnTo>
                  <a:cubicBezTo>
                    <a:pt x="9288" y="48"/>
                    <a:pt x="9264"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4"/>
            <p:cNvSpPr/>
            <p:nvPr/>
          </p:nvSpPr>
          <p:spPr>
            <a:xfrm>
              <a:off x="3768080" y="2035841"/>
              <a:ext cx="199552" cy="99433"/>
            </a:xfrm>
            <a:custGeom>
              <a:rect b="b" l="l" r="r" t="t"/>
              <a:pathLst>
                <a:path extrusionOk="0" h="3335" w="6693">
                  <a:moveTo>
                    <a:pt x="1691" y="0"/>
                  </a:moveTo>
                  <a:cubicBezTo>
                    <a:pt x="1667" y="0"/>
                    <a:pt x="1643" y="0"/>
                    <a:pt x="1643" y="24"/>
                  </a:cubicBezTo>
                  <a:lnTo>
                    <a:pt x="24" y="3239"/>
                  </a:lnTo>
                  <a:cubicBezTo>
                    <a:pt x="0" y="3287"/>
                    <a:pt x="24" y="3334"/>
                    <a:pt x="96" y="3334"/>
                  </a:cubicBezTo>
                  <a:lnTo>
                    <a:pt x="6597" y="3334"/>
                  </a:lnTo>
                  <a:cubicBezTo>
                    <a:pt x="6668" y="3334"/>
                    <a:pt x="6692" y="3287"/>
                    <a:pt x="6644" y="3239"/>
                  </a:cubicBezTo>
                  <a:lnTo>
                    <a:pt x="5025" y="24"/>
                  </a:lnTo>
                  <a:cubicBezTo>
                    <a:pt x="5025" y="24"/>
                    <a:pt x="5001" y="0"/>
                    <a:pt x="4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4"/>
            <p:cNvSpPr/>
            <p:nvPr/>
          </p:nvSpPr>
          <p:spPr>
            <a:xfrm>
              <a:off x="3825594" y="1927015"/>
              <a:ext cx="84526" cy="83273"/>
            </a:xfrm>
            <a:custGeom>
              <a:rect b="b" l="l" r="r" t="t"/>
              <a:pathLst>
                <a:path extrusionOk="0" h="2793" w="2835">
                  <a:moveTo>
                    <a:pt x="1432" y="1"/>
                  </a:moveTo>
                  <a:cubicBezTo>
                    <a:pt x="1411" y="1"/>
                    <a:pt x="1393" y="19"/>
                    <a:pt x="1381" y="54"/>
                  </a:cubicBezTo>
                  <a:lnTo>
                    <a:pt x="24" y="2698"/>
                  </a:lnTo>
                  <a:cubicBezTo>
                    <a:pt x="0" y="2722"/>
                    <a:pt x="24" y="2793"/>
                    <a:pt x="95" y="2793"/>
                  </a:cubicBezTo>
                  <a:lnTo>
                    <a:pt x="2739" y="2793"/>
                  </a:lnTo>
                  <a:cubicBezTo>
                    <a:pt x="2810" y="2793"/>
                    <a:pt x="2834" y="2722"/>
                    <a:pt x="2834" y="2698"/>
                  </a:cubicBezTo>
                  <a:lnTo>
                    <a:pt x="1501" y="54"/>
                  </a:lnTo>
                  <a:cubicBezTo>
                    <a:pt x="1477" y="19"/>
                    <a:pt x="1453"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4"/>
            <p:cNvSpPr/>
            <p:nvPr/>
          </p:nvSpPr>
          <p:spPr>
            <a:xfrm>
              <a:off x="3960478" y="2160797"/>
              <a:ext cx="71765" cy="110077"/>
            </a:xfrm>
            <a:custGeom>
              <a:rect b="b" l="l" r="r" t="t"/>
              <a:pathLst>
                <a:path extrusionOk="0" h="3692" w="2407">
                  <a:moveTo>
                    <a:pt x="1" y="1"/>
                  </a:moveTo>
                  <a:cubicBezTo>
                    <a:pt x="25" y="1"/>
                    <a:pt x="72" y="1"/>
                    <a:pt x="72" y="48"/>
                  </a:cubicBezTo>
                  <a:lnTo>
                    <a:pt x="1859" y="3620"/>
                  </a:lnTo>
                  <a:cubicBezTo>
                    <a:pt x="1882" y="3644"/>
                    <a:pt x="1859" y="3692"/>
                    <a:pt x="1787" y="3692"/>
                  </a:cubicBezTo>
                  <a:lnTo>
                    <a:pt x="2359" y="3692"/>
                  </a:lnTo>
                  <a:cubicBezTo>
                    <a:pt x="2382" y="3692"/>
                    <a:pt x="2406" y="3644"/>
                    <a:pt x="2406" y="3620"/>
                  </a:cubicBezTo>
                  <a:lnTo>
                    <a:pt x="620" y="48"/>
                  </a:lnTo>
                  <a:cubicBezTo>
                    <a:pt x="620" y="48"/>
                    <a:pt x="596" y="1"/>
                    <a:pt x="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4"/>
            <p:cNvSpPr/>
            <p:nvPr/>
          </p:nvSpPr>
          <p:spPr>
            <a:xfrm>
              <a:off x="3900132" y="2035841"/>
              <a:ext cx="67501" cy="99433"/>
            </a:xfrm>
            <a:custGeom>
              <a:rect b="b" l="l" r="r" t="t"/>
              <a:pathLst>
                <a:path extrusionOk="0" h="3335" w="2264">
                  <a:moveTo>
                    <a:pt x="1" y="0"/>
                  </a:moveTo>
                  <a:cubicBezTo>
                    <a:pt x="25" y="0"/>
                    <a:pt x="72" y="0"/>
                    <a:pt x="72" y="24"/>
                  </a:cubicBezTo>
                  <a:lnTo>
                    <a:pt x="1668" y="3239"/>
                  </a:lnTo>
                  <a:cubicBezTo>
                    <a:pt x="1692" y="3287"/>
                    <a:pt x="1668" y="3334"/>
                    <a:pt x="1620" y="3334"/>
                  </a:cubicBezTo>
                  <a:lnTo>
                    <a:pt x="2168" y="3334"/>
                  </a:lnTo>
                  <a:cubicBezTo>
                    <a:pt x="2239" y="3334"/>
                    <a:pt x="2263" y="3287"/>
                    <a:pt x="2239" y="3239"/>
                  </a:cubicBezTo>
                  <a:lnTo>
                    <a:pt x="620" y="24"/>
                  </a:lnTo>
                  <a:cubicBezTo>
                    <a:pt x="620" y="24"/>
                    <a:pt x="596" y="0"/>
                    <a:pt x="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4"/>
            <p:cNvSpPr/>
            <p:nvPr/>
          </p:nvSpPr>
          <p:spPr>
            <a:xfrm>
              <a:off x="3859673" y="1927015"/>
              <a:ext cx="50447" cy="83273"/>
            </a:xfrm>
            <a:custGeom>
              <a:rect b="b" l="l" r="r" t="t"/>
              <a:pathLst>
                <a:path extrusionOk="0" h="2793" w="1692">
                  <a:moveTo>
                    <a:pt x="289" y="1"/>
                  </a:moveTo>
                  <a:cubicBezTo>
                    <a:pt x="268" y="1"/>
                    <a:pt x="250" y="19"/>
                    <a:pt x="238" y="54"/>
                  </a:cubicBezTo>
                  <a:lnTo>
                    <a:pt x="0" y="507"/>
                  </a:lnTo>
                  <a:lnTo>
                    <a:pt x="1096" y="2698"/>
                  </a:lnTo>
                  <a:cubicBezTo>
                    <a:pt x="1120" y="2722"/>
                    <a:pt x="1096" y="2793"/>
                    <a:pt x="1024" y="2793"/>
                  </a:cubicBezTo>
                  <a:lnTo>
                    <a:pt x="1596" y="2793"/>
                  </a:lnTo>
                  <a:cubicBezTo>
                    <a:pt x="1667" y="2793"/>
                    <a:pt x="1691" y="2722"/>
                    <a:pt x="1691" y="2698"/>
                  </a:cubicBezTo>
                  <a:lnTo>
                    <a:pt x="358" y="54"/>
                  </a:lnTo>
                  <a:cubicBezTo>
                    <a:pt x="334" y="19"/>
                    <a:pt x="310" y="1"/>
                    <a:pt x="2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4"/>
            <p:cNvSpPr/>
            <p:nvPr/>
          </p:nvSpPr>
          <p:spPr>
            <a:xfrm>
              <a:off x="3819899" y="1922214"/>
              <a:ext cx="95169" cy="94484"/>
            </a:xfrm>
            <a:custGeom>
              <a:rect b="b" l="l" r="r" t="t"/>
              <a:pathLst>
                <a:path extrusionOk="0" h="3169" w="3192">
                  <a:moveTo>
                    <a:pt x="1596" y="477"/>
                  </a:moveTo>
                  <a:lnTo>
                    <a:pt x="2763" y="2811"/>
                  </a:lnTo>
                  <a:lnTo>
                    <a:pt x="429" y="2811"/>
                  </a:lnTo>
                  <a:lnTo>
                    <a:pt x="1596" y="477"/>
                  </a:lnTo>
                  <a:close/>
                  <a:moveTo>
                    <a:pt x="1620" y="1"/>
                  </a:moveTo>
                  <a:cubicBezTo>
                    <a:pt x="1525" y="1"/>
                    <a:pt x="1453" y="72"/>
                    <a:pt x="1406" y="144"/>
                  </a:cubicBezTo>
                  <a:lnTo>
                    <a:pt x="72" y="2811"/>
                  </a:lnTo>
                  <a:cubicBezTo>
                    <a:pt x="1" y="2883"/>
                    <a:pt x="48" y="3002"/>
                    <a:pt x="144" y="3097"/>
                  </a:cubicBezTo>
                  <a:cubicBezTo>
                    <a:pt x="167" y="3121"/>
                    <a:pt x="215" y="3168"/>
                    <a:pt x="286" y="3168"/>
                  </a:cubicBezTo>
                  <a:lnTo>
                    <a:pt x="2930" y="3168"/>
                  </a:lnTo>
                  <a:cubicBezTo>
                    <a:pt x="3025" y="3168"/>
                    <a:pt x="3073" y="3121"/>
                    <a:pt x="3144" y="3073"/>
                  </a:cubicBezTo>
                  <a:cubicBezTo>
                    <a:pt x="3192" y="2978"/>
                    <a:pt x="3192" y="2883"/>
                    <a:pt x="3168" y="2811"/>
                  </a:cubicBezTo>
                  <a:lnTo>
                    <a:pt x="1834" y="144"/>
                  </a:lnTo>
                  <a:cubicBezTo>
                    <a:pt x="1811" y="72"/>
                    <a:pt x="171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4"/>
            <p:cNvSpPr/>
            <p:nvPr/>
          </p:nvSpPr>
          <p:spPr>
            <a:xfrm>
              <a:off x="3765933" y="2030862"/>
              <a:ext cx="207363" cy="110077"/>
            </a:xfrm>
            <a:custGeom>
              <a:rect b="b" l="l" r="r" t="t"/>
              <a:pathLst>
                <a:path extrusionOk="0" h="3692" w="6955">
                  <a:moveTo>
                    <a:pt x="1858" y="1"/>
                  </a:moveTo>
                  <a:cubicBezTo>
                    <a:pt x="1763" y="1"/>
                    <a:pt x="1668" y="48"/>
                    <a:pt x="1644" y="120"/>
                  </a:cubicBezTo>
                  <a:lnTo>
                    <a:pt x="25" y="3335"/>
                  </a:lnTo>
                  <a:cubicBezTo>
                    <a:pt x="1" y="3406"/>
                    <a:pt x="1" y="3501"/>
                    <a:pt x="25" y="3573"/>
                  </a:cubicBezTo>
                  <a:cubicBezTo>
                    <a:pt x="1" y="3644"/>
                    <a:pt x="72" y="3692"/>
                    <a:pt x="168" y="3692"/>
                  </a:cubicBezTo>
                  <a:lnTo>
                    <a:pt x="6669" y="3692"/>
                  </a:lnTo>
                  <a:cubicBezTo>
                    <a:pt x="6764" y="3692"/>
                    <a:pt x="6836" y="3644"/>
                    <a:pt x="6883" y="3597"/>
                  </a:cubicBezTo>
                  <a:cubicBezTo>
                    <a:pt x="6955" y="3501"/>
                    <a:pt x="6955" y="3406"/>
                    <a:pt x="6907" y="3335"/>
                  </a:cubicBezTo>
                  <a:lnTo>
                    <a:pt x="5311" y="120"/>
                  </a:lnTo>
                  <a:cubicBezTo>
                    <a:pt x="5288" y="24"/>
                    <a:pt x="5192" y="1"/>
                    <a:pt x="5097" y="1"/>
                  </a:cubicBezTo>
                  <a:lnTo>
                    <a:pt x="3240" y="1"/>
                  </a:lnTo>
                  <a:cubicBezTo>
                    <a:pt x="3168" y="1"/>
                    <a:pt x="3097" y="48"/>
                    <a:pt x="3073" y="143"/>
                  </a:cubicBezTo>
                  <a:cubicBezTo>
                    <a:pt x="3049" y="263"/>
                    <a:pt x="3144" y="358"/>
                    <a:pt x="3240" y="358"/>
                  </a:cubicBezTo>
                  <a:lnTo>
                    <a:pt x="5026" y="358"/>
                  </a:lnTo>
                  <a:lnTo>
                    <a:pt x="6550" y="3358"/>
                  </a:lnTo>
                  <a:lnTo>
                    <a:pt x="382" y="3358"/>
                  </a:lnTo>
                  <a:lnTo>
                    <a:pt x="1906" y="358"/>
                  </a:lnTo>
                  <a:lnTo>
                    <a:pt x="2478" y="358"/>
                  </a:lnTo>
                  <a:cubicBezTo>
                    <a:pt x="2573" y="358"/>
                    <a:pt x="2620" y="286"/>
                    <a:pt x="2644" y="191"/>
                  </a:cubicBezTo>
                  <a:cubicBezTo>
                    <a:pt x="2692" y="72"/>
                    <a:pt x="2597" y="1"/>
                    <a:pt x="24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4"/>
            <p:cNvSpPr/>
            <p:nvPr/>
          </p:nvSpPr>
          <p:spPr>
            <a:xfrm>
              <a:off x="3698491" y="2154416"/>
              <a:ext cx="339414" cy="122152"/>
            </a:xfrm>
            <a:custGeom>
              <a:rect b="b" l="l" r="r" t="t"/>
              <a:pathLst>
                <a:path extrusionOk="0" h="4097" w="11384">
                  <a:moveTo>
                    <a:pt x="2072" y="0"/>
                  </a:moveTo>
                  <a:cubicBezTo>
                    <a:pt x="1977" y="0"/>
                    <a:pt x="1882" y="72"/>
                    <a:pt x="1858" y="167"/>
                  </a:cubicBezTo>
                  <a:lnTo>
                    <a:pt x="72" y="3739"/>
                  </a:lnTo>
                  <a:cubicBezTo>
                    <a:pt x="0" y="3811"/>
                    <a:pt x="48" y="3953"/>
                    <a:pt x="96" y="4001"/>
                  </a:cubicBezTo>
                  <a:cubicBezTo>
                    <a:pt x="143" y="4073"/>
                    <a:pt x="215" y="4096"/>
                    <a:pt x="262" y="4096"/>
                  </a:cubicBezTo>
                  <a:lnTo>
                    <a:pt x="11169" y="4096"/>
                  </a:lnTo>
                  <a:cubicBezTo>
                    <a:pt x="11217" y="4096"/>
                    <a:pt x="11312" y="4049"/>
                    <a:pt x="11336" y="4001"/>
                  </a:cubicBezTo>
                  <a:cubicBezTo>
                    <a:pt x="11384" y="3953"/>
                    <a:pt x="11384" y="3834"/>
                    <a:pt x="11360" y="3739"/>
                  </a:cubicBezTo>
                  <a:lnTo>
                    <a:pt x="10336" y="1715"/>
                  </a:lnTo>
                  <a:cubicBezTo>
                    <a:pt x="10318" y="1642"/>
                    <a:pt x="10244" y="1611"/>
                    <a:pt x="10168" y="1611"/>
                  </a:cubicBezTo>
                  <a:cubicBezTo>
                    <a:pt x="10144" y="1611"/>
                    <a:pt x="10120" y="1614"/>
                    <a:pt x="10098" y="1620"/>
                  </a:cubicBezTo>
                  <a:cubicBezTo>
                    <a:pt x="10003" y="1643"/>
                    <a:pt x="9979" y="1763"/>
                    <a:pt x="10003" y="1858"/>
                  </a:cubicBezTo>
                  <a:lnTo>
                    <a:pt x="10955" y="3739"/>
                  </a:lnTo>
                  <a:lnTo>
                    <a:pt x="405" y="3739"/>
                  </a:lnTo>
                  <a:lnTo>
                    <a:pt x="2096" y="381"/>
                  </a:lnTo>
                  <a:lnTo>
                    <a:pt x="9288" y="381"/>
                  </a:lnTo>
                  <a:lnTo>
                    <a:pt x="9693" y="1120"/>
                  </a:lnTo>
                  <a:cubicBezTo>
                    <a:pt x="9710" y="1171"/>
                    <a:pt x="9777" y="1210"/>
                    <a:pt x="9848" y="1210"/>
                  </a:cubicBezTo>
                  <a:cubicBezTo>
                    <a:pt x="9876" y="1210"/>
                    <a:pt x="9904" y="1204"/>
                    <a:pt x="9931" y="1191"/>
                  </a:cubicBezTo>
                  <a:cubicBezTo>
                    <a:pt x="10003" y="1167"/>
                    <a:pt x="10050" y="1048"/>
                    <a:pt x="10003" y="977"/>
                  </a:cubicBezTo>
                  <a:lnTo>
                    <a:pt x="9598" y="167"/>
                  </a:lnTo>
                  <a:cubicBezTo>
                    <a:pt x="9574" y="72"/>
                    <a:pt x="9479" y="0"/>
                    <a:pt x="93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54"/>
          <p:cNvGrpSpPr/>
          <p:nvPr/>
        </p:nvGrpSpPr>
        <p:grpSpPr>
          <a:xfrm>
            <a:off x="4818946" y="1922214"/>
            <a:ext cx="289030" cy="354442"/>
            <a:chOff x="5009434" y="1922214"/>
            <a:chExt cx="289030" cy="354442"/>
          </a:xfrm>
        </p:grpSpPr>
        <p:sp>
          <p:nvSpPr>
            <p:cNvPr id="2652" name="Google Shape;2652;p54"/>
            <p:cNvSpPr/>
            <p:nvPr/>
          </p:nvSpPr>
          <p:spPr>
            <a:xfrm>
              <a:off x="5177026" y="2047200"/>
              <a:ext cx="115026" cy="223672"/>
            </a:xfrm>
            <a:custGeom>
              <a:rect b="b" l="l" r="r" t="t"/>
              <a:pathLst>
                <a:path extrusionOk="0" h="7502" w="3858">
                  <a:moveTo>
                    <a:pt x="71" y="0"/>
                  </a:moveTo>
                  <a:cubicBezTo>
                    <a:pt x="48" y="0"/>
                    <a:pt x="0" y="24"/>
                    <a:pt x="0" y="72"/>
                  </a:cubicBezTo>
                  <a:lnTo>
                    <a:pt x="0" y="7454"/>
                  </a:lnTo>
                  <a:cubicBezTo>
                    <a:pt x="0" y="7478"/>
                    <a:pt x="48" y="7502"/>
                    <a:pt x="71" y="7502"/>
                  </a:cubicBezTo>
                  <a:lnTo>
                    <a:pt x="3787" y="7502"/>
                  </a:lnTo>
                  <a:cubicBezTo>
                    <a:pt x="3810" y="7502"/>
                    <a:pt x="3858" y="7478"/>
                    <a:pt x="3858" y="7454"/>
                  </a:cubicBezTo>
                  <a:lnTo>
                    <a:pt x="3858" y="72"/>
                  </a:lnTo>
                  <a:cubicBezTo>
                    <a:pt x="3858" y="24"/>
                    <a:pt x="3810" y="0"/>
                    <a:pt x="3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4"/>
            <p:cNvSpPr/>
            <p:nvPr/>
          </p:nvSpPr>
          <p:spPr>
            <a:xfrm>
              <a:off x="5277831" y="2046932"/>
              <a:ext cx="14937" cy="223940"/>
            </a:xfrm>
            <a:custGeom>
              <a:rect b="b" l="l" r="r" t="t"/>
              <a:pathLst>
                <a:path extrusionOk="0" h="7511" w="501">
                  <a:moveTo>
                    <a:pt x="461" y="0"/>
                  </a:moveTo>
                  <a:cubicBezTo>
                    <a:pt x="452" y="0"/>
                    <a:pt x="441" y="3"/>
                    <a:pt x="429" y="9"/>
                  </a:cubicBezTo>
                  <a:lnTo>
                    <a:pt x="1" y="9"/>
                  </a:lnTo>
                  <a:cubicBezTo>
                    <a:pt x="25" y="9"/>
                    <a:pt x="48" y="33"/>
                    <a:pt x="48" y="81"/>
                  </a:cubicBezTo>
                  <a:lnTo>
                    <a:pt x="48" y="7463"/>
                  </a:lnTo>
                  <a:cubicBezTo>
                    <a:pt x="48" y="7487"/>
                    <a:pt x="25" y="7511"/>
                    <a:pt x="1" y="7511"/>
                  </a:cubicBezTo>
                  <a:lnTo>
                    <a:pt x="429" y="7511"/>
                  </a:lnTo>
                  <a:cubicBezTo>
                    <a:pt x="477" y="7511"/>
                    <a:pt x="501" y="7487"/>
                    <a:pt x="501" y="7463"/>
                  </a:cubicBezTo>
                  <a:lnTo>
                    <a:pt x="501" y="81"/>
                  </a:lnTo>
                  <a:cubicBezTo>
                    <a:pt x="501" y="27"/>
                    <a:pt x="487" y="0"/>
                    <a:pt x="46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54"/>
            <p:cNvSpPr/>
            <p:nvPr/>
          </p:nvSpPr>
          <p:spPr>
            <a:xfrm>
              <a:off x="5042111" y="1927909"/>
              <a:ext cx="58944" cy="58259"/>
            </a:xfrm>
            <a:custGeom>
              <a:rect b="b" l="l" r="r" t="t"/>
              <a:pathLst>
                <a:path extrusionOk="0" h="1954" w="1977">
                  <a:moveTo>
                    <a:pt x="977" y="1"/>
                  </a:moveTo>
                  <a:cubicBezTo>
                    <a:pt x="453" y="1"/>
                    <a:pt x="0" y="429"/>
                    <a:pt x="0" y="977"/>
                  </a:cubicBezTo>
                  <a:cubicBezTo>
                    <a:pt x="0" y="1525"/>
                    <a:pt x="453" y="1953"/>
                    <a:pt x="977" y="1953"/>
                  </a:cubicBezTo>
                  <a:cubicBezTo>
                    <a:pt x="1524" y="1953"/>
                    <a:pt x="1977" y="1525"/>
                    <a:pt x="1977" y="977"/>
                  </a:cubicBezTo>
                  <a:cubicBezTo>
                    <a:pt x="1977" y="429"/>
                    <a:pt x="1524" y="1"/>
                    <a:pt x="977"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54"/>
            <p:cNvSpPr/>
            <p:nvPr/>
          </p:nvSpPr>
          <p:spPr>
            <a:xfrm>
              <a:off x="5051324" y="1928625"/>
              <a:ext cx="49731" cy="57543"/>
            </a:xfrm>
            <a:custGeom>
              <a:rect b="b" l="l" r="r" t="t"/>
              <a:pathLst>
                <a:path extrusionOk="0" h="1930" w="1668">
                  <a:moveTo>
                    <a:pt x="930" y="0"/>
                  </a:moveTo>
                  <a:lnTo>
                    <a:pt x="930" y="0"/>
                  </a:lnTo>
                  <a:cubicBezTo>
                    <a:pt x="1120" y="167"/>
                    <a:pt x="1239" y="405"/>
                    <a:pt x="1239" y="715"/>
                  </a:cubicBezTo>
                  <a:cubicBezTo>
                    <a:pt x="1239" y="1239"/>
                    <a:pt x="811" y="1691"/>
                    <a:pt x="263" y="1691"/>
                  </a:cubicBezTo>
                  <a:cubicBezTo>
                    <a:pt x="168" y="1691"/>
                    <a:pt x="96" y="1691"/>
                    <a:pt x="1" y="1667"/>
                  </a:cubicBezTo>
                  <a:lnTo>
                    <a:pt x="1" y="1667"/>
                  </a:lnTo>
                  <a:cubicBezTo>
                    <a:pt x="168" y="1834"/>
                    <a:pt x="406" y="1929"/>
                    <a:pt x="691" y="1929"/>
                  </a:cubicBezTo>
                  <a:cubicBezTo>
                    <a:pt x="1215" y="1929"/>
                    <a:pt x="1668" y="1477"/>
                    <a:pt x="1668" y="953"/>
                  </a:cubicBezTo>
                  <a:cubicBezTo>
                    <a:pt x="1668" y="500"/>
                    <a:pt x="1358" y="119"/>
                    <a:pt x="93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4"/>
            <p:cNvSpPr/>
            <p:nvPr/>
          </p:nvSpPr>
          <p:spPr>
            <a:xfrm>
              <a:off x="5012296" y="2006711"/>
              <a:ext cx="117889" cy="263684"/>
            </a:xfrm>
            <a:custGeom>
              <a:rect b="b" l="l" r="r" t="t"/>
              <a:pathLst>
                <a:path extrusionOk="0" h="8844" w="3954">
                  <a:moveTo>
                    <a:pt x="1953" y="1"/>
                  </a:moveTo>
                  <a:cubicBezTo>
                    <a:pt x="881" y="1"/>
                    <a:pt x="0" y="858"/>
                    <a:pt x="0" y="1954"/>
                  </a:cubicBezTo>
                  <a:lnTo>
                    <a:pt x="0" y="3573"/>
                  </a:lnTo>
                  <a:lnTo>
                    <a:pt x="0" y="3597"/>
                  </a:lnTo>
                  <a:cubicBezTo>
                    <a:pt x="0" y="3621"/>
                    <a:pt x="0" y="3692"/>
                    <a:pt x="24" y="3716"/>
                  </a:cubicBezTo>
                  <a:cubicBezTo>
                    <a:pt x="48" y="3787"/>
                    <a:pt x="95" y="3835"/>
                    <a:pt x="143" y="3906"/>
                  </a:cubicBezTo>
                  <a:cubicBezTo>
                    <a:pt x="214" y="3930"/>
                    <a:pt x="262" y="3954"/>
                    <a:pt x="357" y="3954"/>
                  </a:cubicBezTo>
                  <a:lnTo>
                    <a:pt x="143" y="5407"/>
                  </a:lnTo>
                  <a:cubicBezTo>
                    <a:pt x="119" y="5526"/>
                    <a:pt x="214" y="5621"/>
                    <a:pt x="333" y="5621"/>
                  </a:cubicBezTo>
                  <a:lnTo>
                    <a:pt x="738" y="5621"/>
                  </a:lnTo>
                  <a:lnTo>
                    <a:pt x="738" y="8360"/>
                  </a:lnTo>
                  <a:cubicBezTo>
                    <a:pt x="738" y="8479"/>
                    <a:pt x="810" y="8622"/>
                    <a:pt x="881" y="8693"/>
                  </a:cubicBezTo>
                  <a:cubicBezTo>
                    <a:pt x="1021" y="8798"/>
                    <a:pt x="1166" y="8843"/>
                    <a:pt x="1302" y="8843"/>
                  </a:cubicBezTo>
                  <a:cubicBezTo>
                    <a:pt x="1631" y="8843"/>
                    <a:pt x="1905" y="8578"/>
                    <a:pt x="1905" y="8241"/>
                  </a:cubicBezTo>
                  <a:cubicBezTo>
                    <a:pt x="1905" y="8578"/>
                    <a:pt x="2167" y="8843"/>
                    <a:pt x="2489" y="8843"/>
                  </a:cubicBezTo>
                  <a:cubicBezTo>
                    <a:pt x="2623" y="8843"/>
                    <a:pt x="2766" y="8798"/>
                    <a:pt x="2905" y="8693"/>
                  </a:cubicBezTo>
                  <a:cubicBezTo>
                    <a:pt x="3001" y="8622"/>
                    <a:pt x="3072" y="8479"/>
                    <a:pt x="3072" y="8360"/>
                  </a:cubicBezTo>
                  <a:lnTo>
                    <a:pt x="3072" y="5621"/>
                  </a:lnTo>
                  <a:lnTo>
                    <a:pt x="3453" y="5621"/>
                  </a:lnTo>
                  <a:cubicBezTo>
                    <a:pt x="3572" y="5621"/>
                    <a:pt x="3668" y="5526"/>
                    <a:pt x="3620" y="5407"/>
                  </a:cubicBezTo>
                  <a:lnTo>
                    <a:pt x="3429" y="3954"/>
                  </a:lnTo>
                  <a:cubicBezTo>
                    <a:pt x="3501" y="3954"/>
                    <a:pt x="3572" y="3930"/>
                    <a:pt x="3620" y="3883"/>
                  </a:cubicBezTo>
                  <a:cubicBezTo>
                    <a:pt x="3858" y="3835"/>
                    <a:pt x="3953" y="3716"/>
                    <a:pt x="3953" y="3573"/>
                  </a:cubicBezTo>
                  <a:lnTo>
                    <a:pt x="3953" y="1954"/>
                  </a:lnTo>
                  <a:cubicBezTo>
                    <a:pt x="3953" y="882"/>
                    <a:pt x="3096" y="1"/>
                    <a:pt x="200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4"/>
            <p:cNvSpPr/>
            <p:nvPr/>
          </p:nvSpPr>
          <p:spPr>
            <a:xfrm>
              <a:off x="5064830" y="2008142"/>
              <a:ext cx="65354" cy="262730"/>
            </a:xfrm>
            <a:custGeom>
              <a:rect b="b" l="l" r="r" t="t"/>
              <a:pathLst>
                <a:path extrusionOk="0" h="8812" w="2192">
                  <a:moveTo>
                    <a:pt x="282" y="0"/>
                  </a:moveTo>
                  <a:cubicBezTo>
                    <a:pt x="268" y="0"/>
                    <a:pt x="253" y="0"/>
                    <a:pt x="238" y="1"/>
                  </a:cubicBezTo>
                  <a:lnTo>
                    <a:pt x="0" y="1"/>
                  </a:lnTo>
                  <a:cubicBezTo>
                    <a:pt x="977" y="96"/>
                    <a:pt x="1715" y="929"/>
                    <a:pt x="1715" y="1929"/>
                  </a:cubicBezTo>
                  <a:lnTo>
                    <a:pt x="1715" y="3549"/>
                  </a:lnTo>
                  <a:cubicBezTo>
                    <a:pt x="1715" y="3692"/>
                    <a:pt x="1596" y="3835"/>
                    <a:pt x="1453" y="3906"/>
                  </a:cubicBezTo>
                  <a:cubicBezTo>
                    <a:pt x="1382" y="3930"/>
                    <a:pt x="1358" y="4001"/>
                    <a:pt x="1358" y="4049"/>
                  </a:cubicBezTo>
                  <a:lnTo>
                    <a:pt x="1548" y="5383"/>
                  </a:lnTo>
                  <a:cubicBezTo>
                    <a:pt x="1565" y="5466"/>
                    <a:pt x="1523" y="5538"/>
                    <a:pt x="1456" y="5573"/>
                  </a:cubicBezTo>
                  <a:lnTo>
                    <a:pt x="1834" y="5573"/>
                  </a:lnTo>
                  <a:cubicBezTo>
                    <a:pt x="1953" y="5573"/>
                    <a:pt x="2048" y="5478"/>
                    <a:pt x="2025" y="5359"/>
                  </a:cubicBezTo>
                  <a:lnTo>
                    <a:pt x="1810" y="3906"/>
                  </a:lnTo>
                  <a:cubicBezTo>
                    <a:pt x="2025" y="3906"/>
                    <a:pt x="2191" y="3716"/>
                    <a:pt x="2191" y="3525"/>
                  </a:cubicBezTo>
                  <a:lnTo>
                    <a:pt x="2191" y="1929"/>
                  </a:lnTo>
                  <a:cubicBezTo>
                    <a:pt x="2191" y="849"/>
                    <a:pt x="1334" y="0"/>
                    <a:pt x="282" y="0"/>
                  </a:cubicBezTo>
                  <a:close/>
                  <a:moveTo>
                    <a:pt x="1429" y="5573"/>
                  </a:moveTo>
                  <a:lnTo>
                    <a:pt x="1429" y="5585"/>
                  </a:lnTo>
                  <a:lnTo>
                    <a:pt x="1429" y="5585"/>
                  </a:lnTo>
                  <a:cubicBezTo>
                    <a:pt x="1439" y="5582"/>
                    <a:pt x="1447" y="5578"/>
                    <a:pt x="1456" y="5573"/>
                  </a:cubicBezTo>
                  <a:close/>
                  <a:moveTo>
                    <a:pt x="1429" y="5585"/>
                  </a:moveTo>
                  <a:lnTo>
                    <a:pt x="1429" y="5585"/>
                  </a:lnTo>
                  <a:cubicBezTo>
                    <a:pt x="1407" y="5593"/>
                    <a:pt x="1383" y="5597"/>
                    <a:pt x="1358" y="5597"/>
                  </a:cubicBezTo>
                  <a:lnTo>
                    <a:pt x="953" y="5597"/>
                  </a:lnTo>
                  <a:lnTo>
                    <a:pt x="953" y="8216"/>
                  </a:lnTo>
                  <a:cubicBezTo>
                    <a:pt x="953" y="8359"/>
                    <a:pt x="881" y="8526"/>
                    <a:pt x="762" y="8645"/>
                  </a:cubicBezTo>
                  <a:cubicBezTo>
                    <a:pt x="715" y="8693"/>
                    <a:pt x="643" y="8717"/>
                    <a:pt x="596" y="8764"/>
                  </a:cubicBezTo>
                  <a:cubicBezTo>
                    <a:pt x="667" y="8788"/>
                    <a:pt x="739" y="8812"/>
                    <a:pt x="834" y="8812"/>
                  </a:cubicBezTo>
                  <a:cubicBezTo>
                    <a:pt x="977" y="8812"/>
                    <a:pt x="1120" y="8764"/>
                    <a:pt x="1239" y="8645"/>
                  </a:cubicBezTo>
                  <a:cubicBezTo>
                    <a:pt x="1358" y="8526"/>
                    <a:pt x="1429" y="8359"/>
                    <a:pt x="1429" y="8216"/>
                  </a:cubicBezTo>
                  <a:lnTo>
                    <a:pt x="1429" y="5585"/>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4"/>
            <p:cNvSpPr/>
            <p:nvPr/>
          </p:nvSpPr>
          <p:spPr>
            <a:xfrm>
              <a:off x="5172046" y="2042221"/>
              <a:ext cx="124984" cy="234346"/>
            </a:xfrm>
            <a:custGeom>
              <a:rect b="b" l="l" r="r" t="t"/>
              <a:pathLst>
                <a:path extrusionOk="0" h="7860" w="4192">
                  <a:moveTo>
                    <a:pt x="238" y="1"/>
                  </a:moveTo>
                  <a:cubicBezTo>
                    <a:pt x="96" y="1"/>
                    <a:pt x="0" y="120"/>
                    <a:pt x="0" y="239"/>
                  </a:cubicBezTo>
                  <a:lnTo>
                    <a:pt x="0" y="7621"/>
                  </a:lnTo>
                  <a:cubicBezTo>
                    <a:pt x="0" y="7764"/>
                    <a:pt x="119" y="7859"/>
                    <a:pt x="238" y="7859"/>
                  </a:cubicBezTo>
                  <a:lnTo>
                    <a:pt x="4025" y="7859"/>
                  </a:lnTo>
                  <a:cubicBezTo>
                    <a:pt x="4096" y="7859"/>
                    <a:pt x="4192" y="7764"/>
                    <a:pt x="4192" y="7669"/>
                  </a:cubicBezTo>
                  <a:lnTo>
                    <a:pt x="4192" y="6002"/>
                  </a:lnTo>
                  <a:cubicBezTo>
                    <a:pt x="4192" y="5978"/>
                    <a:pt x="4168" y="5907"/>
                    <a:pt x="4144" y="5883"/>
                  </a:cubicBezTo>
                  <a:cubicBezTo>
                    <a:pt x="4096" y="5856"/>
                    <a:pt x="4051" y="5844"/>
                    <a:pt x="4010" y="5844"/>
                  </a:cubicBezTo>
                  <a:cubicBezTo>
                    <a:pt x="3907" y="5844"/>
                    <a:pt x="3834" y="5917"/>
                    <a:pt x="3834" y="6002"/>
                  </a:cubicBezTo>
                  <a:lnTo>
                    <a:pt x="3834" y="7455"/>
                  </a:lnTo>
                  <a:lnTo>
                    <a:pt x="334" y="7455"/>
                  </a:lnTo>
                  <a:lnTo>
                    <a:pt x="334" y="286"/>
                  </a:lnTo>
                  <a:lnTo>
                    <a:pt x="3834" y="286"/>
                  </a:lnTo>
                  <a:lnTo>
                    <a:pt x="3834" y="5168"/>
                  </a:lnTo>
                  <a:cubicBezTo>
                    <a:pt x="3834" y="5264"/>
                    <a:pt x="3906" y="5311"/>
                    <a:pt x="3977" y="5359"/>
                  </a:cubicBezTo>
                  <a:cubicBezTo>
                    <a:pt x="3990" y="5361"/>
                    <a:pt x="4002" y="5363"/>
                    <a:pt x="4014" y="5363"/>
                  </a:cubicBezTo>
                  <a:cubicBezTo>
                    <a:pt x="4115" y="5363"/>
                    <a:pt x="4192" y="5275"/>
                    <a:pt x="4192" y="5168"/>
                  </a:cubicBezTo>
                  <a:lnTo>
                    <a:pt x="4192" y="167"/>
                  </a:lnTo>
                  <a:cubicBezTo>
                    <a:pt x="4192" y="120"/>
                    <a:pt x="4096" y="1"/>
                    <a:pt x="3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4"/>
            <p:cNvSpPr/>
            <p:nvPr/>
          </p:nvSpPr>
          <p:spPr>
            <a:xfrm>
              <a:off x="5164235" y="1968160"/>
              <a:ext cx="36941" cy="53488"/>
            </a:xfrm>
            <a:custGeom>
              <a:rect b="b" l="l" r="r" t="t"/>
              <a:pathLst>
                <a:path extrusionOk="0" h="1794" w="1239">
                  <a:moveTo>
                    <a:pt x="643" y="961"/>
                  </a:moveTo>
                  <a:cubicBezTo>
                    <a:pt x="786" y="961"/>
                    <a:pt x="882" y="1080"/>
                    <a:pt x="882" y="1199"/>
                  </a:cubicBezTo>
                  <a:cubicBezTo>
                    <a:pt x="882" y="1342"/>
                    <a:pt x="762" y="1437"/>
                    <a:pt x="643" y="1437"/>
                  </a:cubicBezTo>
                  <a:cubicBezTo>
                    <a:pt x="524" y="1437"/>
                    <a:pt x="405" y="1342"/>
                    <a:pt x="405" y="1199"/>
                  </a:cubicBezTo>
                  <a:cubicBezTo>
                    <a:pt x="405" y="1056"/>
                    <a:pt x="524" y="961"/>
                    <a:pt x="643" y="961"/>
                  </a:cubicBezTo>
                  <a:close/>
                  <a:moveTo>
                    <a:pt x="707" y="0"/>
                  </a:moveTo>
                  <a:cubicBezTo>
                    <a:pt x="671" y="0"/>
                    <a:pt x="639" y="12"/>
                    <a:pt x="620" y="32"/>
                  </a:cubicBezTo>
                  <a:cubicBezTo>
                    <a:pt x="596" y="79"/>
                    <a:pt x="119" y="413"/>
                    <a:pt x="24" y="1103"/>
                  </a:cubicBezTo>
                  <a:cubicBezTo>
                    <a:pt x="0" y="1461"/>
                    <a:pt x="239" y="1794"/>
                    <a:pt x="620" y="1794"/>
                  </a:cubicBezTo>
                  <a:cubicBezTo>
                    <a:pt x="977" y="1794"/>
                    <a:pt x="1239" y="1532"/>
                    <a:pt x="1239" y="1199"/>
                  </a:cubicBezTo>
                  <a:cubicBezTo>
                    <a:pt x="1239" y="865"/>
                    <a:pt x="977" y="603"/>
                    <a:pt x="643" y="603"/>
                  </a:cubicBezTo>
                  <a:lnTo>
                    <a:pt x="596" y="603"/>
                  </a:lnTo>
                  <a:cubicBezTo>
                    <a:pt x="715" y="413"/>
                    <a:pt x="834" y="294"/>
                    <a:pt x="834" y="294"/>
                  </a:cubicBezTo>
                  <a:cubicBezTo>
                    <a:pt x="905" y="246"/>
                    <a:pt x="905" y="127"/>
                    <a:pt x="858" y="79"/>
                  </a:cubicBezTo>
                  <a:cubicBezTo>
                    <a:pt x="816" y="24"/>
                    <a:pt x="758" y="0"/>
                    <a:pt x="7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4"/>
            <p:cNvSpPr/>
            <p:nvPr/>
          </p:nvSpPr>
          <p:spPr>
            <a:xfrm>
              <a:off x="5208958" y="1969054"/>
              <a:ext cx="34824" cy="55456"/>
            </a:xfrm>
            <a:custGeom>
              <a:rect b="b" l="l" r="r" t="t"/>
              <a:pathLst>
                <a:path extrusionOk="0" h="1860" w="1168">
                  <a:moveTo>
                    <a:pt x="560" y="332"/>
                  </a:moveTo>
                  <a:cubicBezTo>
                    <a:pt x="572" y="332"/>
                    <a:pt x="584" y="333"/>
                    <a:pt x="596" y="335"/>
                  </a:cubicBezTo>
                  <a:cubicBezTo>
                    <a:pt x="715" y="335"/>
                    <a:pt x="810" y="454"/>
                    <a:pt x="810" y="573"/>
                  </a:cubicBezTo>
                  <a:lnTo>
                    <a:pt x="810" y="1240"/>
                  </a:lnTo>
                  <a:cubicBezTo>
                    <a:pt x="810" y="1359"/>
                    <a:pt x="715" y="1454"/>
                    <a:pt x="596" y="1454"/>
                  </a:cubicBezTo>
                  <a:cubicBezTo>
                    <a:pt x="453" y="1454"/>
                    <a:pt x="334" y="1383"/>
                    <a:pt x="334" y="1240"/>
                  </a:cubicBezTo>
                  <a:lnTo>
                    <a:pt x="334" y="573"/>
                  </a:lnTo>
                  <a:cubicBezTo>
                    <a:pt x="334" y="443"/>
                    <a:pt x="433" y="332"/>
                    <a:pt x="560" y="332"/>
                  </a:cubicBezTo>
                  <a:close/>
                  <a:moveTo>
                    <a:pt x="590" y="0"/>
                  </a:moveTo>
                  <a:cubicBezTo>
                    <a:pt x="577" y="0"/>
                    <a:pt x="563" y="1"/>
                    <a:pt x="548" y="2"/>
                  </a:cubicBezTo>
                  <a:cubicBezTo>
                    <a:pt x="239" y="49"/>
                    <a:pt x="1" y="264"/>
                    <a:pt x="1" y="597"/>
                  </a:cubicBezTo>
                  <a:lnTo>
                    <a:pt x="1" y="1264"/>
                  </a:lnTo>
                  <a:cubicBezTo>
                    <a:pt x="1" y="1550"/>
                    <a:pt x="239" y="1835"/>
                    <a:pt x="548" y="1859"/>
                  </a:cubicBezTo>
                  <a:cubicBezTo>
                    <a:pt x="882" y="1859"/>
                    <a:pt x="1168" y="1597"/>
                    <a:pt x="1168" y="1240"/>
                  </a:cubicBezTo>
                  <a:lnTo>
                    <a:pt x="1168" y="597"/>
                  </a:lnTo>
                  <a:cubicBezTo>
                    <a:pt x="1168" y="255"/>
                    <a:pt x="905" y="0"/>
                    <a:pt x="59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4"/>
            <p:cNvSpPr/>
            <p:nvPr/>
          </p:nvSpPr>
          <p:spPr>
            <a:xfrm>
              <a:off x="5262208" y="1968130"/>
              <a:ext cx="29845" cy="55665"/>
            </a:xfrm>
            <a:custGeom>
              <a:rect b="b" l="l" r="r" t="t"/>
              <a:pathLst>
                <a:path extrusionOk="0" h="1867" w="1001">
                  <a:moveTo>
                    <a:pt x="815" y="0"/>
                  </a:moveTo>
                  <a:cubicBezTo>
                    <a:pt x="744" y="0"/>
                    <a:pt x="680" y="31"/>
                    <a:pt x="644" y="104"/>
                  </a:cubicBezTo>
                  <a:lnTo>
                    <a:pt x="1" y="1581"/>
                  </a:lnTo>
                  <a:cubicBezTo>
                    <a:pt x="1" y="1700"/>
                    <a:pt x="48" y="1795"/>
                    <a:pt x="120" y="1866"/>
                  </a:cubicBezTo>
                  <a:lnTo>
                    <a:pt x="191" y="1866"/>
                  </a:lnTo>
                  <a:cubicBezTo>
                    <a:pt x="239" y="1866"/>
                    <a:pt x="310" y="1819"/>
                    <a:pt x="334" y="1747"/>
                  </a:cubicBezTo>
                  <a:lnTo>
                    <a:pt x="953" y="247"/>
                  </a:lnTo>
                  <a:cubicBezTo>
                    <a:pt x="1001" y="152"/>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4"/>
            <p:cNvSpPr/>
            <p:nvPr/>
          </p:nvSpPr>
          <p:spPr>
            <a:xfrm>
              <a:off x="5255828" y="1972632"/>
              <a:ext cx="12820" cy="1282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4"/>
            <p:cNvSpPr/>
            <p:nvPr/>
          </p:nvSpPr>
          <p:spPr>
            <a:xfrm>
              <a:off x="5286359" y="2007427"/>
              <a:ext cx="12105" cy="12820"/>
            </a:xfrm>
            <a:custGeom>
              <a:rect b="b" l="l" r="r" t="t"/>
              <a:pathLst>
                <a:path extrusionOk="0" h="430" w="406">
                  <a:moveTo>
                    <a:pt x="215" y="1"/>
                  </a:moveTo>
                  <a:cubicBezTo>
                    <a:pt x="96" y="1"/>
                    <a:pt x="0" y="96"/>
                    <a:pt x="0" y="215"/>
                  </a:cubicBezTo>
                  <a:cubicBezTo>
                    <a:pt x="0" y="334"/>
                    <a:pt x="96" y="429"/>
                    <a:pt x="215" y="429"/>
                  </a:cubicBezTo>
                  <a:cubicBezTo>
                    <a:pt x="334" y="429"/>
                    <a:pt x="405" y="334"/>
                    <a:pt x="405" y="215"/>
                  </a:cubicBezTo>
                  <a:cubicBezTo>
                    <a:pt x="405"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4"/>
            <p:cNvSpPr/>
            <p:nvPr/>
          </p:nvSpPr>
          <p:spPr>
            <a:xfrm>
              <a:off x="5037132" y="1922214"/>
              <a:ext cx="68902" cy="69618"/>
            </a:xfrm>
            <a:custGeom>
              <a:rect b="b" l="l" r="r" t="t"/>
              <a:pathLst>
                <a:path extrusionOk="0" h="2335" w="2311">
                  <a:moveTo>
                    <a:pt x="1167" y="358"/>
                  </a:moveTo>
                  <a:cubicBezTo>
                    <a:pt x="1596" y="358"/>
                    <a:pt x="1953" y="715"/>
                    <a:pt x="1953" y="1168"/>
                  </a:cubicBezTo>
                  <a:cubicBezTo>
                    <a:pt x="1953" y="1620"/>
                    <a:pt x="1596" y="1978"/>
                    <a:pt x="1167" y="1978"/>
                  </a:cubicBezTo>
                  <a:cubicBezTo>
                    <a:pt x="715" y="1978"/>
                    <a:pt x="358" y="1620"/>
                    <a:pt x="358" y="1168"/>
                  </a:cubicBezTo>
                  <a:cubicBezTo>
                    <a:pt x="358" y="715"/>
                    <a:pt x="715" y="358"/>
                    <a:pt x="1167" y="358"/>
                  </a:cubicBezTo>
                  <a:close/>
                  <a:moveTo>
                    <a:pt x="1167" y="1"/>
                  </a:moveTo>
                  <a:cubicBezTo>
                    <a:pt x="525" y="1"/>
                    <a:pt x="1" y="501"/>
                    <a:pt x="1" y="1168"/>
                  </a:cubicBezTo>
                  <a:cubicBezTo>
                    <a:pt x="1" y="1787"/>
                    <a:pt x="525" y="2335"/>
                    <a:pt x="1167" y="2335"/>
                  </a:cubicBezTo>
                  <a:cubicBezTo>
                    <a:pt x="1787" y="2335"/>
                    <a:pt x="2311" y="1811"/>
                    <a:pt x="2311" y="1168"/>
                  </a:cubicBezTo>
                  <a:cubicBezTo>
                    <a:pt x="2311" y="549"/>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4"/>
            <p:cNvSpPr/>
            <p:nvPr/>
          </p:nvSpPr>
          <p:spPr>
            <a:xfrm>
              <a:off x="5009434" y="2003163"/>
              <a:ext cx="126416" cy="273493"/>
            </a:xfrm>
            <a:custGeom>
              <a:rect b="b" l="l" r="r" t="t"/>
              <a:pathLst>
                <a:path extrusionOk="0" h="9173" w="4240">
                  <a:moveTo>
                    <a:pt x="1906" y="5954"/>
                  </a:moveTo>
                  <a:lnTo>
                    <a:pt x="1906" y="8383"/>
                  </a:lnTo>
                  <a:cubicBezTo>
                    <a:pt x="1906" y="8609"/>
                    <a:pt x="1713" y="8814"/>
                    <a:pt x="1470" y="8814"/>
                  </a:cubicBezTo>
                  <a:cubicBezTo>
                    <a:pt x="1456" y="8814"/>
                    <a:pt x="1443" y="8813"/>
                    <a:pt x="1430" y="8812"/>
                  </a:cubicBezTo>
                  <a:cubicBezTo>
                    <a:pt x="1215" y="8765"/>
                    <a:pt x="1072" y="8598"/>
                    <a:pt x="1072" y="8383"/>
                  </a:cubicBezTo>
                  <a:lnTo>
                    <a:pt x="1072" y="5954"/>
                  </a:lnTo>
                  <a:close/>
                  <a:moveTo>
                    <a:pt x="3097" y="5931"/>
                  </a:moveTo>
                  <a:lnTo>
                    <a:pt x="3097" y="8383"/>
                  </a:lnTo>
                  <a:cubicBezTo>
                    <a:pt x="3097" y="8598"/>
                    <a:pt x="2954" y="8765"/>
                    <a:pt x="2763" y="8812"/>
                  </a:cubicBezTo>
                  <a:cubicBezTo>
                    <a:pt x="2739" y="8817"/>
                    <a:pt x="2714" y="8819"/>
                    <a:pt x="2690" y="8819"/>
                  </a:cubicBezTo>
                  <a:cubicBezTo>
                    <a:pt x="2458" y="8819"/>
                    <a:pt x="2263" y="8621"/>
                    <a:pt x="2263" y="8383"/>
                  </a:cubicBezTo>
                  <a:lnTo>
                    <a:pt x="2263" y="5931"/>
                  </a:lnTo>
                  <a:close/>
                  <a:moveTo>
                    <a:pt x="2049" y="1"/>
                  </a:moveTo>
                  <a:cubicBezTo>
                    <a:pt x="1668" y="1"/>
                    <a:pt x="1287" y="120"/>
                    <a:pt x="930" y="287"/>
                  </a:cubicBezTo>
                  <a:cubicBezTo>
                    <a:pt x="834" y="358"/>
                    <a:pt x="811" y="453"/>
                    <a:pt x="858" y="525"/>
                  </a:cubicBezTo>
                  <a:cubicBezTo>
                    <a:pt x="913" y="598"/>
                    <a:pt x="981" y="629"/>
                    <a:pt x="1042" y="629"/>
                  </a:cubicBezTo>
                  <a:cubicBezTo>
                    <a:pt x="1061" y="629"/>
                    <a:pt x="1079" y="626"/>
                    <a:pt x="1096" y="620"/>
                  </a:cubicBezTo>
                  <a:cubicBezTo>
                    <a:pt x="1406" y="429"/>
                    <a:pt x="1692" y="358"/>
                    <a:pt x="2049" y="358"/>
                  </a:cubicBezTo>
                  <a:lnTo>
                    <a:pt x="2096" y="358"/>
                  </a:lnTo>
                  <a:cubicBezTo>
                    <a:pt x="3073" y="358"/>
                    <a:pt x="3883" y="1168"/>
                    <a:pt x="3883" y="2144"/>
                  </a:cubicBezTo>
                  <a:lnTo>
                    <a:pt x="3883" y="3740"/>
                  </a:lnTo>
                  <a:lnTo>
                    <a:pt x="3883" y="3787"/>
                  </a:lnTo>
                  <a:cubicBezTo>
                    <a:pt x="3883" y="3883"/>
                    <a:pt x="3740" y="3954"/>
                    <a:pt x="3668" y="3954"/>
                  </a:cubicBezTo>
                  <a:cubicBezTo>
                    <a:pt x="3525" y="3954"/>
                    <a:pt x="3454" y="3835"/>
                    <a:pt x="3454" y="3716"/>
                  </a:cubicBezTo>
                  <a:lnTo>
                    <a:pt x="3454" y="2049"/>
                  </a:lnTo>
                  <a:cubicBezTo>
                    <a:pt x="3454" y="1954"/>
                    <a:pt x="3382" y="1906"/>
                    <a:pt x="3311" y="1882"/>
                  </a:cubicBezTo>
                  <a:cubicBezTo>
                    <a:pt x="3290" y="1874"/>
                    <a:pt x="3269" y="1870"/>
                    <a:pt x="3249" y="1870"/>
                  </a:cubicBezTo>
                  <a:cubicBezTo>
                    <a:pt x="3161" y="1870"/>
                    <a:pt x="3097" y="1951"/>
                    <a:pt x="3097" y="2049"/>
                  </a:cubicBezTo>
                  <a:lnTo>
                    <a:pt x="3097" y="3740"/>
                  </a:lnTo>
                  <a:cubicBezTo>
                    <a:pt x="3097" y="3978"/>
                    <a:pt x="3263" y="4216"/>
                    <a:pt x="3525" y="4287"/>
                  </a:cubicBezTo>
                  <a:lnTo>
                    <a:pt x="3692" y="5597"/>
                  </a:lnTo>
                  <a:lnTo>
                    <a:pt x="3692" y="5621"/>
                  </a:lnTo>
                  <a:lnTo>
                    <a:pt x="501" y="5621"/>
                  </a:lnTo>
                  <a:lnTo>
                    <a:pt x="501" y="5597"/>
                  </a:lnTo>
                  <a:lnTo>
                    <a:pt x="691" y="4287"/>
                  </a:lnTo>
                  <a:cubicBezTo>
                    <a:pt x="930" y="4216"/>
                    <a:pt x="1096" y="4025"/>
                    <a:pt x="1096" y="3740"/>
                  </a:cubicBezTo>
                  <a:lnTo>
                    <a:pt x="1096" y="2049"/>
                  </a:lnTo>
                  <a:cubicBezTo>
                    <a:pt x="1096" y="1954"/>
                    <a:pt x="1049" y="1906"/>
                    <a:pt x="953" y="1882"/>
                  </a:cubicBezTo>
                  <a:cubicBezTo>
                    <a:pt x="932" y="1874"/>
                    <a:pt x="911" y="1870"/>
                    <a:pt x="892" y="1870"/>
                  </a:cubicBezTo>
                  <a:cubicBezTo>
                    <a:pt x="803" y="1870"/>
                    <a:pt x="739" y="1951"/>
                    <a:pt x="739" y="2049"/>
                  </a:cubicBezTo>
                  <a:lnTo>
                    <a:pt x="739" y="3740"/>
                  </a:lnTo>
                  <a:cubicBezTo>
                    <a:pt x="739" y="3859"/>
                    <a:pt x="644" y="3954"/>
                    <a:pt x="525" y="3954"/>
                  </a:cubicBezTo>
                  <a:cubicBezTo>
                    <a:pt x="406" y="3954"/>
                    <a:pt x="334" y="3859"/>
                    <a:pt x="334" y="3740"/>
                  </a:cubicBezTo>
                  <a:lnTo>
                    <a:pt x="334" y="2168"/>
                  </a:lnTo>
                  <a:cubicBezTo>
                    <a:pt x="334" y="1811"/>
                    <a:pt x="453" y="1454"/>
                    <a:pt x="644" y="1120"/>
                  </a:cubicBezTo>
                  <a:cubicBezTo>
                    <a:pt x="715" y="1049"/>
                    <a:pt x="691" y="953"/>
                    <a:pt x="620" y="882"/>
                  </a:cubicBezTo>
                  <a:cubicBezTo>
                    <a:pt x="586" y="865"/>
                    <a:pt x="555" y="857"/>
                    <a:pt x="527" y="857"/>
                  </a:cubicBezTo>
                  <a:cubicBezTo>
                    <a:pt x="474" y="857"/>
                    <a:pt x="428" y="883"/>
                    <a:pt x="382" y="930"/>
                  </a:cubicBezTo>
                  <a:cubicBezTo>
                    <a:pt x="120" y="1287"/>
                    <a:pt x="1" y="1692"/>
                    <a:pt x="1" y="2144"/>
                  </a:cubicBezTo>
                  <a:lnTo>
                    <a:pt x="1" y="3740"/>
                  </a:lnTo>
                  <a:cubicBezTo>
                    <a:pt x="1" y="3954"/>
                    <a:pt x="120" y="4145"/>
                    <a:pt x="287" y="4216"/>
                  </a:cubicBezTo>
                  <a:cubicBezTo>
                    <a:pt x="334" y="4216"/>
                    <a:pt x="334" y="4264"/>
                    <a:pt x="358" y="4264"/>
                  </a:cubicBezTo>
                  <a:lnTo>
                    <a:pt x="168" y="5526"/>
                  </a:lnTo>
                  <a:cubicBezTo>
                    <a:pt x="168" y="5645"/>
                    <a:pt x="215" y="5740"/>
                    <a:pt x="263" y="5835"/>
                  </a:cubicBezTo>
                  <a:cubicBezTo>
                    <a:pt x="334" y="5931"/>
                    <a:pt x="453" y="5954"/>
                    <a:pt x="549" y="5954"/>
                  </a:cubicBezTo>
                  <a:lnTo>
                    <a:pt x="763" y="5954"/>
                  </a:lnTo>
                  <a:lnTo>
                    <a:pt x="763" y="8383"/>
                  </a:lnTo>
                  <a:cubicBezTo>
                    <a:pt x="763" y="8788"/>
                    <a:pt x="1049" y="9098"/>
                    <a:pt x="1430" y="9169"/>
                  </a:cubicBezTo>
                  <a:cubicBezTo>
                    <a:pt x="1452" y="9171"/>
                    <a:pt x="1475" y="9172"/>
                    <a:pt x="1497" y="9172"/>
                  </a:cubicBezTo>
                  <a:cubicBezTo>
                    <a:pt x="1736" y="9172"/>
                    <a:pt x="1968" y="9060"/>
                    <a:pt x="2120" y="8907"/>
                  </a:cubicBezTo>
                  <a:cubicBezTo>
                    <a:pt x="2249" y="9079"/>
                    <a:pt x="2473" y="9173"/>
                    <a:pt x="2708" y="9173"/>
                  </a:cubicBezTo>
                  <a:cubicBezTo>
                    <a:pt x="2734" y="9173"/>
                    <a:pt x="2761" y="9172"/>
                    <a:pt x="2787" y="9169"/>
                  </a:cubicBezTo>
                  <a:cubicBezTo>
                    <a:pt x="3192" y="9098"/>
                    <a:pt x="3454" y="8788"/>
                    <a:pt x="3454" y="8383"/>
                  </a:cubicBezTo>
                  <a:lnTo>
                    <a:pt x="3454" y="5954"/>
                  </a:lnTo>
                  <a:lnTo>
                    <a:pt x="3692" y="5954"/>
                  </a:lnTo>
                  <a:cubicBezTo>
                    <a:pt x="3787" y="5954"/>
                    <a:pt x="3835" y="5931"/>
                    <a:pt x="3906" y="5883"/>
                  </a:cubicBezTo>
                  <a:cubicBezTo>
                    <a:pt x="4025" y="5812"/>
                    <a:pt x="4073" y="5692"/>
                    <a:pt x="4049" y="5526"/>
                  </a:cubicBezTo>
                  <a:lnTo>
                    <a:pt x="3883" y="4264"/>
                  </a:lnTo>
                  <a:lnTo>
                    <a:pt x="3906" y="4264"/>
                  </a:lnTo>
                  <a:cubicBezTo>
                    <a:pt x="3978" y="4216"/>
                    <a:pt x="4049" y="4168"/>
                    <a:pt x="4121" y="4073"/>
                  </a:cubicBezTo>
                  <a:cubicBezTo>
                    <a:pt x="4168" y="3978"/>
                    <a:pt x="4240" y="3859"/>
                    <a:pt x="4240" y="3740"/>
                  </a:cubicBezTo>
                  <a:lnTo>
                    <a:pt x="4240" y="2144"/>
                  </a:lnTo>
                  <a:cubicBezTo>
                    <a:pt x="4192" y="953"/>
                    <a:pt x="3287" y="1"/>
                    <a:pt x="21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54"/>
          <p:cNvGrpSpPr/>
          <p:nvPr/>
        </p:nvGrpSpPr>
        <p:grpSpPr>
          <a:xfrm>
            <a:off x="5511689" y="1922214"/>
            <a:ext cx="352920" cy="353636"/>
            <a:chOff x="5549777" y="1922214"/>
            <a:chExt cx="352920" cy="353636"/>
          </a:xfrm>
        </p:grpSpPr>
        <p:sp>
          <p:nvSpPr>
            <p:cNvPr id="2667" name="Google Shape;2667;p54"/>
            <p:cNvSpPr/>
            <p:nvPr/>
          </p:nvSpPr>
          <p:spPr>
            <a:xfrm>
              <a:off x="5623630" y="2008858"/>
              <a:ext cx="100149" cy="191025"/>
            </a:xfrm>
            <a:custGeom>
              <a:rect b="b" l="l" r="r" t="t"/>
              <a:pathLst>
                <a:path extrusionOk="0" h="6407" w="3359">
                  <a:moveTo>
                    <a:pt x="1929" y="0"/>
                  </a:moveTo>
                  <a:cubicBezTo>
                    <a:pt x="786" y="548"/>
                    <a:pt x="0" y="1715"/>
                    <a:pt x="0" y="3049"/>
                  </a:cubicBezTo>
                  <a:cubicBezTo>
                    <a:pt x="0" y="4882"/>
                    <a:pt x="1501" y="6406"/>
                    <a:pt x="3358" y="6406"/>
                  </a:cubicBezTo>
                  <a:lnTo>
                    <a:pt x="3358" y="5287"/>
                  </a:lnTo>
                  <a:cubicBezTo>
                    <a:pt x="3358" y="5240"/>
                    <a:pt x="3334" y="5216"/>
                    <a:pt x="3311" y="5216"/>
                  </a:cubicBezTo>
                  <a:cubicBezTo>
                    <a:pt x="2144" y="5168"/>
                    <a:pt x="1215" y="4215"/>
                    <a:pt x="1215" y="3049"/>
                  </a:cubicBezTo>
                  <a:cubicBezTo>
                    <a:pt x="1215" y="2215"/>
                    <a:pt x="1691" y="1501"/>
                    <a:pt x="2382" y="1143"/>
                  </a:cubicBezTo>
                  <a:cubicBezTo>
                    <a:pt x="2406" y="1120"/>
                    <a:pt x="2406" y="1096"/>
                    <a:pt x="2406" y="1048"/>
                  </a:cubicBezTo>
                  <a:lnTo>
                    <a:pt x="19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4"/>
            <p:cNvSpPr/>
            <p:nvPr/>
          </p:nvSpPr>
          <p:spPr>
            <a:xfrm>
              <a:off x="5587404" y="1962704"/>
              <a:ext cx="241442" cy="272748"/>
            </a:xfrm>
            <a:custGeom>
              <a:rect b="b" l="l" r="r" t="t"/>
              <a:pathLst>
                <a:path extrusionOk="0" h="9148" w="8098">
                  <a:moveTo>
                    <a:pt x="4621" y="0"/>
                  </a:moveTo>
                  <a:cubicBezTo>
                    <a:pt x="2120" y="0"/>
                    <a:pt x="48" y="2001"/>
                    <a:pt x="25" y="4501"/>
                  </a:cubicBezTo>
                  <a:cubicBezTo>
                    <a:pt x="1" y="7026"/>
                    <a:pt x="2025" y="9121"/>
                    <a:pt x="4549" y="9145"/>
                  </a:cubicBezTo>
                  <a:cubicBezTo>
                    <a:pt x="4599" y="9147"/>
                    <a:pt x="4649" y="9148"/>
                    <a:pt x="4698" y="9148"/>
                  </a:cubicBezTo>
                  <a:cubicBezTo>
                    <a:pt x="6066" y="9148"/>
                    <a:pt x="7270" y="8516"/>
                    <a:pt x="8098" y="7573"/>
                  </a:cubicBezTo>
                  <a:lnTo>
                    <a:pt x="7145" y="6883"/>
                  </a:lnTo>
                  <a:cubicBezTo>
                    <a:pt x="7133" y="6871"/>
                    <a:pt x="7115" y="6865"/>
                    <a:pt x="7098" y="6865"/>
                  </a:cubicBezTo>
                  <a:cubicBezTo>
                    <a:pt x="7080" y="6865"/>
                    <a:pt x="7062" y="6871"/>
                    <a:pt x="7050" y="6883"/>
                  </a:cubicBezTo>
                  <a:cubicBezTo>
                    <a:pt x="6455" y="7526"/>
                    <a:pt x="5573" y="7931"/>
                    <a:pt x="4621" y="7931"/>
                  </a:cubicBezTo>
                  <a:cubicBezTo>
                    <a:pt x="2763" y="7931"/>
                    <a:pt x="1239" y="6430"/>
                    <a:pt x="1239" y="4597"/>
                  </a:cubicBezTo>
                  <a:cubicBezTo>
                    <a:pt x="1239" y="2763"/>
                    <a:pt x="2716" y="1239"/>
                    <a:pt x="4549" y="1191"/>
                  </a:cubicBezTo>
                  <a:cubicBezTo>
                    <a:pt x="4573" y="1191"/>
                    <a:pt x="4621" y="1167"/>
                    <a:pt x="4621" y="1144"/>
                  </a:cubicBezTo>
                  <a:lnTo>
                    <a:pt x="4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4"/>
            <p:cNvSpPr/>
            <p:nvPr/>
          </p:nvSpPr>
          <p:spPr>
            <a:xfrm>
              <a:off x="5613671" y="2177851"/>
              <a:ext cx="215175" cy="57603"/>
            </a:xfrm>
            <a:custGeom>
              <a:rect b="b" l="l" r="r" t="t"/>
              <a:pathLst>
                <a:path extrusionOk="0" h="1932" w="7217">
                  <a:moveTo>
                    <a:pt x="1" y="0"/>
                  </a:moveTo>
                  <a:cubicBezTo>
                    <a:pt x="811" y="1167"/>
                    <a:pt x="2144" y="1905"/>
                    <a:pt x="3668" y="1929"/>
                  </a:cubicBezTo>
                  <a:cubicBezTo>
                    <a:pt x="3718" y="1931"/>
                    <a:pt x="3768" y="1932"/>
                    <a:pt x="3817" y="1932"/>
                  </a:cubicBezTo>
                  <a:cubicBezTo>
                    <a:pt x="5185" y="1932"/>
                    <a:pt x="6389" y="1300"/>
                    <a:pt x="7217" y="357"/>
                  </a:cubicBezTo>
                  <a:lnTo>
                    <a:pt x="6836" y="72"/>
                  </a:lnTo>
                  <a:cubicBezTo>
                    <a:pt x="5972" y="959"/>
                    <a:pt x="4787" y="1549"/>
                    <a:pt x="3461" y="1549"/>
                  </a:cubicBezTo>
                  <a:cubicBezTo>
                    <a:pt x="3435" y="1549"/>
                    <a:pt x="3409" y="1549"/>
                    <a:pt x="3383" y="1548"/>
                  </a:cubicBezTo>
                  <a:cubicBezTo>
                    <a:pt x="2025" y="1548"/>
                    <a:pt x="834" y="9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4"/>
            <p:cNvSpPr/>
            <p:nvPr/>
          </p:nvSpPr>
          <p:spPr>
            <a:xfrm>
              <a:off x="5552609" y="1928625"/>
              <a:ext cx="342992" cy="342246"/>
            </a:xfrm>
            <a:custGeom>
              <a:rect b="b" l="l" r="r" t="t"/>
              <a:pathLst>
                <a:path extrusionOk="0" h="11479" w="11504">
                  <a:moveTo>
                    <a:pt x="5693" y="0"/>
                  </a:moveTo>
                  <a:cubicBezTo>
                    <a:pt x="2525" y="24"/>
                    <a:pt x="1" y="2596"/>
                    <a:pt x="1" y="5740"/>
                  </a:cubicBezTo>
                  <a:cubicBezTo>
                    <a:pt x="1" y="8883"/>
                    <a:pt x="2573" y="11479"/>
                    <a:pt x="5740" y="11479"/>
                  </a:cubicBezTo>
                  <a:cubicBezTo>
                    <a:pt x="8908" y="11479"/>
                    <a:pt x="11456" y="8955"/>
                    <a:pt x="11503" y="5787"/>
                  </a:cubicBezTo>
                  <a:cubicBezTo>
                    <a:pt x="11503" y="5763"/>
                    <a:pt x="11456" y="5740"/>
                    <a:pt x="11432" y="5740"/>
                  </a:cubicBezTo>
                  <a:lnTo>
                    <a:pt x="10384" y="5740"/>
                  </a:lnTo>
                  <a:cubicBezTo>
                    <a:pt x="10360" y="5740"/>
                    <a:pt x="10336" y="5763"/>
                    <a:pt x="10336" y="5787"/>
                  </a:cubicBezTo>
                  <a:cubicBezTo>
                    <a:pt x="10315" y="8277"/>
                    <a:pt x="8291" y="10289"/>
                    <a:pt x="5781" y="10289"/>
                  </a:cubicBezTo>
                  <a:cubicBezTo>
                    <a:pt x="5434" y="10289"/>
                    <a:pt x="5078" y="10250"/>
                    <a:pt x="4716" y="10169"/>
                  </a:cubicBezTo>
                  <a:cubicBezTo>
                    <a:pt x="3002" y="9812"/>
                    <a:pt x="1692" y="8478"/>
                    <a:pt x="1311" y="6787"/>
                  </a:cubicBezTo>
                  <a:cubicBezTo>
                    <a:pt x="668" y="3811"/>
                    <a:pt x="2930" y="1167"/>
                    <a:pt x="5788" y="1167"/>
                  </a:cubicBezTo>
                  <a:lnTo>
                    <a:pt x="5740" y="48"/>
                  </a:lnTo>
                  <a:cubicBezTo>
                    <a:pt x="5740" y="24"/>
                    <a:pt x="5716" y="0"/>
                    <a:pt x="569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4"/>
            <p:cNvSpPr/>
            <p:nvPr/>
          </p:nvSpPr>
          <p:spPr>
            <a:xfrm>
              <a:off x="5638537" y="2099019"/>
              <a:ext cx="258466" cy="171854"/>
            </a:xfrm>
            <a:custGeom>
              <a:rect b="b" l="l" r="r" t="t"/>
              <a:pathLst>
                <a:path extrusionOk="0" h="5764" w="8669">
                  <a:moveTo>
                    <a:pt x="8264" y="1"/>
                  </a:moveTo>
                  <a:cubicBezTo>
                    <a:pt x="8145" y="3049"/>
                    <a:pt x="5597" y="5526"/>
                    <a:pt x="2501" y="5526"/>
                  </a:cubicBezTo>
                  <a:cubicBezTo>
                    <a:pt x="1620" y="5526"/>
                    <a:pt x="763" y="5335"/>
                    <a:pt x="0" y="4954"/>
                  </a:cubicBezTo>
                  <a:lnTo>
                    <a:pt x="0" y="4954"/>
                  </a:lnTo>
                  <a:cubicBezTo>
                    <a:pt x="882" y="5478"/>
                    <a:pt x="1858" y="5764"/>
                    <a:pt x="2930" y="5764"/>
                  </a:cubicBezTo>
                  <a:cubicBezTo>
                    <a:pt x="6073" y="5764"/>
                    <a:pt x="8645" y="3240"/>
                    <a:pt x="8669" y="72"/>
                  </a:cubicBezTo>
                  <a:cubicBezTo>
                    <a:pt x="8669" y="48"/>
                    <a:pt x="8645" y="25"/>
                    <a:pt x="862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4"/>
            <p:cNvSpPr/>
            <p:nvPr/>
          </p:nvSpPr>
          <p:spPr>
            <a:xfrm>
              <a:off x="5549777" y="1922214"/>
              <a:ext cx="352920" cy="353636"/>
            </a:xfrm>
            <a:custGeom>
              <a:rect b="b" l="l" r="r" t="t"/>
              <a:pathLst>
                <a:path extrusionOk="0" h="11861" w="11837">
                  <a:moveTo>
                    <a:pt x="5668" y="1549"/>
                  </a:moveTo>
                  <a:lnTo>
                    <a:pt x="5668" y="2406"/>
                  </a:lnTo>
                  <a:cubicBezTo>
                    <a:pt x="4764" y="2454"/>
                    <a:pt x="3930" y="2835"/>
                    <a:pt x="3311" y="3478"/>
                  </a:cubicBezTo>
                  <a:cubicBezTo>
                    <a:pt x="2668" y="4169"/>
                    <a:pt x="2287" y="5026"/>
                    <a:pt x="2287" y="5978"/>
                  </a:cubicBezTo>
                  <a:cubicBezTo>
                    <a:pt x="2287" y="7812"/>
                    <a:pt x="3716" y="9312"/>
                    <a:pt x="5502" y="9503"/>
                  </a:cubicBezTo>
                  <a:cubicBezTo>
                    <a:pt x="5597" y="9509"/>
                    <a:pt x="5692" y="9512"/>
                    <a:pt x="5785" y="9512"/>
                  </a:cubicBezTo>
                  <a:cubicBezTo>
                    <a:pt x="6087" y="9512"/>
                    <a:pt x="6378" y="9480"/>
                    <a:pt x="6669" y="9408"/>
                  </a:cubicBezTo>
                  <a:cubicBezTo>
                    <a:pt x="7002" y="9312"/>
                    <a:pt x="7288" y="9193"/>
                    <a:pt x="7597" y="9050"/>
                  </a:cubicBezTo>
                  <a:cubicBezTo>
                    <a:pt x="7812" y="8931"/>
                    <a:pt x="8026" y="8788"/>
                    <a:pt x="8193" y="8646"/>
                  </a:cubicBezTo>
                  <a:cubicBezTo>
                    <a:pt x="8217" y="8646"/>
                    <a:pt x="8360" y="8455"/>
                    <a:pt x="8360" y="8455"/>
                  </a:cubicBezTo>
                  <a:cubicBezTo>
                    <a:pt x="8407" y="8455"/>
                    <a:pt x="9122" y="8955"/>
                    <a:pt x="9098" y="8979"/>
                  </a:cubicBezTo>
                  <a:cubicBezTo>
                    <a:pt x="8883" y="9217"/>
                    <a:pt x="8645" y="9408"/>
                    <a:pt x="8383" y="9574"/>
                  </a:cubicBezTo>
                  <a:cubicBezTo>
                    <a:pt x="8098" y="9765"/>
                    <a:pt x="7859" y="9884"/>
                    <a:pt x="7574" y="10003"/>
                  </a:cubicBezTo>
                  <a:cubicBezTo>
                    <a:pt x="7003" y="10227"/>
                    <a:pt x="6398" y="10347"/>
                    <a:pt x="5787" y="10347"/>
                  </a:cubicBezTo>
                  <a:cubicBezTo>
                    <a:pt x="5684" y="10347"/>
                    <a:pt x="5581" y="10343"/>
                    <a:pt x="5478" y="10336"/>
                  </a:cubicBezTo>
                  <a:cubicBezTo>
                    <a:pt x="4454" y="10241"/>
                    <a:pt x="3454" y="9765"/>
                    <a:pt x="2715" y="9027"/>
                  </a:cubicBezTo>
                  <a:cubicBezTo>
                    <a:pt x="2477" y="8765"/>
                    <a:pt x="2239" y="8479"/>
                    <a:pt x="2073" y="8193"/>
                  </a:cubicBezTo>
                  <a:cubicBezTo>
                    <a:pt x="1620" y="7455"/>
                    <a:pt x="1406" y="6550"/>
                    <a:pt x="1477" y="5669"/>
                  </a:cubicBezTo>
                  <a:cubicBezTo>
                    <a:pt x="1525" y="5002"/>
                    <a:pt x="1691" y="4383"/>
                    <a:pt x="2025" y="3787"/>
                  </a:cubicBezTo>
                  <a:cubicBezTo>
                    <a:pt x="2430" y="3097"/>
                    <a:pt x="3025" y="2525"/>
                    <a:pt x="3668" y="2144"/>
                  </a:cubicBezTo>
                  <a:cubicBezTo>
                    <a:pt x="4025" y="1930"/>
                    <a:pt x="4454" y="1787"/>
                    <a:pt x="4859" y="1668"/>
                  </a:cubicBezTo>
                  <a:cubicBezTo>
                    <a:pt x="4930" y="1668"/>
                    <a:pt x="5668" y="1549"/>
                    <a:pt x="5668" y="1549"/>
                  </a:cubicBezTo>
                  <a:close/>
                  <a:moveTo>
                    <a:pt x="5883" y="1"/>
                  </a:moveTo>
                  <a:cubicBezTo>
                    <a:pt x="4287" y="25"/>
                    <a:pt x="2835" y="668"/>
                    <a:pt x="1739" y="1763"/>
                  </a:cubicBezTo>
                  <a:cubicBezTo>
                    <a:pt x="644" y="2883"/>
                    <a:pt x="1" y="4359"/>
                    <a:pt x="1" y="5931"/>
                  </a:cubicBezTo>
                  <a:cubicBezTo>
                    <a:pt x="1" y="7503"/>
                    <a:pt x="644" y="9003"/>
                    <a:pt x="1739" y="10122"/>
                  </a:cubicBezTo>
                  <a:cubicBezTo>
                    <a:pt x="2835" y="11265"/>
                    <a:pt x="4359" y="11861"/>
                    <a:pt x="5930" y="11861"/>
                  </a:cubicBezTo>
                  <a:cubicBezTo>
                    <a:pt x="7145" y="11861"/>
                    <a:pt x="8336" y="11503"/>
                    <a:pt x="9336" y="10789"/>
                  </a:cubicBezTo>
                  <a:cubicBezTo>
                    <a:pt x="10312" y="10098"/>
                    <a:pt x="11051" y="9122"/>
                    <a:pt x="11479" y="8003"/>
                  </a:cubicBezTo>
                  <a:lnTo>
                    <a:pt x="11479" y="7884"/>
                  </a:lnTo>
                  <a:cubicBezTo>
                    <a:pt x="11437" y="7820"/>
                    <a:pt x="11376" y="7790"/>
                    <a:pt x="11317" y="7790"/>
                  </a:cubicBezTo>
                  <a:cubicBezTo>
                    <a:pt x="11243" y="7790"/>
                    <a:pt x="11172" y="7838"/>
                    <a:pt x="11146" y="7931"/>
                  </a:cubicBezTo>
                  <a:cubicBezTo>
                    <a:pt x="10765" y="8955"/>
                    <a:pt x="10050" y="9860"/>
                    <a:pt x="9122" y="10503"/>
                  </a:cubicBezTo>
                  <a:cubicBezTo>
                    <a:pt x="8169" y="11170"/>
                    <a:pt x="7074" y="11527"/>
                    <a:pt x="5907" y="11527"/>
                  </a:cubicBezTo>
                  <a:cubicBezTo>
                    <a:pt x="4406" y="11527"/>
                    <a:pt x="3025" y="10932"/>
                    <a:pt x="1953" y="9884"/>
                  </a:cubicBezTo>
                  <a:cubicBezTo>
                    <a:pt x="906" y="8812"/>
                    <a:pt x="310" y="7407"/>
                    <a:pt x="310" y="5931"/>
                  </a:cubicBezTo>
                  <a:cubicBezTo>
                    <a:pt x="310" y="3335"/>
                    <a:pt x="2192" y="1025"/>
                    <a:pt x="4716" y="477"/>
                  </a:cubicBezTo>
                  <a:cubicBezTo>
                    <a:pt x="5049" y="430"/>
                    <a:pt x="5359" y="358"/>
                    <a:pt x="5716" y="358"/>
                  </a:cubicBezTo>
                  <a:lnTo>
                    <a:pt x="5716" y="1192"/>
                  </a:lnTo>
                  <a:cubicBezTo>
                    <a:pt x="5287" y="1216"/>
                    <a:pt x="4811" y="1287"/>
                    <a:pt x="4383" y="1430"/>
                  </a:cubicBezTo>
                  <a:cubicBezTo>
                    <a:pt x="4049" y="1549"/>
                    <a:pt x="3740" y="1692"/>
                    <a:pt x="3430" y="1882"/>
                  </a:cubicBezTo>
                  <a:cubicBezTo>
                    <a:pt x="3097" y="2097"/>
                    <a:pt x="2835" y="2287"/>
                    <a:pt x="2549" y="2573"/>
                  </a:cubicBezTo>
                  <a:cubicBezTo>
                    <a:pt x="1763" y="3311"/>
                    <a:pt x="1287" y="4288"/>
                    <a:pt x="1168" y="5359"/>
                  </a:cubicBezTo>
                  <a:cubicBezTo>
                    <a:pt x="1144" y="5621"/>
                    <a:pt x="1144" y="5907"/>
                    <a:pt x="1144" y="6145"/>
                  </a:cubicBezTo>
                  <a:cubicBezTo>
                    <a:pt x="1168" y="6645"/>
                    <a:pt x="1263" y="7145"/>
                    <a:pt x="1430" y="7622"/>
                  </a:cubicBezTo>
                  <a:cubicBezTo>
                    <a:pt x="1620" y="8098"/>
                    <a:pt x="1882" y="8550"/>
                    <a:pt x="2192" y="8931"/>
                  </a:cubicBezTo>
                  <a:cubicBezTo>
                    <a:pt x="3080" y="10051"/>
                    <a:pt x="4472" y="10680"/>
                    <a:pt x="5883" y="10680"/>
                  </a:cubicBezTo>
                  <a:cubicBezTo>
                    <a:pt x="6363" y="10680"/>
                    <a:pt x="6846" y="10607"/>
                    <a:pt x="7312" y="10455"/>
                  </a:cubicBezTo>
                  <a:cubicBezTo>
                    <a:pt x="7788" y="10313"/>
                    <a:pt x="8264" y="10074"/>
                    <a:pt x="8669" y="9765"/>
                  </a:cubicBezTo>
                  <a:cubicBezTo>
                    <a:pt x="9288" y="9312"/>
                    <a:pt x="9812" y="8693"/>
                    <a:pt x="10169" y="7979"/>
                  </a:cubicBezTo>
                  <a:cubicBezTo>
                    <a:pt x="10289" y="7741"/>
                    <a:pt x="10360" y="7479"/>
                    <a:pt x="10455" y="7217"/>
                  </a:cubicBezTo>
                  <a:cubicBezTo>
                    <a:pt x="10479" y="7098"/>
                    <a:pt x="10527" y="6931"/>
                    <a:pt x="10550" y="6812"/>
                  </a:cubicBezTo>
                  <a:cubicBezTo>
                    <a:pt x="10574" y="6693"/>
                    <a:pt x="10646" y="6097"/>
                    <a:pt x="10646" y="6097"/>
                  </a:cubicBezTo>
                  <a:lnTo>
                    <a:pt x="11479" y="6097"/>
                  </a:lnTo>
                  <a:cubicBezTo>
                    <a:pt x="11479" y="6455"/>
                    <a:pt x="11408" y="6812"/>
                    <a:pt x="11313" y="7169"/>
                  </a:cubicBezTo>
                  <a:cubicBezTo>
                    <a:pt x="11313" y="7217"/>
                    <a:pt x="11313" y="7264"/>
                    <a:pt x="11360" y="7288"/>
                  </a:cubicBezTo>
                  <a:cubicBezTo>
                    <a:pt x="11408" y="7336"/>
                    <a:pt x="11464" y="7357"/>
                    <a:pt x="11515" y="7357"/>
                  </a:cubicBezTo>
                  <a:cubicBezTo>
                    <a:pt x="11591" y="7357"/>
                    <a:pt x="11656" y="7312"/>
                    <a:pt x="11670" y="7241"/>
                  </a:cubicBezTo>
                  <a:cubicBezTo>
                    <a:pt x="11765" y="6860"/>
                    <a:pt x="11836" y="6431"/>
                    <a:pt x="11836" y="6026"/>
                  </a:cubicBezTo>
                  <a:cubicBezTo>
                    <a:pt x="11836" y="5955"/>
                    <a:pt x="11789" y="5907"/>
                    <a:pt x="11765" y="5836"/>
                  </a:cubicBezTo>
                  <a:cubicBezTo>
                    <a:pt x="11717" y="5788"/>
                    <a:pt x="11646" y="5788"/>
                    <a:pt x="11598" y="5788"/>
                  </a:cubicBezTo>
                  <a:lnTo>
                    <a:pt x="10550" y="5788"/>
                  </a:lnTo>
                  <a:cubicBezTo>
                    <a:pt x="10431" y="5788"/>
                    <a:pt x="10312" y="5907"/>
                    <a:pt x="10312" y="6002"/>
                  </a:cubicBezTo>
                  <a:cubicBezTo>
                    <a:pt x="10312" y="7002"/>
                    <a:pt x="9955" y="7955"/>
                    <a:pt x="9360" y="8693"/>
                  </a:cubicBezTo>
                  <a:lnTo>
                    <a:pt x="8550" y="8122"/>
                  </a:lnTo>
                  <a:cubicBezTo>
                    <a:pt x="8511" y="8102"/>
                    <a:pt x="8463" y="8090"/>
                    <a:pt x="8414" y="8090"/>
                  </a:cubicBezTo>
                  <a:cubicBezTo>
                    <a:pt x="8345" y="8090"/>
                    <a:pt x="8272" y="8114"/>
                    <a:pt x="8217" y="8169"/>
                  </a:cubicBezTo>
                  <a:cubicBezTo>
                    <a:pt x="7669" y="8765"/>
                    <a:pt x="6883" y="9122"/>
                    <a:pt x="6073" y="9146"/>
                  </a:cubicBezTo>
                  <a:lnTo>
                    <a:pt x="6073" y="8169"/>
                  </a:lnTo>
                  <a:cubicBezTo>
                    <a:pt x="6073" y="8050"/>
                    <a:pt x="6002" y="7931"/>
                    <a:pt x="5835" y="7931"/>
                  </a:cubicBezTo>
                  <a:cubicBezTo>
                    <a:pt x="4930" y="7884"/>
                    <a:pt x="4144" y="7241"/>
                    <a:pt x="3978" y="6336"/>
                  </a:cubicBezTo>
                  <a:cubicBezTo>
                    <a:pt x="3936" y="6274"/>
                    <a:pt x="3877" y="6212"/>
                    <a:pt x="3800" y="6212"/>
                  </a:cubicBezTo>
                  <a:cubicBezTo>
                    <a:pt x="3788" y="6212"/>
                    <a:pt x="3776" y="6213"/>
                    <a:pt x="3763" y="6217"/>
                  </a:cubicBezTo>
                  <a:cubicBezTo>
                    <a:pt x="3668" y="6264"/>
                    <a:pt x="3620" y="6336"/>
                    <a:pt x="3644" y="6431"/>
                  </a:cubicBezTo>
                  <a:cubicBezTo>
                    <a:pt x="3859" y="7455"/>
                    <a:pt x="4716" y="8193"/>
                    <a:pt x="5764" y="8288"/>
                  </a:cubicBezTo>
                  <a:lnTo>
                    <a:pt x="5764" y="9146"/>
                  </a:lnTo>
                  <a:lnTo>
                    <a:pt x="5716" y="9146"/>
                  </a:lnTo>
                  <a:cubicBezTo>
                    <a:pt x="5407" y="9122"/>
                    <a:pt x="5049" y="9050"/>
                    <a:pt x="4740" y="8931"/>
                  </a:cubicBezTo>
                  <a:cubicBezTo>
                    <a:pt x="4049" y="8669"/>
                    <a:pt x="3501" y="8169"/>
                    <a:pt x="3144" y="7526"/>
                  </a:cubicBezTo>
                  <a:cubicBezTo>
                    <a:pt x="2858" y="7050"/>
                    <a:pt x="2715" y="6407"/>
                    <a:pt x="2715" y="5836"/>
                  </a:cubicBezTo>
                  <a:cubicBezTo>
                    <a:pt x="2739" y="5073"/>
                    <a:pt x="3073" y="4288"/>
                    <a:pt x="3620" y="3716"/>
                  </a:cubicBezTo>
                  <a:cubicBezTo>
                    <a:pt x="3763" y="3573"/>
                    <a:pt x="3882" y="3454"/>
                    <a:pt x="4049" y="3335"/>
                  </a:cubicBezTo>
                  <a:cubicBezTo>
                    <a:pt x="4144" y="3287"/>
                    <a:pt x="4263" y="3192"/>
                    <a:pt x="4383" y="3121"/>
                  </a:cubicBezTo>
                  <a:lnTo>
                    <a:pt x="4740" y="3930"/>
                  </a:lnTo>
                  <a:cubicBezTo>
                    <a:pt x="4144" y="4288"/>
                    <a:pt x="3692" y="4907"/>
                    <a:pt x="3620" y="5597"/>
                  </a:cubicBezTo>
                  <a:cubicBezTo>
                    <a:pt x="3620" y="5621"/>
                    <a:pt x="3620" y="5693"/>
                    <a:pt x="3644" y="5716"/>
                  </a:cubicBezTo>
                  <a:cubicBezTo>
                    <a:pt x="3689" y="5761"/>
                    <a:pt x="3741" y="5783"/>
                    <a:pt x="3788" y="5783"/>
                  </a:cubicBezTo>
                  <a:cubicBezTo>
                    <a:pt x="3865" y="5783"/>
                    <a:pt x="3930" y="5725"/>
                    <a:pt x="3930" y="5621"/>
                  </a:cubicBezTo>
                  <a:cubicBezTo>
                    <a:pt x="4025" y="5026"/>
                    <a:pt x="4406" y="4502"/>
                    <a:pt x="4978" y="4192"/>
                  </a:cubicBezTo>
                  <a:cubicBezTo>
                    <a:pt x="5097" y="4145"/>
                    <a:pt x="5121" y="4002"/>
                    <a:pt x="5097" y="3883"/>
                  </a:cubicBezTo>
                  <a:lnTo>
                    <a:pt x="4716" y="2978"/>
                  </a:lnTo>
                  <a:cubicBezTo>
                    <a:pt x="5073" y="2835"/>
                    <a:pt x="5454" y="2740"/>
                    <a:pt x="5883" y="2740"/>
                  </a:cubicBezTo>
                  <a:cubicBezTo>
                    <a:pt x="6002" y="2740"/>
                    <a:pt x="6121" y="2621"/>
                    <a:pt x="6121" y="2502"/>
                  </a:cubicBezTo>
                  <a:lnTo>
                    <a:pt x="6121" y="239"/>
                  </a:lnTo>
                  <a:lnTo>
                    <a:pt x="6121" y="192"/>
                  </a:lnTo>
                  <a:cubicBezTo>
                    <a:pt x="6073" y="72"/>
                    <a:pt x="6002" y="1"/>
                    <a:pt x="588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4"/>
            <p:cNvSpPr/>
            <p:nvPr/>
          </p:nvSpPr>
          <p:spPr>
            <a:xfrm>
              <a:off x="5745038" y="1999615"/>
              <a:ext cx="41204" cy="63238"/>
            </a:xfrm>
            <a:custGeom>
              <a:rect b="b" l="l" r="r" t="t"/>
              <a:pathLst>
                <a:path extrusionOk="0" h="2121" w="1382">
                  <a:moveTo>
                    <a:pt x="215" y="1"/>
                  </a:moveTo>
                  <a:cubicBezTo>
                    <a:pt x="96" y="1"/>
                    <a:pt x="1" y="120"/>
                    <a:pt x="48" y="239"/>
                  </a:cubicBezTo>
                  <a:cubicBezTo>
                    <a:pt x="72" y="287"/>
                    <a:pt x="120" y="358"/>
                    <a:pt x="215" y="358"/>
                  </a:cubicBezTo>
                  <a:lnTo>
                    <a:pt x="906" y="358"/>
                  </a:lnTo>
                  <a:lnTo>
                    <a:pt x="239" y="1858"/>
                  </a:lnTo>
                  <a:cubicBezTo>
                    <a:pt x="215" y="1954"/>
                    <a:pt x="239" y="2025"/>
                    <a:pt x="310" y="2073"/>
                  </a:cubicBezTo>
                  <a:cubicBezTo>
                    <a:pt x="334" y="2120"/>
                    <a:pt x="405" y="2120"/>
                    <a:pt x="429" y="2120"/>
                  </a:cubicBezTo>
                  <a:cubicBezTo>
                    <a:pt x="477" y="2120"/>
                    <a:pt x="548" y="2049"/>
                    <a:pt x="572" y="2025"/>
                  </a:cubicBezTo>
                  <a:lnTo>
                    <a:pt x="1358" y="263"/>
                  </a:lnTo>
                  <a:cubicBezTo>
                    <a:pt x="1382" y="167"/>
                    <a:pt x="1358" y="96"/>
                    <a:pt x="1263" y="25"/>
                  </a:cubicBezTo>
                  <a:cubicBezTo>
                    <a:pt x="1239" y="1"/>
                    <a:pt x="1191" y="1"/>
                    <a:pt x="1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4"/>
            <p:cNvSpPr/>
            <p:nvPr/>
          </p:nvSpPr>
          <p:spPr>
            <a:xfrm>
              <a:off x="5786928" y="1997498"/>
              <a:ext cx="42635" cy="66070"/>
            </a:xfrm>
            <a:custGeom>
              <a:rect b="b" l="l" r="r" t="t"/>
              <a:pathLst>
                <a:path extrusionOk="0" h="2216" w="1430">
                  <a:moveTo>
                    <a:pt x="382" y="0"/>
                  </a:moveTo>
                  <a:cubicBezTo>
                    <a:pt x="358" y="0"/>
                    <a:pt x="334" y="24"/>
                    <a:pt x="334" y="72"/>
                  </a:cubicBezTo>
                  <a:lnTo>
                    <a:pt x="167" y="1001"/>
                  </a:lnTo>
                  <a:lnTo>
                    <a:pt x="167" y="1024"/>
                  </a:lnTo>
                  <a:cubicBezTo>
                    <a:pt x="202" y="1129"/>
                    <a:pt x="288" y="1195"/>
                    <a:pt x="369" y="1195"/>
                  </a:cubicBezTo>
                  <a:cubicBezTo>
                    <a:pt x="399" y="1195"/>
                    <a:pt x="428" y="1186"/>
                    <a:pt x="453" y="1167"/>
                  </a:cubicBezTo>
                  <a:cubicBezTo>
                    <a:pt x="525" y="1143"/>
                    <a:pt x="596" y="1096"/>
                    <a:pt x="763" y="1096"/>
                  </a:cubicBezTo>
                  <a:lnTo>
                    <a:pt x="810" y="1096"/>
                  </a:lnTo>
                  <a:cubicBezTo>
                    <a:pt x="977" y="1167"/>
                    <a:pt x="1072" y="1334"/>
                    <a:pt x="1072" y="1501"/>
                  </a:cubicBezTo>
                  <a:cubicBezTo>
                    <a:pt x="1072" y="1691"/>
                    <a:pt x="882" y="1858"/>
                    <a:pt x="715" y="1858"/>
                  </a:cubicBezTo>
                  <a:cubicBezTo>
                    <a:pt x="525" y="1858"/>
                    <a:pt x="382" y="1739"/>
                    <a:pt x="358" y="1548"/>
                  </a:cubicBezTo>
                  <a:lnTo>
                    <a:pt x="358" y="1501"/>
                  </a:lnTo>
                  <a:cubicBezTo>
                    <a:pt x="358" y="1391"/>
                    <a:pt x="275" y="1301"/>
                    <a:pt x="177" y="1301"/>
                  </a:cubicBezTo>
                  <a:cubicBezTo>
                    <a:pt x="127" y="1301"/>
                    <a:pt x="73" y="1325"/>
                    <a:pt x="24" y="1382"/>
                  </a:cubicBezTo>
                  <a:cubicBezTo>
                    <a:pt x="1" y="1382"/>
                    <a:pt x="1" y="1405"/>
                    <a:pt x="1" y="1405"/>
                  </a:cubicBezTo>
                  <a:lnTo>
                    <a:pt x="1" y="1596"/>
                  </a:lnTo>
                  <a:cubicBezTo>
                    <a:pt x="72" y="1953"/>
                    <a:pt x="358" y="2215"/>
                    <a:pt x="715" y="2215"/>
                  </a:cubicBezTo>
                  <a:cubicBezTo>
                    <a:pt x="1096" y="2215"/>
                    <a:pt x="1406" y="1905"/>
                    <a:pt x="1406" y="1477"/>
                  </a:cubicBezTo>
                  <a:cubicBezTo>
                    <a:pt x="1430" y="1143"/>
                    <a:pt x="1263" y="834"/>
                    <a:pt x="882" y="715"/>
                  </a:cubicBezTo>
                  <a:lnTo>
                    <a:pt x="572" y="715"/>
                  </a:lnTo>
                  <a:lnTo>
                    <a:pt x="620" y="358"/>
                  </a:lnTo>
                  <a:lnTo>
                    <a:pt x="1120" y="358"/>
                  </a:lnTo>
                  <a:cubicBezTo>
                    <a:pt x="1239" y="358"/>
                    <a:pt x="1358" y="191"/>
                    <a:pt x="1215" y="24"/>
                  </a:cubicBezTo>
                  <a:cubicBezTo>
                    <a:pt x="1215" y="0"/>
                    <a:pt x="1215"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4"/>
            <p:cNvSpPr/>
            <p:nvPr/>
          </p:nvSpPr>
          <p:spPr>
            <a:xfrm>
              <a:off x="5848705" y="1995829"/>
              <a:ext cx="37656" cy="71973"/>
            </a:xfrm>
            <a:custGeom>
              <a:rect b="b" l="l" r="r" t="t"/>
              <a:pathLst>
                <a:path extrusionOk="0" h="2414" w="1263">
                  <a:moveTo>
                    <a:pt x="1074" y="0"/>
                  </a:moveTo>
                  <a:cubicBezTo>
                    <a:pt x="997" y="0"/>
                    <a:pt x="924" y="31"/>
                    <a:pt x="905" y="104"/>
                  </a:cubicBezTo>
                  <a:lnTo>
                    <a:pt x="48" y="2176"/>
                  </a:lnTo>
                  <a:cubicBezTo>
                    <a:pt x="1" y="2271"/>
                    <a:pt x="48" y="2390"/>
                    <a:pt x="143" y="2414"/>
                  </a:cubicBezTo>
                  <a:lnTo>
                    <a:pt x="191" y="2414"/>
                  </a:lnTo>
                  <a:cubicBezTo>
                    <a:pt x="263" y="2414"/>
                    <a:pt x="334" y="2390"/>
                    <a:pt x="382" y="2319"/>
                  </a:cubicBezTo>
                  <a:lnTo>
                    <a:pt x="1239" y="247"/>
                  </a:lnTo>
                  <a:cubicBezTo>
                    <a:pt x="1263" y="152"/>
                    <a:pt x="1239" y="33"/>
                    <a:pt x="1144" y="9"/>
                  </a:cubicBezTo>
                  <a:cubicBezTo>
                    <a:pt x="1121" y="3"/>
                    <a:pt x="1097" y="0"/>
                    <a:pt x="10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4"/>
            <p:cNvSpPr/>
            <p:nvPr/>
          </p:nvSpPr>
          <p:spPr>
            <a:xfrm>
              <a:off x="5838777" y="1999615"/>
              <a:ext cx="15653" cy="15653"/>
            </a:xfrm>
            <a:custGeom>
              <a:rect b="b" l="l" r="r" t="t"/>
              <a:pathLst>
                <a:path extrusionOk="0" h="525" w="525">
                  <a:moveTo>
                    <a:pt x="262" y="1"/>
                  </a:moveTo>
                  <a:cubicBezTo>
                    <a:pt x="119" y="1"/>
                    <a:pt x="0" y="120"/>
                    <a:pt x="0" y="263"/>
                  </a:cubicBezTo>
                  <a:cubicBezTo>
                    <a:pt x="0" y="406"/>
                    <a:pt x="119" y="525"/>
                    <a:pt x="262" y="525"/>
                  </a:cubicBezTo>
                  <a:cubicBezTo>
                    <a:pt x="405" y="525"/>
                    <a:pt x="524" y="406"/>
                    <a:pt x="524" y="263"/>
                  </a:cubicBezTo>
                  <a:cubicBezTo>
                    <a:pt x="524" y="120"/>
                    <a:pt x="405"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4"/>
            <p:cNvSpPr/>
            <p:nvPr/>
          </p:nvSpPr>
          <p:spPr>
            <a:xfrm>
              <a:off x="5879952" y="2048602"/>
              <a:ext cx="16368" cy="15653"/>
            </a:xfrm>
            <a:custGeom>
              <a:rect b="b" l="l" r="r" t="t"/>
              <a:pathLst>
                <a:path extrusionOk="0" h="525" w="549">
                  <a:moveTo>
                    <a:pt x="262" y="1"/>
                  </a:moveTo>
                  <a:cubicBezTo>
                    <a:pt x="119" y="1"/>
                    <a:pt x="0" y="120"/>
                    <a:pt x="0" y="263"/>
                  </a:cubicBezTo>
                  <a:cubicBezTo>
                    <a:pt x="0" y="406"/>
                    <a:pt x="119" y="525"/>
                    <a:pt x="262" y="525"/>
                  </a:cubicBezTo>
                  <a:cubicBezTo>
                    <a:pt x="429" y="525"/>
                    <a:pt x="548" y="406"/>
                    <a:pt x="548" y="263"/>
                  </a:cubicBezTo>
                  <a:cubicBezTo>
                    <a:pt x="548" y="120"/>
                    <a:pt x="429"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54"/>
          <p:cNvGrpSpPr/>
          <p:nvPr/>
        </p:nvGrpSpPr>
        <p:grpSpPr>
          <a:xfrm>
            <a:off x="6271189" y="1922214"/>
            <a:ext cx="355037" cy="353636"/>
            <a:chOff x="6156877" y="1922214"/>
            <a:chExt cx="355037" cy="353636"/>
          </a:xfrm>
        </p:grpSpPr>
        <p:sp>
          <p:nvSpPr>
            <p:cNvPr id="2679" name="Google Shape;2679;p54"/>
            <p:cNvSpPr/>
            <p:nvPr/>
          </p:nvSpPr>
          <p:spPr>
            <a:xfrm>
              <a:off x="6222888" y="1986138"/>
              <a:ext cx="225103" cy="225103"/>
            </a:xfrm>
            <a:custGeom>
              <a:rect b="b" l="l" r="r" t="t"/>
              <a:pathLst>
                <a:path extrusionOk="0" h="7550" w="7550">
                  <a:moveTo>
                    <a:pt x="3787" y="0"/>
                  </a:moveTo>
                  <a:cubicBezTo>
                    <a:pt x="1692" y="0"/>
                    <a:pt x="1" y="1691"/>
                    <a:pt x="1" y="3787"/>
                  </a:cubicBezTo>
                  <a:cubicBezTo>
                    <a:pt x="1" y="5859"/>
                    <a:pt x="1692" y="7549"/>
                    <a:pt x="3787" y="7549"/>
                  </a:cubicBezTo>
                  <a:cubicBezTo>
                    <a:pt x="5859" y="7549"/>
                    <a:pt x="7550" y="5859"/>
                    <a:pt x="7550" y="3787"/>
                  </a:cubicBezTo>
                  <a:cubicBezTo>
                    <a:pt x="7550" y="1691"/>
                    <a:pt x="5859" y="0"/>
                    <a:pt x="3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4"/>
            <p:cNvSpPr/>
            <p:nvPr/>
          </p:nvSpPr>
          <p:spPr>
            <a:xfrm>
              <a:off x="6259829" y="2006711"/>
              <a:ext cx="198121" cy="205008"/>
            </a:xfrm>
            <a:custGeom>
              <a:rect b="b" l="l" r="r" t="t"/>
              <a:pathLst>
                <a:path extrusionOk="0" h="6876" w="6645">
                  <a:moveTo>
                    <a:pt x="4644" y="1"/>
                  </a:moveTo>
                  <a:cubicBezTo>
                    <a:pt x="4668" y="49"/>
                    <a:pt x="4739" y="96"/>
                    <a:pt x="4811" y="144"/>
                  </a:cubicBezTo>
                  <a:cubicBezTo>
                    <a:pt x="6263" y="1596"/>
                    <a:pt x="6263" y="4026"/>
                    <a:pt x="4811" y="5478"/>
                  </a:cubicBezTo>
                  <a:cubicBezTo>
                    <a:pt x="4071" y="6218"/>
                    <a:pt x="3104" y="6585"/>
                    <a:pt x="2137" y="6585"/>
                  </a:cubicBezTo>
                  <a:cubicBezTo>
                    <a:pt x="1390" y="6585"/>
                    <a:pt x="643" y="6366"/>
                    <a:pt x="0" y="5931"/>
                  </a:cubicBezTo>
                  <a:lnTo>
                    <a:pt x="0" y="5931"/>
                  </a:lnTo>
                  <a:cubicBezTo>
                    <a:pt x="721" y="6560"/>
                    <a:pt x="1618" y="6876"/>
                    <a:pt x="2513" y="6876"/>
                  </a:cubicBezTo>
                  <a:cubicBezTo>
                    <a:pt x="3482" y="6876"/>
                    <a:pt x="4449" y="6506"/>
                    <a:pt x="5192" y="5764"/>
                  </a:cubicBezTo>
                  <a:cubicBezTo>
                    <a:pt x="6644" y="4287"/>
                    <a:pt x="6644" y="1906"/>
                    <a:pt x="5192" y="453"/>
                  </a:cubicBezTo>
                  <a:cubicBezTo>
                    <a:pt x="5001" y="263"/>
                    <a:pt x="4834" y="120"/>
                    <a:pt x="4644" y="1"/>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4"/>
            <p:cNvSpPr/>
            <p:nvPr/>
          </p:nvSpPr>
          <p:spPr>
            <a:xfrm>
              <a:off x="6163257" y="1943175"/>
              <a:ext cx="343678" cy="312431"/>
            </a:xfrm>
            <a:custGeom>
              <a:rect b="b" l="l" r="r" t="t"/>
              <a:pathLst>
                <a:path extrusionOk="0" h="10479" w="11527">
                  <a:moveTo>
                    <a:pt x="5763" y="1477"/>
                  </a:moveTo>
                  <a:cubicBezTo>
                    <a:pt x="6734" y="1477"/>
                    <a:pt x="7704" y="1846"/>
                    <a:pt x="8431" y="2584"/>
                  </a:cubicBezTo>
                  <a:cubicBezTo>
                    <a:pt x="9883" y="4037"/>
                    <a:pt x="9883" y="6418"/>
                    <a:pt x="8431" y="7895"/>
                  </a:cubicBezTo>
                  <a:cubicBezTo>
                    <a:pt x="7704" y="8633"/>
                    <a:pt x="6734" y="9002"/>
                    <a:pt x="5763" y="9002"/>
                  </a:cubicBezTo>
                  <a:cubicBezTo>
                    <a:pt x="4793" y="9002"/>
                    <a:pt x="3823" y="8633"/>
                    <a:pt x="3096" y="7895"/>
                  </a:cubicBezTo>
                  <a:cubicBezTo>
                    <a:pt x="1644" y="6442"/>
                    <a:pt x="1644" y="4037"/>
                    <a:pt x="3096" y="2584"/>
                  </a:cubicBezTo>
                  <a:cubicBezTo>
                    <a:pt x="3823" y="1846"/>
                    <a:pt x="4793" y="1477"/>
                    <a:pt x="5763" y="1477"/>
                  </a:cubicBezTo>
                  <a:close/>
                  <a:moveTo>
                    <a:pt x="5746" y="1"/>
                  </a:moveTo>
                  <a:cubicBezTo>
                    <a:pt x="4400" y="1"/>
                    <a:pt x="3061" y="513"/>
                    <a:pt x="2048" y="1537"/>
                  </a:cubicBezTo>
                  <a:cubicBezTo>
                    <a:pt x="0" y="3585"/>
                    <a:pt x="0" y="6919"/>
                    <a:pt x="2048" y="8943"/>
                  </a:cubicBezTo>
                  <a:cubicBezTo>
                    <a:pt x="3084" y="9967"/>
                    <a:pt x="4436" y="10479"/>
                    <a:pt x="5781" y="10479"/>
                  </a:cubicBezTo>
                  <a:cubicBezTo>
                    <a:pt x="7127" y="10479"/>
                    <a:pt x="8466" y="9967"/>
                    <a:pt x="9479" y="8943"/>
                  </a:cubicBezTo>
                  <a:cubicBezTo>
                    <a:pt x="11527" y="6895"/>
                    <a:pt x="11527" y="3561"/>
                    <a:pt x="9479" y="1537"/>
                  </a:cubicBezTo>
                  <a:cubicBezTo>
                    <a:pt x="8443" y="513"/>
                    <a:pt x="7091" y="1"/>
                    <a:pt x="574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4"/>
            <p:cNvSpPr/>
            <p:nvPr/>
          </p:nvSpPr>
          <p:spPr>
            <a:xfrm>
              <a:off x="6298858" y="1944248"/>
              <a:ext cx="208079" cy="311626"/>
            </a:xfrm>
            <a:custGeom>
              <a:rect b="b" l="l" r="r" t="t"/>
              <a:pathLst>
                <a:path extrusionOk="0" h="10452" w="6979">
                  <a:moveTo>
                    <a:pt x="1954" y="0"/>
                  </a:moveTo>
                  <a:lnTo>
                    <a:pt x="1954" y="0"/>
                  </a:lnTo>
                  <a:cubicBezTo>
                    <a:pt x="2859" y="215"/>
                    <a:pt x="3740" y="691"/>
                    <a:pt x="4454" y="1405"/>
                  </a:cubicBezTo>
                  <a:cubicBezTo>
                    <a:pt x="6502" y="3453"/>
                    <a:pt x="6502" y="6787"/>
                    <a:pt x="4454" y="8812"/>
                  </a:cubicBezTo>
                  <a:cubicBezTo>
                    <a:pt x="3407" y="9859"/>
                    <a:pt x="2086" y="10361"/>
                    <a:pt x="738" y="10361"/>
                  </a:cubicBezTo>
                  <a:cubicBezTo>
                    <a:pt x="493" y="10361"/>
                    <a:pt x="247" y="10345"/>
                    <a:pt x="1" y="10312"/>
                  </a:cubicBezTo>
                  <a:lnTo>
                    <a:pt x="1" y="10312"/>
                  </a:lnTo>
                  <a:cubicBezTo>
                    <a:pt x="402" y="10405"/>
                    <a:pt x="810" y="10452"/>
                    <a:pt x="1217" y="10452"/>
                  </a:cubicBezTo>
                  <a:cubicBezTo>
                    <a:pt x="2577" y="10452"/>
                    <a:pt x="3928" y="9933"/>
                    <a:pt x="4954" y="8907"/>
                  </a:cubicBezTo>
                  <a:cubicBezTo>
                    <a:pt x="6979" y="6859"/>
                    <a:pt x="6979" y="3525"/>
                    <a:pt x="4931" y="1501"/>
                  </a:cubicBezTo>
                  <a:cubicBezTo>
                    <a:pt x="4097" y="667"/>
                    <a:pt x="3049" y="167"/>
                    <a:pt x="1954"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4"/>
            <p:cNvSpPr/>
            <p:nvPr/>
          </p:nvSpPr>
          <p:spPr>
            <a:xfrm>
              <a:off x="6224320" y="1988971"/>
              <a:ext cx="282616" cy="266636"/>
            </a:xfrm>
            <a:custGeom>
              <a:rect b="b" l="l" r="r" t="t"/>
              <a:pathLst>
                <a:path extrusionOk="0" h="8943" w="9479">
                  <a:moveTo>
                    <a:pt x="7431" y="1"/>
                  </a:moveTo>
                  <a:lnTo>
                    <a:pt x="6383" y="1048"/>
                  </a:lnTo>
                  <a:cubicBezTo>
                    <a:pt x="7835" y="2501"/>
                    <a:pt x="7835" y="4906"/>
                    <a:pt x="6383" y="6359"/>
                  </a:cubicBezTo>
                  <a:cubicBezTo>
                    <a:pt x="5656" y="7097"/>
                    <a:pt x="4686" y="7466"/>
                    <a:pt x="3715" y="7466"/>
                  </a:cubicBezTo>
                  <a:cubicBezTo>
                    <a:pt x="2745" y="7466"/>
                    <a:pt x="1775" y="7097"/>
                    <a:pt x="1048" y="6359"/>
                  </a:cubicBezTo>
                  <a:lnTo>
                    <a:pt x="0" y="7407"/>
                  </a:lnTo>
                  <a:cubicBezTo>
                    <a:pt x="1013" y="8431"/>
                    <a:pt x="2352" y="8943"/>
                    <a:pt x="3698" y="8943"/>
                  </a:cubicBezTo>
                  <a:cubicBezTo>
                    <a:pt x="5043" y="8943"/>
                    <a:pt x="6395" y="8431"/>
                    <a:pt x="7431" y="7407"/>
                  </a:cubicBezTo>
                  <a:cubicBezTo>
                    <a:pt x="9479" y="5383"/>
                    <a:pt x="9479" y="2049"/>
                    <a:pt x="7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4"/>
            <p:cNvSpPr/>
            <p:nvPr/>
          </p:nvSpPr>
          <p:spPr>
            <a:xfrm>
              <a:off x="6298858" y="1988971"/>
              <a:ext cx="208079" cy="267023"/>
            </a:xfrm>
            <a:custGeom>
              <a:rect b="b" l="l" r="r" t="t"/>
              <a:pathLst>
                <a:path extrusionOk="0" h="8956" w="6979">
                  <a:moveTo>
                    <a:pt x="1" y="8812"/>
                  </a:moveTo>
                  <a:cubicBezTo>
                    <a:pt x="3" y="8812"/>
                    <a:pt x="5" y="8812"/>
                    <a:pt x="7" y="8813"/>
                  </a:cubicBezTo>
                  <a:lnTo>
                    <a:pt x="7" y="8813"/>
                  </a:lnTo>
                  <a:cubicBezTo>
                    <a:pt x="4" y="8812"/>
                    <a:pt x="2" y="8812"/>
                    <a:pt x="1" y="8812"/>
                  </a:cubicBezTo>
                  <a:close/>
                  <a:moveTo>
                    <a:pt x="4931" y="1"/>
                  </a:moveTo>
                  <a:lnTo>
                    <a:pt x="4716" y="215"/>
                  </a:lnTo>
                  <a:cubicBezTo>
                    <a:pt x="6502" y="2263"/>
                    <a:pt x="6383" y="5383"/>
                    <a:pt x="4454" y="7312"/>
                  </a:cubicBezTo>
                  <a:cubicBezTo>
                    <a:pt x="3407" y="8359"/>
                    <a:pt x="2086" y="8861"/>
                    <a:pt x="738" y="8861"/>
                  </a:cubicBezTo>
                  <a:cubicBezTo>
                    <a:pt x="495" y="8861"/>
                    <a:pt x="251" y="8845"/>
                    <a:pt x="7" y="8813"/>
                  </a:cubicBezTo>
                  <a:lnTo>
                    <a:pt x="7" y="8813"/>
                  </a:lnTo>
                  <a:cubicBezTo>
                    <a:pt x="75" y="8825"/>
                    <a:pt x="600" y="8955"/>
                    <a:pt x="1168" y="8955"/>
                  </a:cubicBezTo>
                  <a:cubicBezTo>
                    <a:pt x="1198" y="8955"/>
                    <a:pt x="1228" y="8956"/>
                    <a:pt x="1258" y="8956"/>
                  </a:cubicBezTo>
                  <a:cubicBezTo>
                    <a:pt x="2608" y="8956"/>
                    <a:pt x="3929" y="8432"/>
                    <a:pt x="4954" y="7407"/>
                  </a:cubicBezTo>
                  <a:cubicBezTo>
                    <a:pt x="6979" y="5359"/>
                    <a:pt x="6979" y="2025"/>
                    <a:pt x="493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4"/>
            <p:cNvSpPr/>
            <p:nvPr/>
          </p:nvSpPr>
          <p:spPr>
            <a:xfrm>
              <a:off x="6163257" y="1927909"/>
              <a:ext cx="172569" cy="171854"/>
            </a:xfrm>
            <a:custGeom>
              <a:rect b="b" l="l" r="r" t="t"/>
              <a:pathLst>
                <a:path extrusionOk="0" h="5764" w="5788">
                  <a:moveTo>
                    <a:pt x="5787" y="1"/>
                  </a:moveTo>
                  <a:cubicBezTo>
                    <a:pt x="2596" y="1"/>
                    <a:pt x="0" y="2549"/>
                    <a:pt x="0" y="5764"/>
                  </a:cubicBezTo>
                  <a:lnTo>
                    <a:pt x="2691" y="5764"/>
                  </a:lnTo>
                  <a:lnTo>
                    <a:pt x="2691" y="5740"/>
                  </a:lnTo>
                  <a:cubicBezTo>
                    <a:pt x="2691" y="4025"/>
                    <a:pt x="4049" y="2668"/>
                    <a:pt x="5787" y="2668"/>
                  </a:cubicBezTo>
                  <a:lnTo>
                    <a:pt x="5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4"/>
            <p:cNvSpPr/>
            <p:nvPr/>
          </p:nvSpPr>
          <p:spPr>
            <a:xfrm>
              <a:off x="6163973" y="2099019"/>
              <a:ext cx="171854" cy="171168"/>
            </a:xfrm>
            <a:custGeom>
              <a:rect b="b" l="l" r="r" t="t"/>
              <a:pathLst>
                <a:path extrusionOk="0" h="5741" w="5764">
                  <a:moveTo>
                    <a:pt x="0" y="1"/>
                  </a:moveTo>
                  <a:cubicBezTo>
                    <a:pt x="0" y="3144"/>
                    <a:pt x="2548" y="5716"/>
                    <a:pt x="5692" y="5740"/>
                  </a:cubicBezTo>
                  <a:cubicBezTo>
                    <a:pt x="5716" y="5740"/>
                    <a:pt x="5763" y="5716"/>
                    <a:pt x="5763" y="5692"/>
                  </a:cubicBezTo>
                  <a:lnTo>
                    <a:pt x="5763" y="3144"/>
                  </a:lnTo>
                  <a:cubicBezTo>
                    <a:pt x="5763" y="3120"/>
                    <a:pt x="5716" y="3097"/>
                    <a:pt x="5692" y="3073"/>
                  </a:cubicBezTo>
                  <a:cubicBezTo>
                    <a:pt x="4025" y="3025"/>
                    <a:pt x="2691" y="1668"/>
                    <a:pt x="269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54"/>
            <p:cNvSpPr/>
            <p:nvPr/>
          </p:nvSpPr>
          <p:spPr>
            <a:xfrm>
              <a:off x="6168922" y="2138793"/>
              <a:ext cx="166904" cy="131395"/>
            </a:xfrm>
            <a:custGeom>
              <a:rect b="b" l="l" r="r" t="t"/>
              <a:pathLst>
                <a:path extrusionOk="0" h="4407" w="5598">
                  <a:moveTo>
                    <a:pt x="1" y="0"/>
                  </a:moveTo>
                  <a:lnTo>
                    <a:pt x="1" y="0"/>
                  </a:lnTo>
                  <a:cubicBezTo>
                    <a:pt x="596" y="2501"/>
                    <a:pt x="2859" y="4382"/>
                    <a:pt x="5526" y="4406"/>
                  </a:cubicBezTo>
                  <a:cubicBezTo>
                    <a:pt x="5550" y="4406"/>
                    <a:pt x="5597" y="4382"/>
                    <a:pt x="5597" y="4358"/>
                  </a:cubicBezTo>
                  <a:lnTo>
                    <a:pt x="5597" y="4001"/>
                  </a:lnTo>
                  <a:cubicBezTo>
                    <a:pt x="3025" y="3930"/>
                    <a:pt x="858" y="2287"/>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54"/>
            <p:cNvSpPr/>
            <p:nvPr/>
          </p:nvSpPr>
          <p:spPr>
            <a:xfrm>
              <a:off x="6336514" y="1927194"/>
              <a:ext cx="171138" cy="171854"/>
            </a:xfrm>
            <a:custGeom>
              <a:rect b="b" l="l" r="r" t="t"/>
              <a:pathLst>
                <a:path extrusionOk="0" h="5764" w="5740">
                  <a:moveTo>
                    <a:pt x="0" y="1"/>
                  </a:moveTo>
                  <a:lnTo>
                    <a:pt x="0" y="2692"/>
                  </a:lnTo>
                  <a:cubicBezTo>
                    <a:pt x="1667" y="2692"/>
                    <a:pt x="3025" y="4025"/>
                    <a:pt x="3072" y="5692"/>
                  </a:cubicBezTo>
                  <a:cubicBezTo>
                    <a:pt x="3072" y="5740"/>
                    <a:pt x="3096" y="5764"/>
                    <a:pt x="3120" y="5764"/>
                  </a:cubicBezTo>
                  <a:lnTo>
                    <a:pt x="5644" y="5764"/>
                  </a:lnTo>
                  <a:cubicBezTo>
                    <a:pt x="5692" y="5764"/>
                    <a:pt x="5716" y="5740"/>
                    <a:pt x="5739" y="5692"/>
                  </a:cubicBezTo>
                  <a:cubicBezTo>
                    <a:pt x="5716" y="2573"/>
                    <a:pt x="3144" y="1"/>
                    <a:pt x="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4"/>
            <p:cNvSpPr/>
            <p:nvPr/>
          </p:nvSpPr>
          <p:spPr>
            <a:xfrm>
              <a:off x="6357087" y="1928625"/>
              <a:ext cx="149850" cy="170423"/>
            </a:xfrm>
            <a:custGeom>
              <a:rect b="b" l="l" r="r" t="t"/>
              <a:pathLst>
                <a:path extrusionOk="0" h="5716" w="5026">
                  <a:moveTo>
                    <a:pt x="1" y="0"/>
                  </a:moveTo>
                  <a:cubicBezTo>
                    <a:pt x="2549" y="691"/>
                    <a:pt x="4454" y="2977"/>
                    <a:pt x="4525" y="5716"/>
                  </a:cubicBezTo>
                  <a:lnTo>
                    <a:pt x="4954" y="5716"/>
                  </a:lnTo>
                  <a:cubicBezTo>
                    <a:pt x="5002" y="5716"/>
                    <a:pt x="5026" y="5692"/>
                    <a:pt x="5026" y="5644"/>
                  </a:cubicBezTo>
                  <a:cubicBezTo>
                    <a:pt x="5002" y="2763"/>
                    <a:pt x="2811" y="381"/>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4"/>
            <p:cNvSpPr/>
            <p:nvPr/>
          </p:nvSpPr>
          <p:spPr>
            <a:xfrm>
              <a:off x="6276854" y="2074183"/>
              <a:ext cx="103697" cy="10674"/>
            </a:xfrm>
            <a:custGeom>
              <a:rect b="b" l="l" r="r" t="t"/>
              <a:pathLst>
                <a:path extrusionOk="0" h="358" w="3478">
                  <a:moveTo>
                    <a:pt x="215" y="0"/>
                  </a:moveTo>
                  <a:cubicBezTo>
                    <a:pt x="120" y="0"/>
                    <a:pt x="72" y="48"/>
                    <a:pt x="24" y="143"/>
                  </a:cubicBezTo>
                  <a:cubicBezTo>
                    <a:pt x="1" y="262"/>
                    <a:pt x="96" y="357"/>
                    <a:pt x="215" y="357"/>
                  </a:cubicBezTo>
                  <a:lnTo>
                    <a:pt x="3287" y="357"/>
                  </a:lnTo>
                  <a:cubicBezTo>
                    <a:pt x="3359" y="357"/>
                    <a:pt x="3430" y="286"/>
                    <a:pt x="3454" y="215"/>
                  </a:cubicBezTo>
                  <a:cubicBezTo>
                    <a:pt x="3478" y="96"/>
                    <a:pt x="3382"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4"/>
            <p:cNvSpPr/>
            <p:nvPr/>
          </p:nvSpPr>
          <p:spPr>
            <a:xfrm>
              <a:off x="6276854" y="2100451"/>
              <a:ext cx="103697" cy="10674"/>
            </a:xfrm>
            <a:custGeom>
              <a:rect b="b" l="l" r="r" t="t"/>
              <a:pathLst>
                <a:path extrusionOk="0" h="358" w="3478">
                  <a:moveTo>
                    <a:pt x="215" y="0"/>
                  </a:moveTo>
                  <a:cubicBezTo>
                    <a:pt x="120" y="0"/>
                    <a:pt x="72" y="72"/>
                    <a:pt x="24" y="167"/>
                  </a:cubicBezTo>
                  <a:cubicBezTo>
                    <a:pt x="1" y="286"/>
                    <a:pt x="96" y="358"/>
                    <a:pt x="215" y="358"/>
                  </a:cubicBezTo>
                  <a:lnTo>
                    <a:pt x="3287" y="358"/>
                  </a:lnTo>
                  <a:cubicBezTo>
                    <a:pt x="3406" y="358"/>
                    <a:pt x="3478" y="286"/>
                    <a:pt x="3454" y="167"/>
                  </a:cubicBezTo>
                  <a:cubicBezTo>
                    <a:pt x="3430" y="72"/>
                    <a:pt x="3335"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54"/>
            <p:cNvSpPr/>
            <p:nvPr/>
          </p:nvSpPr>
          <p:spPr>
            <a:xfrm>
              <a:off x="6300289" y="2126718"/>
              <a:ext cx="58259" cy="10674"/>
            </a:xfrm>
            <a:custGeom>
              <a:rect b="b" l="l" r="r" t="t"/>
              <a:pathLst>
                <a:path extrusionOk="0" h="358" w="1954">
                  <a:moveTo>
                    <a:pt x="191" y="1"/>
                  </a:moveTo>
                  <a:cubicBezTo>
                    <a:pt x="120" y="1"/>
                    <a:pt x="48" y="48"/>
                    <a:pt x="24" y="143"/>
                  </a:cubicBezTo>
                  <a:cubicBezTo>
                    <a:pt x="1" y="262"/>
                    <a:pt x="72" y="358"/>
                    <a:pt x="191" y="358"/>
                  </a:cubicBezTo>
                  <a:lnTo>
                    <a:pt x="1739" y="358"/>
                  </a:lnTo>
                  <a:cubicBezTo>
                    <a:pt x="1858" y="358"/>
                    <a:pt x="1953" y="262"/>
                    <a:pt x="1930" y="143"/>
                  </a:cubicBezTo>
                  <a:cubicBezTo>
                    <a:pt x="1858" y="48"/>
                    <a:pt x="1810" y="1"/>
                    <a:pt x="17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54"/>
            <p:cNvSpPr/>
            <p:nvPr/>
          </p:nvSpPr>
          <p:spPr>
            <a:xfrm>
              <a:off x="6156877" y="1922214"/>
              <a:ext cx="355037" cy="353636"/>
            </a:xfrm>
            <a:custGeom>
              <a:rect b="b" l="l" r="r" t="t"/>
              <a:pathLst>
                <a:path extrusionOk="0" h="11861" w="11908">
                  <a:moveTo>
                    <a:pt x="5811" y="334"/>
                  </a:moveTo>
                  <a:lnTo>
                    <a:pt x="5811" y="2692"/>
                  </a:lnTo>
                  <a:cubicBezTo>
                    <a:pt x="4144" y="2763"/>
                    <a:pt x="2834" y="4121"/>
                    <a:pt x="2739" y="5740"/>
                  </a:cubicBezTo>
                  <a:lnTo>
                    <a:pt x="405" y="5740"/>
                  </a:lnTo>
                  <a:cubicBezTo>
                    <a:pt x="429" y="4311"/>
                    <a:pt x="1024" y="2978"/>
                    <a:pt x="2024" y="1978"/>
                  </a:cubicBezTo>
                  <a:cubicBezTo>
                    <a:pt x="3048" y="954"/>
                    <a:pt x="4382" y="382"/>
                    <a:pt x="5811" y="334"/>
                  </a:cubicBezTo>
                  <a:close/>
                  <a:moveTo>
                    <a:pt x="11074" y="6097"/>
                  </a:moveTo>
                  <a:cubicBezTo>
                    <a:pt x="11002" y="7407"/>
                    <a:pt x="10478" y="8598"/>
                    <a:pt x="9573" y="9527"/>
                  </a:cubicBezTo>
                  <a:cubicBezTo>
                    <a:pt x="8645" y="10455"/>
                    <a:pt x="7454" y="10956"/>
                    <a:pt x="6168" y="11027"/>
                  </a:cubicBezTo>
                  <a:lnTo>
                    <a:pt x="6168" y="9884"/>
                  </a:lnTo>
                  <a:cubicBezTo>
                    <a:pt x="7144" y="9860"/>
                    <a:pt x="8073" y="9431"/>
                    <a:pt x="8788" y="8717"/>
                  </a:cubicBezTo>
                  <a:cubicBezTo>
                    <a:pt x="9502" y="8003"/>
                    <a:pt x="9883" y="7121"/>
                    <a:pt x="9954" y="6097"/>
                  </a:cubicBezTo>
                  <a:close/>
                  <a:moveTo>
                    <a:pt x="6025" y="3025"/>
                  </a:moveTo>
                  <a:cubicBezTo>
                    <a:pt x="6787" y="3025"/>
                    <a:pt x="7502" y="3335"/>
                    <a:pt x="8049" y="3859"/>
                  </a:cubicBezTo>
                  <a:cubicBezTo>
                    <a:pt x="8573" y="4407"/>
                    <a:pt x="8907" y="5121"/>
                    <a:pt x="8907" y="5859"/>
                  </a:cubicBezTo>
                  <a:cubicBezTo>
                    <a:pt x="8907" y="5978"/>
                    <a:pt x="9026" y="6097"/>
                    <a:pt x="9145" y="6097"/>
                  </a:cubicBezTo>
                  <a:lnTo>
                    <a:pt x="9597" y="6097"/>
                  </a:lnTo>
                  <a:cubicBezTo>
                    <a:pt x="9573" y="7002"/>
                    <a:pt x="9169" y="7836"/>
                    <a:pt x="8549" y="8455"/>
                  </a:cubicBezTo>
                  <a:cubicBezTo>
                    <a:pt x="7930" y="9074"/>
                    <a:pt x="7097" y="9455"/>
                    <a:pt x="6192" y="9503"/>
                  </a:cubicBezTo>
                  <a:lnTo>
                    <a:pt x="6192" y="9050"/>
                  </a:lnTo>
                  <a:cubicBezTo>
                    <a:pt x="6144" y="8955"/>
                    <a:pt x="6049" y="8836"/>
                    <a:pt x="5906" y="8836"/>
                  </a:cubicBezTo>
                  <a:cubicBezTo>
                    <a:pt x="5073" y="8812"/>
                    <a:pt x="4263" y="8431"/>
                    <a:pt x="3739" y="7764"/>
                  </a:cubicBezTo>
                  <a:cubicBezTo>
                    <a:pt x="3695" y="7735"/>
                    <a:pt x="3632" y="7715"/>
                    <a:pt x="3580" y="7715"/>
                  </a:cubicBezTo>
                  <a:cubicBezTo>
                    <a:pt x="3548" y="7715"/>
                    <a:pt x="3519" y="7722"/>
                    <a:pt x="3501" y="7741"/>
                  </a:cubicBezTo>
                  <a:cubicBezTo>
                    <a:pt x="3429" y="7788"/>
                    <a:pt x="3405" y="7907"/>
                    <a:pt x="3453" y="7979"/>
                  </a:cubicBezTo>
                  <a:cubicBezTo>
                    <a:pt x="4048" y="8693"/>
                    <a:pt x="4882" y="9098"/>
                    <a:pt x="5811" y="9170"/>
                  </a:cubicBezTo>
                  <a:lnTo>
                    <a:pt x="5811" y="11527"/>
                  </a:lnTo>
                  <a:cubicBezTo>
                    <a:pt x="4382" y="11480"/>
                    <a:pt x="3024" y="10884"/>
                    <a:pt x="2000" y="9860"/>
                  </a:cubicBezTo>
                  <a:cubicBezTo>
                    <a:pt x="1000" y="8836"/>
                    <a:pt x="429" y="7526"/>
                    <a:pt x="405" y="6097"/>
                  </a:cubicBezTo>
                  <a:lnTo>
                    <a:pt x="2739" y="6097"/>
                  </a:lnTo>
                  <a:cubicBezTo>
                    <a:pt x="2786" y="6526"/>
                    <a:pt x="2858" y="6907"/>
                    <a:pt x="3048" y="7264"/>
                  </a:cubicBezTo>
                  <a:cubicBezTo>
                    <a:pt x="3066" y="7337"/>
                    <a:pt x="3126" y="7368"/>
                    <a:pt x="3196" y="7368"/>
                  </a:cubicBezTo>
                  <a:cubicBezTo>
                    <a:pt x="3218" y="7368"/>
                    <a:pt x="3240" y="7365"/>
                    <a:pt x="3263" y="7360"/>
                  </a:cubicBezTo>
                  <a:cubicBezTo>
                    <a:pt x="3382" y="7312"/>
                    <a:pt x="3429" y="7193"/>
                    <a:pt x="3382" y="7121"/>
                  </a:cubicBezTo>
                  <a:cubicBezTo>
                    <a:pt x="3191" y="6717"/>
                    <a:pt x="3096" y="6336"/>
                    <a:pt x="3096" y="5931"/>
                  </a:cubicBezTo>
                  <a:cubicBezTo>
                    <a:pt x="3096" y="4311"/>
                    <a:pt x="4406" y="3025"/>
                    <a:pt x="6025" y="3025"/>
                  </a:cubicBezTo>
                  <a:close/>
                  <a:moveTo>
                    <a:pt x="5954" y="1"/>
                  </a:moveTo>
                  <a:cubicBezTo>
                    <a:pt x="4382" y="1"/>
                    <a:pt x="2905" y="620"/>
                    <a:pt x="1762" y="1739"/>
                  </a:cubicBezTo>
                  <a:cubicBezTo>
                    <a:pt x="643" y="2859"/>
                    <a:pt x="48" y="4311"/>
                    <a:pt x="0" y="5931"/>
                  </a:cubicBezTo>
                  <a:cubicBezTo>
                    <a:pt x="0" y="7503"/>
                    <a:pt x="643" y="8955"/>
                    <a:pt x="1738" y="10098"/>
                  </a:cubicBezTo>
                  <a:cubicBezTo>
                    <a:pt x="2834" y="11194"/>
                    <a:pt x="4334" y="11813"/>
                    <a:pt x="5882" y="11861"/>
                  </a:cubicBezTo>
                  <a:cubicBezTo>
                    <a:pt x="5930" y="11861"/>
                    <a:pt x="6025" y="11813"/>
                    <a:pt x="6049" y="11765"/>
                  </a:cubicBezTo>
                  <a:cubicBezTo>
                    <a:pt x="6073" y="11741"/>
                    <a:pt x="6120" y="11670"/>
                    <a:pt x="6120" y="11622"/>
                  </a:cubicBezTo>
                  <a:lnTo>
                    <a:pt x="6120" y="11337"/>
                  </a:lnTo>
                  <a:cubicBezTo>
                    <a:pt x="7478" y="11289"/>
                    <a:pt x="8788" y="10741"/>
                    <a:pt x="9764" y="9765"/>
                  </a:cubicBezTo>
                  <a:cubicBezTo>
                    <a:pt x="10764" y="8788"/>
                    <a:pt x="11312" y="7503"/>
                    <a:pt x="11360" y="6097"/>
                  </a:cubicBezTo>
                  <a:lnTo>
                    <a:pt x="11621" y="6097"/>
                  </a:lnTo>
                  <a:cubicBezTo>
                    <a:pt x="11669" y="6097"/>
                    <a:pt x="11717" y="6097"/>
                    <a:pt x="11764" y="6074"/>
                  </a:cubicBezTo>
                  <a:cubicBezTo>
                    <a:pt x="11836" y="6026"/>
                    <a:pt x="11883" y="5955"/>
                    <a:pt x="11883" y="5859"/>
                  </a:cubicBezTo>
                  <a:cubicBezTo>
                    <a:pt x="11907" y="5383"/>
                    <a:pt x="11836" y="4883"/>
                    <a:pt x="11717" y="4407"/>
                  </a:cubicBezTo>
                  <a:cubicBezTo>
                    <a:pt x="11680" y="4314"/>
                    <a:pt x="11600" y="4279"/>
                    <a:pt x="11533" y="4279"/>
                  </a:cubicBezTo>
                  <a:cubicBezTo>
                    <a:pt x="11513" y="4279"/>
                    <a:pt x="11495" y="4282"/>
                    <a:pt x="11479" y="4288"/>
                  </a:cubicBezTo>
                  <a:cubicBezTo>
                    <a:pt x="11407" y="4311"/>
                    <a:pt x="11360" y="4407"/>
                    <a:pt x="11383" y="4502"/>
                  </a:cubicBezTo>
                  <a:cubicBezTo>
                    <a:pt x="11502" y="4907"/>
                    <a:pt x="11550" y="5335"/>
                    <a:pt x="11550" y="5740"/>
                  </a:cubicBezTo>
                  <a:lnTo>
                    <a:pt x="9216" y="5740"/>
                  </a:lnTo>
                  <a:cubicBezTo>
                    <a:pt x="9169" y="4954"/>
                    <a:pt x="8811" y="4169"/>
                    <a:pt x="8216" y="3597"/>
                  </a:cubicBezTo>
                  <a:cubicBezTo>
                    <a:pt x="7668" y="3049"/>
                    <a:pt x="6906" y="2716"/>
                    <a:pt x="6144" y="2692"/>
                  </a:cubicBezTo>
                  <a:lnTo>
                    <a:pt x="6144" y="334"/>
                  </a:lnTo>
                  <a:cubicBezTo>
                    <a:pt x="8287" y="382"/>
                    <a:pt x="10216" y="1692"/>
                    <a:pt x="11074" y="3692"/>
                  </a:cubicBezTo>
                  <a:lnTo>
                    <a:pt x="11098" y="3716"/>
                  </a:lnTo>
                  <a:cubicBezTo>
                    <a:pt x="11145" y="3811"/>
                    <a:pt x="11240" y="3835"/>
                    <a:pt x="11312" y="3835"/>
                  </a:cubicBezTo>
                  <a:cubicBezTo>
                    <a:pt x="11431" y="3811"/>
                    <a:pt x="11502" y="3692"/>
                    <a:pt x="11431" y="3597"/>
                  </a:cubicBezTo>
                  <a:lnTo>
                    <a:pt x="11407" y="3573"/>
                  </a:lnTo>
                  <a:cubicBezTo>
                    <a:pt x="10455" y="1406"/>
                    <a:pt x="8335" y="1"/>
                    <a:pt x="5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4" name="Google Shape;2694;p54"/>
          <p:cNvGrpSpPr/>
          <p:nvPr/>
        </p:nvGrpSpPr>
        <p:grpSpPr>
          <a:xfrm>
            <a:off x="7024965" y="1922930"/>
            <a:ext cx="302503" cy="355037"/>
            <a:chOff x="6758252" y="1922930"/>
            <a:chExt cx="302503" cy="355037"/>
          </a:xfrm>
        </p:grpSpPr>
        <p:sp>
          <p:nvSpPr>
            <p:cNvPr id="2695" name="Google Shape;2695;p54"/>
            <p:cNvSpPr/>
            <p:nvPr/>
          </p:nvSpPr>
          <p:spPr>
            <a:xfrm>
              <a:off x="6834252" y="1928267"/>
              <a:ext cx="149135" cy="342604"/>
            </a:xfrm>
            <a:custGeom>
              <a:rect b="b" l="l" r="r" t="t"/>
              <a:pathLst>
                <a:path extrusionOk="0" h="11491" w="5002">
                  <a:moveTo>
                    <a:pt x="2492" y="0"/>
                  </a:moveTo>
                  <a:cubicBezTo>
                    <a:pt x="2459" y="0"/>
                    <a:pt x="2429" y="12"/>
                    <a:pt x="2405" y="36"/>
                  </a:cubicBezTo>
                  <a:lnTo>
                    <a:pt x="71" y="2727"/>
                  </a:lnTo>
                  <a:cubicBezTo>
                    <a:pt x="0" y="2799"/>
                    <a:pt x="71" y="2894"/>
                    <a:pt x="143" y="2894"/>
                  </a:cubicBezTo>
                  <a:lnTo>
                    <a:pt x="1048" y="2894"/>
                  </a:lnTo>
                  <a:lnTo>
                    <a:pt x="1048" y="11491"/>
                  </a:lnTo>
                  <a:lnTo>
                    <a:pt x="3953" y="11491"/>
                  </a:lnTo>
                  <a:lnTo>
                    <a:pt x="3953" y="2894"/>
                  </a:lnTo>
                  <a:lnTo>
                    <a:pt x="4858" y="2894"/>
                  </a:lnTo>
                  <a:cubicBezTo>
                    <a:pt x="4930" y="2894"/>
                    <a:pt x="5001" y="2775"/>
                    <a:pt x="4930" y="2727"/>
                  </a:cubicBezTo>
                  <a:lnTo>
                    <a:pt x="2596" y="36"/>
                  </a:lnTo>
                  <a:cubicBezTo>
                    <a:pt x="2560" y="12"/>
                    <a:pt x="2524" y="0"/>
                    <a:pt x="249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4"/>
            <p:cNvSpPr/>
            <p:nvPr/>
          </p:nvSpPr>
          <p:spPr>
            <a:xfrm>
              <a:off x="6937204" y="2014523"/>
              <a:ext cx="14222" cy="256349"/>
            </a:xfrm>
            <a:custGeom>
              <a:rect b="b" l="l" r="r" t="t"/>
              <a:pathLst>
                <a:path extrusionOk="0" h="8598" w="477">
                  <a:moveTo>
                    <a:pt x="357" y="1"/>
                  </a:moveTo>
                  <a:cubicBezTo>
                    <a:pt x="191" y="1"/>
                    <a:pt x="24" y="144"/>
                    <a:pt x="0" y="334"/>
                  </a:cubicBezTo>
                  <a:lnTo>
                    <a:pt x="0" y="8598"/>
                  </a:lnTo>
                  <a:lnTo>
                    <a:pt x="476" y="8598"/>
                  </a:lnTo>
                  <a:lnTo>
                    <a:pt x="476"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54"/>
            <p:cNvSpPr/>
            <p:nvPr/>
          </p:nvSpPr>
          <p:spPr>
            <a:xfrm>
              <a:off x="6900979" y="1927015"/>
              <a:ext cx="82409" cy="87537"/>
            </a:xfrm>
            <a:custGeom>
              <a:rect b="b" l="l" r="r" t="t"/>
              <a:pathLst>
                <a:path extrusionOk="0" h="2936" w="2764">
                  <a:moveTo>
                    <a:pt x="239" y="1"/>
                  </a:moveTo>
                  <a:cubicBezTo>
                    <a:pt x="209" y="1"/>
                    <a:pt x="179" y="19"/>
                    <a:pt x="143" y="54"/>
                  </a:cubicBezTo>
                  <a:lnTo>
                    <a:pt x="1" y="221"/>
                  </a:lnTo>
                  <a:lnTo>
                    <a:pt x="2239" y="2769"/>
                  </a:lnTo>
                  <a:cubicBezTo>
                    <a:pt x="2287" y="2817"/>
                    <a:pt x="2239" y="2936"/>
                    <a:pt x="2144" y="2936"/>
                  </a:cubicBezTo>
                  <a:lnTo>
                    <a:pt x="2620" y="2936"/>
                  </a:lnTo>
                  <a:cubicBezTo>
                    <a:pt x="2715" y="2936"/>
                    <a:pt x="2763" y="2817"/>
                    <a:pt x="2715" y="2722"/>
                  </a:cubicBezTo>
                  <a:lnTo>
                    <a:pt x="334" y="54"/>
                  </a:lnTo>
                  <a:cubicBezTo>
                    <a:pt x="298" y="19"/>
                    <a:pt x="269" y="1"/>
                    <a:pt x="23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4"/>
            <p:cNvSpPr/>
            <p:nvPr/>
          </p:nvSpPr>
          <p:spPr>
            <a:xfrm>
              <a:off x="6763232" y="1965894"/>
              <a:ext cx="149135" cy="304292"/>
            </a:xfrm>
            <a:custGeom>
              <a:rect b="b" l="l" r="r" t="t"/>
              <a:pathLst>
                <a:path extrusionOk="0" h="10206" w="5002">
                  <a:moveTo>
                    <a:pt x="2492" y="1"/>
                  </a:moveTo>
                  <a:cubicBezTo>
                    <a:pt x="2459" y="1"/>
                    <a:pt x="2430" y="12"/>
                    <a:pt x="2406" y="36"/>
                  </a:cubicBezTo>
                  <a:lnTo>
                    <a:pt x="72" y="2704"/>
                  </a:lnTo>
                  <a:cubicBezTo>
                    <a:pt x="1" y="2799"/>
                    <a:pt x="72" y="2894"/>
                    <a:pt x="143" y="2894"/>
                  </a:cubicBezTo>
                  <a:lnTo>
                    <a:pt x="1048" y="2894"/>
                  </a:lnTo>
                  <a:lnTo>
                    <a:pt x="1048" y="10205"/>
                  </a:lnTo>
                  <a:lnTo>
                    <a:pt x="3954" y="10205"/>
                  </a:lnTo>
                  <a:lnTo>
                    <a:pt x="3954" y="2894"/>
                  </a:lnTo>
                  <a:lnTo>
                    <a:pt x="4859" y="2894"/>
                  </a:lnTo>
                  <a:cubicBezTo>
                    <a:pt x="4930" y="2894"/>
                    <a:pt x="5002" y="2775"/>
                    <a:pt x="4930" y="2704"/>
                  </a:cubicBezTo>
                  <a:lnTo>
                    <a:pt x="2596" y="36"/>
                  </a:lnTo>
                  <a:cubicBezTo>
                    <a:pt x="2561" y="12"/>
                    <a:pt x="2525" y="1"/>
                    <a:pt x="24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54"/>
            <p:cNvSpPr/>
            <p:nvPr/>
          </p:nvSpPr>
          <p:spPr>
            <a:xfrm>
              <a:off x="6905242" y="2068310"/>
              <a:ext cx="149135" cy="202563"/>
            </a:xfrm>
            <a:custGeom>
              <a:rect b="b" l="l" r="r" t="t"/>
              <a:pathLst>
                <a:path extrusionOk="0" h="6794" w="5002">
                  <a:moveTo>
                    <a:pt x="2501" y="1"/>
                  </a:moveTo>
                  <a:cubicBezTo>
                    <a:pt x="2471" y="1"/>
                    <a:pt x="2441" y="19"/>
                    <a:pt x="2406" y="54"/>
                  </a:cubicBezTo>
                  <a:lnTo>
                    <a:pt x="72" y="2722"/>
                  </a:lnTo>
                  <a:cubicBezTo>
                    <a:pt x="0" y="2817"/>
                    <a:pt x="72" y="2936"/>
                    <a:pt x="143" y="2936"/>
                  </a:cubicBezTo>
                  <a:lnTo>
                    <a:pt x="1048" y="2936"/>
                  </a:lnTo>
                  <a:lnTo>
                    <a:pt x="1048" y="6794"/>
                  </a:lnTo>
                  <a:lnTo>
                    <a:pt x="3954" y="6794"/>
                  </a:lnTo>
                  <a:lnTo>
                    <a:pt x="3954" y="2936"/>
                  </a:lnTo>
                  <a:lnTo>
                    <a:pt x="4859" y="2936"/>
                  </a:lnTo>
                  <a:cubicBezTo>
                    <a:pt x="4930" y="2936"/>
                    <a:pt x="5002" y="2817"/>
                    <a:pt x="4930" y="2722"/>
                  </a:cubicBezTo>
                  <a:lnTo>
                    <a:pt x="2596" y="54"/>
                  </a:lnTo>
                  <a:cubicBezTo>
                    <a:pt x="2561" y="19"/>
                    <a:pt x="2531" y="1"/>
                    <a:pt x="2501"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54"/>
            <p:cNvSpPr/>
            <p:nvPr/>
          </p:nvSpPr>
          <p:spPr>
            <a:xfrm>
              <a:off x="6866184" y="2052865"/>
              <a:ext cx="14222" cy="218007"/>
            </a:xfrm>
            <a:custGeom>
              <a:rect b="b" l="l" r="r" t="t"/>
              <a:pathLst>
                <a:path extrusionOk="0" h="7312" w="477">
                  <a:moveTo>
                    <a:pt x="358" y="1"/>
                  </a:moveTo>
                  <a:cubicBezTo>
                    <a:pt x="191" y="1"/>
                    <a:pt x="25" y="144"/>
                    <a:pt x="1" y="334"/>
                  </a:cubicBezTo>
                  <a:lnTo>
                    <a:pt x="1" y="7312"/>
                  </a:lnTo>
                  <a:lnTo>
                    <a:pt x="477" y="7312"/>
                  </a:lnTo>
                  <a:lnTo>
                    <a:pt x="477" y="1"/>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4"/>
            <p:cNvSpPr/>
            <p:nvPr/>
          </p:nvSpPr>
          <p:spPr>
            <a:xfrm>
              <a:off x="6829988" y="1965178"/>
              <a:ext cx="82379" cy="87716"/>
            </a:xfrm>
            <a:custGeom>
              <a:rect b="b" l="l" r="r" t="t"/>
              <a:pathLst>
                <a:path extrusionOk="0" h="2942" w="2763">
                  <a:moveTo>
                    <a:pt x="238" y="1"/>
                  </a:moveTo>
                  <a:cubicBezTo>
                    <a:pt x="209" y="1"/>
                    <a:pt x="179" y="13"/>
                    <a:pt x="143" y="36"/>
                  </a:cubicBezTo>
                  <a:lnTo>
                    <a:pt x="0" y="227"/>
                  </a:lnTo>
                  <a:lnTo>
                    <a:pt x="2239" y="2751"/>
                  </a:lnTo>
                  <a:cubicBezTo>
                    <a:pt x="2286" y="2823"/>
                    <a:pt x="2239" y="2942"/>
                    <a:pt x="2143" y="2942"/>
                  </a:cubicBezTo>
                  <a:lnTo>
                    <a:pt x="2620" y="2942"/>
                  </a:lnTo>
                  <a:cubicBezTo>
                    <a:pt x="2739" y="2942"/>
                    <a:pt x="2763" y="2823"/>
                    <a:pt x="2715" y="2728"/>
                  </a:cubicBezTo>
                  <a:lnTo>
                    <a:pt x="334" y="36"/>
                  </a:lnTo>
                  <a:cubicBezTo>
                    <a:pt x="298" y="13"/>
                    <a:pt x="268" y="1"/>
                    <a:pt x="238"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4"/>
            <p:cNvSpPr/>
            <p:nvPr/>
          </p:nvSpPr>
          <p:spPr>
            <a:xfrm>
              <a:off x="7008910" y="2155818"/>
              <a:ext cx="14222" cy="115056"/>
            </a:xfrm>
            <a:custGeom>
              <a:rect b="b" l="l" r="r" t="t"/>
              <a:pathLst>
                <a:path extrusionOk="0" h="3859" w="477">
                  <a:moveTo>
                    <a:pt x="358" y="1"/>
                  </a:moveTo>
                  <a:cubicBezTo>
                    <a:pt x="167" y="1"/>
                    <a:pt x="0" y="144"/>
                    <a:pt x="0" y="334"/>
                  </a:cubicBezTo>
                  <a:lnTo>
                    <a:pt x="0" y="3859"/>
                  </a:lnTo>
                  <a:lnTo>
                    <a:pt x="477" y="385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4"/>
            <p:cNvSpPr/>
            <p:nvPr/>
          </p:nvSpPr>
          <p:spPr>
            <a:xfrm>
              <a:off x="6972684" y="2068131"/>
              <a:ext cx="82409" cy="87716"/>
            </a:xfrm>
            <a:custGeom>
              <a:rect b="b" l="l" r="r" t="t"/>
              <a:pathLst>
                <a:path extrusionOk="0" h="2942" w="2764">
                  <a:moveTo>
                    <a:pt x="239" y="1"/>
                  </a:moveTo>
                  <a:cubicBezTo>
                    <a:pt x="209" y="1"/>
                    <a:pt x="179" y="13"/>
                    <a:pt x="144" y="37"/>
                  </a:cubicBezTo>
                  <a:lnTo>
                    <a:pt x="1" y="227"/>
                  </a:lnTo>
                  <a:lnTo>
                    <a:pt x="2239" y="2751"/>
                  </a:lnTo>
                  <a:cubicBezTo>
                    <a:pt x="2287" y="2823"/>
                    <a:pt x="2239" y="2942"/>
                    <a:pt x="2144" y="2942"/>
                  </a:cubicBezTo>
                  <a:lnTo>
                    <a:pt x="2620" y="2942"/>
                  </a:lnTo>
                  <a:cubicBezTo>
                    <a:pt x="2716" y="2942"/>
                    <a:pt x="2763" y="2823"/>
                    <a:pt x="2716" y="2728"/>
                  </a:cubicBezTo>
                  <a:lnTo>
                    <a:pt x="334" y="37"/>
                  </a:lnTo>
                  <a:cubicBezTo>
                    <a:pt x="299" y="13"/>
                    <a:pt x="269" y="1"/>
                    <a:pt x="239"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4"/>
            <p:cNvSpPr/>
            <p:nvPr/>
          </p:nvSpPr>
          <p:spPr>
            <a:xfrm>
              <a:off x="6758252" y="1922930"/>
              <a:ext cx="302503" cy="355037"/>
            </a:xfrm>
            <a:custGeom>
              <a:rect b="b" l="l" r="r" t="t"/>
              <a:pathLst>
                <a:path extrusionOk="0" h="11908" w="10146">
                  <a:moveTo>
                    <a:pt x="2668" y="1644"/>
                  </a:moveTo>
                  <a:lnTo>
                    <a:pt x="4907" y="4168"/>
                  </a:lnTo>
                  <a:lnTo>
                    <a:pt x="4121" y="4168"/>
                  </a:lnTo>
                  <a:cubicBezTo>
                    <a:pt x="4049" y="4168"/>
                    <a:pt x="3954" y="4240"/>
                    <a:pt x="3954" y="4359"/>
                  </a:cubicBezTo>
                  <a:lnTo>
                    <a:pt x="3954" y="11503"/>
                  </a:lnTo>
                  <a:lnTo>
                    <a:pt x="1382" y="11503"/>
                  </a:lnTo>
                  <a:lnTo>
                    <a:pt x="1382" y="4359"/>
                  </a:lnTo>
                  <a:cubicBezTo>
                    <a:pt x="1382" y="4264"/>
                    <a:pt x="1311" y="4168"/>
                    <a:pt x="1215" y="4168"/>
                  </a:cubicBezTo>
                  <a:lnTo>
                    <a:pt x="430" y="4168"/>
                  </a:lnTo>
                  <a:lnTo>
                    <a:pt x="2668" y="1644"/>
                  </a:lnTo>
                  <a:close/>
                  <a:moveTo>
                    <a:pt x="5026" y="1"/>
                  </a:moveTo>
                  <a:cubicBezTo>
                    <a:pt x="4954" y="1"/>
                    <a:pt x="4930" y="48"/>
                    <a:pt x="4883" y="72"/>
                  </a:cubicBezTo>
                  <a:lnTo>
                    <a:pt x="4288" y="763"/>
                  </a:lnTo>
                  <a:cubicBezTo>
                    <a:pt x="4240" y="787"/>
                    <a:pt x="4240" y="810"/>
                    <a:pt x="4240" y="834"/>
                  </a:cubicBezTo>
                  <a:cubicBezTo>
                    <a:pt x="4270" y="954"/>
                    <a:pt x="4347" y="1008"/>
                    <a:pt x="4423" y="1008"/>
                  </a:cubicBezTo>
                  <a:cubicBezTo>
                    <a:pt x="4469" y="1008"/>
                    <a:pt x="4514" y="989"/>
                    <a:pt x="4549" y="953"/>
                  </a:cubicBezTo>
                  <a:lnTo>
                    <a:pt x="5050" y="406"/>
                  </a:lnTo>
                  <a:lnTo>
                    <a:pt x="7288" y="2930"/>
                  </a:lnTo>
                  <a:lnTo>
                    <a:pt x="6502" y="2930"/>
                  </a:lnTo>
                  <a:cubicBezTo>
                    <a:pt x="6431" y="2930"/>
                    <a:pt x="6336" y="3001"/>
                    <a:pt x="6336" y="3097"/>
                  </a:cubicBezTo>
                  <a:lnTo>
                    <a:pt x="6336" y="5883"/>
                  </a:lnTo>
                  <a:lnTo>
                    <a:pt x="4835" y="7550"/>
                  </a:lnTo>
                  <a:cubicBezTo>
                    <a:pt x="4764" y="7621"/>
                    <a:pt x="4764" y="7740"/>
                    <a:pt x="4811" y="7860"/>
                  </a:cubicBezTo>
                  <a:cubicBezTo>
                    <a:pt x="4883" y="7955"/>
                    <a:pt x="4954" y="8026"/>
                    <a:pt x="5073" y="8026"/>
                  </a:cubicBezTo>
                  <a:lnTo>
                    <a:pt x="5835" y="8026"/>
                  </a:lnTo>
                  <a:lnTo>
                    <a:pt x="5835" y="11527"/>
                  </a:lnTo>
                  <a:lnTo>
                    <a:pt x="4311" y="11527"/>
                  </a:lnTo>
                  <a:lnTo>
                    <a:pt x="4311" y="4573"/>
                  </a:lnTo>
                  <a:lnTo>
                    <a:pt x="5026" y="4573"/>
                  </a:lnTo>
                  <a:cubicBezTo>
                    <a:pt x="5145" y="4573"/>
                    <a:pt x="5240" y="4502"/>
                    <a:pt x="5288" y="4406"/>
                  </a:cubicBezTo>
                  <a:cubicBezTo>
                    <a:pt x="5359" y="4287"/>
                    <a:pt x="5312" y="4168"/>
                    <a:pt x="5264" y="4097"/>
                  </a:cubicBezTo>
                  <a:lnTo>
                    <a:pt x="3525" y="2120"/>
                  </a:lnTo>
                  <a:lnTo>
                    <a:pt x="4002" y="1596"/>
                  </a:lnTo>
                  <a:cubicBezTo>
                    <a:pt x="4073" y="1525"/>
                    <a:pt x="4073" y="1430"/>
                    <a:pt x="4002" y="1382"/>
                  </a:cubicBezTo>
                  <a:cubicBezTo>
                    <a:pt x="3978" y="1334"/>
                    <a:pt x="3930" y="1311"/>
                    <a:pt x="3880" y="1311"/>
                  </a:cubicBezTo>
                  <a:cubicBezTo>
                    <a:pt x="3829" y="1311"/>
                    <a:pt x="3775" y="1334"/>
                    <a:pt x="3740" y="1382"/>
                  </a:cubicBezTo>
                  <a:lnTo>
                    <a:pt x="3287" y="1882"/>
                  </a:lnTo>
                  <a:lnTo>
                    <a:pt x="2882" y="1430"/>
                  </a:lnTo>
                  <a:cubicBezTo>
                    <a:pt x="2859" y="1406"/>
                    <a:pt x="2811" y="1382"/>
                    <a:pt x="2787" y="1382"/>
                  </a:cubicBezTo>
                  <a:cubicBezTo>
                    <a:pt x="2740" y="1354"/>
                    <a:pt x="2690" y="1341"/>
                    <a:pt x="2641" y="1341"/>
                  </a:cubicBezTo>
                  <a:cubicBezTo>
                    <a:pt x="2567" y="1341"/>
                    <a:pt x="2497" y="1372"/>
                    <a:pt x="2454" y="1430"/>
                  </a:cubicBezTo>
                  <a:lnTo>
                    <a:pt x="72" y="4121"/>
                  </a:lnTo>
                  <a:cubicBezTo>
                    <a:pt x="1" y="4192"/>
                    <a:pt x="1" y="4335"/>
                    <a:pt x="49" y="4454"/>
                  </a:cubicBezTo>
                  <a:cubicBezTo>
                    <a:pt x="120" y="4526"/>
                    <a:pt x="191" y="4597"/>
                    <a:pt x="310" y="4597"/>
                  </a:cubicBezTo>
                  <a:lnTo>
                    <a:pt x="1025" y="4597"/>
                  </a:lnTo>
                  <a:lnTo>
                    <a:pt x="1025" y="11741"/>
                  </a:lnTo>
                  <a:cubicBezTo>
                    <a:pt x="1025" y="11837"/>
                    <a:pt x="1120" y="11908"/>
                    <a:pt x="1215" y="11908"/>
                  </a:cubicBezTo>
                  <a:lnTo>
                    <a:pt x="8931" y="11908"/>
                  </a:lnTo>
                  <a:cubicBezTo>
                    <a:pt x="9003" y="11908"/>
                    <a:pt x="9098" y="11837"/>
                    <a:pt x="9098" y="11741"/>
                  </a:cubicBezTo>
                  <a:lnTo>
                    <a:pt x="9098" y="10312"/>
                  </a:lnTo>
                  <a:cubicBezTo>
                    <a:pt x="9098" y="10217"/>
                    <a:pt x="9050" y="10170"/>
                    <a:pt x="8955" y="10122"/>
                  </a:cubicBezTo>
                  <a:cubicBezTo>
                    <a:pt x="8943" y="10119"/>
                    <a:pt x="8931" y="10118"/>
                    <a:pt x="8919" y="10118"/>
                  </a:cubicBezTo>
                  <a:cubicBezTo>
                    <a:pt x="8817" y="10118"/>
                    <a:pt x="8741" y="10206"/>
                    <a:pt x="8741" y="10312"/>
                  </a:cubicBezTo>
                  <a:lnTo>
                    <a:pt x="8741" y="11598"/>
                  </a:lnTo>
                  <a:lnTo>
                    <a:pt x="6193" y="11598"/>
                  </a:lnTo>
                  <a:lnTo>
                    <a:pt x="6193" y="7907"/>
                  </a:lnTo>
                  <a:cubicBezTo>
                    <a:pt x="6193" y="7812"/>
                    <a:pt x="6097" y="7717"/>
                    <a:pt x="6002" y="7717"/>
                  </a:cubicBezTo>
                  <a:lnTo>
                    <a:pt x="5192" y="7717"/>
                  </a:lnTo>
                  <a:lnTo>
                    <a:pt x="7431" y="5192"/>
                  </a:lnTo>
                  <a:lnTo>
                    <a:pt x="9670" y="7717"/>
                  </a:lnTo>
                  <a:lnTo>
                    <a:pt x="8884" y="7717"/>
                  </a:lnTo>
                  <a:cubicBezTo>
                    <a:pt x="8812" y="7717"/>
                    <a:pt x="8717" y="7812"/>
                    <a:pt x="8717" y="7907"/>
                  </a:cubicBezTo>
                  <a:lnTo>
                    <a:pt x="8717" y="9503"/>
                  </a:lnTo>
                  <a:cubicBezTo>
                    <a:pt x="8717" y="9598"/>
                    <a:pt x="8765" y="9646"/>
                    <a:pt x="8860" y="9693"/>
                  </a:cubicBezTo>
                  <a:cubicBezTo>
                    <a:pt x="8872" y="9696"/>
                    <a:pt x="8884" y="9697"/>
                    <a:pt x="8896" y="9697"/>
                  </a:cubicBezTo>
                  <a:cubicBezTo>
                    <a:pt x="8998" y="9697"/>
                    <a:pt x="9074" y="9609"/>
                    <a:pt x="9074" y="9503"/>
                  </a:cubicBezTo>
                  <a:lnTo>
                    <a:pt x="9074" y="8050"/>
                  </a:lnTo>
                  <a:lnTo>
                    <a:pt x="9789" y="8050"/>
                  </a:lnTo>
                  <a:cubicBezTo>
                    <a:pt x="9884" y="8050"/>
                    <a:pt x="10003" y="7979"/>
                    <a:pt x="10051" y="7907"/>
                  </a:cubicBezTo>
                  <a:cubicBezTo>
                    <a:pt x="10146" y="7740"/>
                    <a:pt x="10122" y="7598"/>
                    <a:pt x="10027" y="7502"/>
                  </a:cubicBezTo>
                  <a:lnTo>
                    <a:pt x="7645" y="4835"/>
                  </a:lnTo>
                  <a:cubicBezTo>
                    <a:pt x="7622" y="4787"/>
                    <a:pt x="7574" y="4764"/>
                    <a:pt x="7550" y="4764"/>
                  </a:cubicBezTo>
                  <a:cubicBezTo>
                    <a:pt x="7510" y="4748"/>
                    <a:pt x="7468" y="4740"/>
                    <a:pt x="7427" y="4740"/>
                  </a:cubicBezTo>
                  <a:cubicBezTo>
                    <a:pt x="7344" y="4740"/>
                    <a:pt x="7264" y="4772"/>
                    <a:pt x="7217" y="4835"/>
                  </a:cubicBezTo>
                  <a:lnTo>
                    <a:pt x="6693" y="5454"/>
                  </a:lnTo>
                  <a:lnTo>
                    <a:pt x="6693" y="3263"/>
                  </a:lnTo>
                  <a:lnTo>
                    <a:pt x="7407" y="3263"/>
                  </a:lnTo>
                  <a:cubicBezTo>
                    <a:pt x="7526" y="3263"/>
                    <a:pt x="7622" y="3192"/>
                    <a:pt x="7669" y="3097"/>
                  </a:cubicBezTo>
                  <a:cubicBezTo>
                    <a:pt x="7741" y="2978"/>
                    <a:pt x="7693" y="2859"/>
                    <a:pt x="7645" y="2787"/>
                  </a:cubicBezTo>
                  <a:lnTo>
                    <a:pt x="5264" y="96"/>
                  </a:lnTo>
                  <a:cubicBezTo>
                    <a:pt x="5192" y="25"/>
                    <a:pt x="5121" y="1"/>
                    <a:pt x="505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54"/>
          <p:cNvGrpSpPr/>
          <p:nvPr/>
        </p:nvGrpSpPr>
        <p:grpSpPr>
          <a:xfrm>
            <a:off x="7736880" y="1922930"/>
            <a:ext cx="354351" cy="353636"/>
            <a:chOff x="7393967" y="1922930"/>
            <a:chExt cx="354351" cy="353636"/>
          </a:xfrm>
        </p:grpSpPr>
        <p:sp>
          <p:nvSpPr>
            <p:cNvPr id="2706" name="Google Shape;2706;p54"/>
            <p:cNvSpPr/>
            <p:nvPr/>
          </p:nvSpPr>
          <p:spPr>
            <a:xfrm>
              <a:off x="7399662" y="2225407"/>
              <a:ext cx="90190" cy="45468"/>
            </a:xfrm>
            <a:custGeom>
              <a:rect b="b" l="l" r="r" t="t"/>
              <a:pathLst>
                <a:path extrusionOk="0" h="1525" w="3025">
                  <a:moveTo>
                    <a:pt x="167" y="1"/>
                  </a:moveTo>
                  <a:cubicBezTo>
                    <a:pt x="95" y="1"/>
                    <a:pt x="0" y="96"/>
                    <a:pt x="0" y="191"/>
                  </a:cubicBezTo>
                  <a:lnTo>
                    <a:pt x="0" y="1358"/>
                  </a:lnTo>
                  <a:cubicBezTo>
                    <a:pt x="0" y="1453"/>
                    <a:pt x="95" y="1525"/>
                    <a:pt x="167" y="1525"/>
                  </a:cubicBezTo>
                  <a:lnTo>
                    <a:pt x="2858" y="1525"/>
                  </a:lnTo>
                  <a:cubicBezTo>
                    <a:pt x="2953" y="1525"/>
                    <a:pt x="3001"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54"/>
            <p:cNvSpPr/>
            <p:nvPr/>
          </p:nvSpPr>
          <p:spPr>
            <a:xfrm>
              <a:off x="7525334" y="2225407"/>
              <a:ext cx="90906" cy="45468"/>
            </a:xfrm>
            <a:custGeom>
              <a:rect b="b" l="l" r="r" t="t"/>
              <a:pathLst>
                <a:path extrusionOk="0" h="1525" w="3049">
                  <a:moveTo>
                    <a:pt x="191" y="1"/>
                  </a:moveTo>
                  <a:cubicBezTo>
                    <a:pt x="96" y="1"/>
                    <a:pt x="0" y="96"/>
                    <a:pt x="0" y="191"/>
                  </a:cubicBezTo>
                  <a:lnTo>
                    <a:pt x="0" y="1358"/>
                  </a:lnTo>
                  <a:cubicBezTo>
                    <a:pt x="0" y="1453"/>
                    <a:pt x="96" y="1525"/>
                    <a:pt x="191" y="1525"/>
                  </a:cubicBezTo>
                  <a:lnTo>
                    <a:pt x="2858" y="1525"/>
                  </a:lnTo>
                  <a:cubicBezTo>
                    <a:pt x="2953" y="1525"/>
                    <a:pt x="3049" y="1453"/>
                    <a:pt x="3049" y="1358"/>
                  </a:cubicBezTo>
                  <a:lnTo>
                    <a:pt x="3049" y="191"/>
                  </a:lnTo>
                  <a:cubicBezTo>
                    <a:pt x="3049"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54"/>
            <p:cNvSpPr/>
            <p:nvPr/>
          </p:nvSpPr>
          <p:spPr>
            <a:xfrm>
              <a:off x="7651721" y="2225407"/>
              <a:ext cx="90190" cy="45468"/>
            </a:xfrm>
            <a:custGeom>
              <a:rect b="b" l="l" r="r" t="t"/>
              <a:pathLst>
                <a:path extrusionOk="0" h="1525" w="3025">
                  <a:moveTo>
                    <a:pt x="167" y="1"/>
                  </a:moveTo>
                  <a:cubicBezTo>
                    <a:pt x="96" y="1"/>
                    <a:pt x="0" y="96"/>
                    <a:pt x="0" y="191"/>
                  </a:cubicBezTo>
                  <a:lnTo>
                    <a:pt x="0" y="1358"/>
                  </a:lnTo>
                  <a:cubicBezTo>
                    <a:pt x="0" y="1453"/>
                    <a:pt x="96" y="1525"/>
                    <a:pt x="167" y="1525"/>
                  </a:cubicBezTo>
                  <a:lnTo>
                    <a:pt x="2858" y="1525"/>
                  </a:lnTo>
                  <a:cubicBezTo>
                    <a:pt x="2977" y="1525"/>
                    <a:pt x="3025"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54"/>
            <p:cNvSpPr/>
            <p:nvPr/>
          </p:nvSpPr>
          <p:spPr>
            <a:xfrm>
              <a:off x="7399662" y="2113241"/>
              <a:ext cx="90190" cy="45468"/>
            </a:xfrm>
            <a:custGeom>
              <a:rect b="b" l="l" r="r" t="t"/>
              <a:pathLst>
                <a:path extrusionOk="0" h="1525" w="3025">
                  <a:moveTo>
                    <a:pt x="167" y="0"/>
                  </a:moveTo>
                  <a:cubicBezTo>
                    <a:pt x="95" y="0"/>
                    <a:pt x="0" y="95"/>
                    <a:pt x="0" y="167"/>
                  </a:cubicBezTo>
                  <a:lnTo>
                    <a:pt x="0" y="1334"/>
                  </a:lnTo>
                  <a:cubicBezTo>
                    <a:pt x="0" y="1429"/>
                    <a:pt x="95" y="1524"/>
                    <a:pt x="167" y="1524"/>
                  </a:cubicBezTo>
                  <a:lnTo>
                    <a:pt x="2858" y="1524"/>
                  </a:lnTo>
                  <a:cubicBezTo>
                    <a:pt x="2953" y="1524"/>
                    <a:pt x="3001"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54"/>
            <p:cNvSpPr/>
            <p:nvPr/>
          </p:nvSpPr>
          <p:spPr>
            <a:xfrm>
              <a:off x="7525334" y="2113241"/>
              <a:ext cx="90906" cy="45468"/>
            </a:xfrm>
            <a:custGeom>
              <a:rect b="b" l="l" r="r" t="t"/>
              <a:pathLst>
                <a:path extrusionOk="0" h="1525" w="3049">
                  <a:moveTo>
                    <a:pt x="191" y="0"/>
                  </a:moveTo>
                  <a:cubicBezTo>
                    <a:pt x="96" y="0"/>
                    <a:pt x="0" y="95"/>
                    <a:pt x="0" y="167"/>
                  </a:cubicBezTo>
                  <a:lnTo>
                    <a:pt x="0" y="1334"/>
                  </a:lnTo>
                  <a:cubicBezTo>
                    <a:pt x="0" y="1429"/>
                    <a:pt x="96" y="1524"/>
                    <a:pt x="191" y="1524"/>
                  </a:cubicBezTo>
                  <a:lnTo>
                    <a:pt x="2858" y="1524"/>
                  </a:lnTo>
                  <a:cubicBezTo>
                    <a:pt x="2953" y="1524"/>
                    <a:pt x="3049" y="1453"/>
                    <a:pt x="3049" y="1334"/>
                  </a:cubicBezTo>
                  <a:lnTo>
                    <a:pt x="3049" y="167"/>
                  </a:lnTo>
                  <a:cubicBezTo>
                    <a:pt x="3049"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4"/>
            <p:cNvSpPr/>
            <p:nvPr/>
          </p:nvSpPr>
          <p:spPr>
            <a:xfrm>
              <a:off x="7651721" y="2113241"/>
              <a:ext cx="90190" cy="45468"/>
            </a:xfrm>
            <a:custGeom>
              <a:rect b="b" l="l" r="r" t="t"/>
              <a:pathLst>
                <a:path extrusionOk="0" h="1525" w="3025">
                  <a:moveTo>
                    <a:pt x="167" y="0"/>
                  </a:moveTo>
                  <a:cubicBezTo>
                    <a:pt x="96" y="0"/>
                    <a:pt x="0" y="95"/>
                    <a:pt x="0" y="167"/>
                  </a:cubicBezTo>
                  <a:lnTo>
                    <a:pt x="0" y="1334"/>
                  </a:lnTo>
                  <a:cubicBezTo>
                    <a:pt x="0" y="1429"/>
                    <a:pt x="96" y="1524"/>
                    <a:pt x="167" y="1524"/>
                  </a:cubicBezTo>
                  <a:lnTo>
                    <a:pt x="2858" y="1524"/>
                  </a:lnTo>
                  <a:cubicBezTo>
                    <a:pt x="2977" y="1524"/>
                    <a:pt x="3025"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4"/>
            <p:cNvSpPr/>
            <p:nvPr/>
          </p:nvSpPr>
          <p:spPr>
            <a:xfrm>
              <a:off x="7489108" y="1928625"/>
              <a:ext cx="164042" cy="77430"/>
            </a:xfrm>
            <a:custGeom>
              <a:rect b="b" l="l" r="r" t="t"/>
              <a:pathLst>
                <a:path extrusionOk="0" h="2597" w="5502">
                  <a:moveTo>
                    <a:pt x="191" y="0"/>
                  </a:moveTo>
                  <a:cubicBezTo>
                    <a:pt x="96" y="0"/>
                    <a:pt x="1" y="96"/>
                    <a:pt x="1" y="167"/>
                  </a:cubicBezTo>
                  <a:lnTo>
                    <a:pt x="1" y="2406"/>
                  </a:lnTo>
                  <a:cubicBezTo>
                    <a:pt x="1" y="2501"/>
                    <a:pt x="96" y="2596"/>
                    <a:pt x="191" y="2596"/>
                  </a:cubicBezTo>
                  <a:lnTo>
                    <a:pt x="5311" y="2596"/>
                  </a:lnTo>
                  <a:cubicBezTo>
                    <a:pt x="5431" y="2596"/>
                    <a:pt x="5478" y="2501"/>
                    <a:pt x="5502" y="2406"/>
                  </a:cubicBezTo>
                  <a:lnTo>
                    <a:pt x="5502" y="167"/>
                  </a:lnTo>
                  <a:cubicBezTo>
                    <a:pt x="5502" y="72"/>
                    <a:pt x="5431" y="0"/>
                    <a:pt x="533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4"/>
            <p:cNvSpPr/>
            <p:nvPr/>
          </p:nvSpPr>
          <p:spPr>
            <a:xfrm>
              <a:off x="7469937" y="2225407"/>
              <a:ext cx="19201" cy="45468"/>
            </a:xfrm>
            <a:custGeom>
              <a:rect b="b" l="l" r="r" t="t"/>
              <a:pathLst>
                <a:path extrusionOk="0" h="1525" w="644">
                  <a:moveTo>
                    <a:pt x="1" y="1"/>
                  </a:moveTo>
                  <a:cubicBezTo>
                    <a:pt x="72" y="1"/>
                    <a:pt x="168" y="96"/>
                    <a:pt x="168" y="191"/>
                  </a:cubicBezTo>
                  <a:lnTo>
                    <a:pt x="168" y="1358"/>
                  </a:lnTo>
                  <a:cubicBezTo>
                    <a:pt x="168" y="1453"/>
                    <a:pt x="72" y="1525"/>
                    <a:pt x="1" y="1525"/>
                  </a:cubicBezTo>
                  <a:lnTo>
                    <a:pt x="477" y="1525"/>
                  </a:lnTo>
                  <a:cubicBezTo>
                    <a:pt x="549" y="1525"/>
                    <a:pt x="644" y="1430"/>
                    <a:pt x="644" y="1358"/>
                  </a:cubicBezTo>
                  <a:lnTo>
                    <a:pt x="644" y="191"/>
                  </a:lnTo>
                  <a:cubicBezTo>
                    <a:pt x="644" y="96"/>
                    <a:pt x="549"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4"/>
            <p:cNvSpPr/>
            <p:nvPr/>
          </p:nvSpPr>
          <p:spPr>
            <a:xfrm>
              <a:off x="7595638" y="2225407"/>
              <a:ext cx="19887" cy="45468"/>
            </a:xfrm>
            <a:custGeom>
              <a:rect b="b" l="l" r="r" t="t"/>
              <a:pathLst>
                <a:path extrusionOk="0" h="1525" w="667">
                  <a:moveTo>
                    <a:pt x="0" y="1"/>
                  </a:moveTo>
                  <a:cubicBezTo>
                    <a:pt x="95" y="1"/>
                    <a:pt x="191" y="96"/>
                    <a:pt x="191" y="191"/>
                  </a:cubicBezTo>
                  <a:lnTo>
                    <a:pt x="191" y="1358"/>
                  </a:lnTo>
                  <a:cubicBezTo>
                    <a:pt x="191" y="1453"/>
                    <a:pt x="95" y="1525"/>
                    <a:pt x="0" y="1525"/>
                  </a:cubicBezTo>
                  <a:lnTo>
                    <a:pt x="476" y="1525"/>
                  </a:lnTo>
                  <a:cubicBezTo>
                    <a:pt x="572" y="1525"/>
                    <a:pt x="667" y="1430"/>
                    <a:pt x="667" y="1358"/>
                  </a:cubicBezTo>
                  <a:lnTo>
                    <a:pt x="667" y="191"/>
                  </a:lnTo>
                  <a:cubicBezTo>
                    <a:pt x="667" y="96"/>
                    <a:pt x="595"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4"/>
            <p:cNvSpPr/>
            <p:nvPr/>
          </p:nvSpPr>
          <p:spPr>
            <a:xfrm>
              <a:off x="7722711" y="2225407"/>
              <a:ext cx="19201" cy="45468"/>
            </a:xfrm>
            <a:custGeom>
              <a:rect b="b" l="l" r="r" t="t"/>
              <a:pathLst>
                <a:path extrusionOk="0" h="1525" w="644">
                  <a:moveTo>
                    <a:pt x="1" y="1"/>
                  </a:moveTo>
                  <a:cubicBezTo>
                    <a:pt x="96" y="1"/>
                    <a:pt x="168" y="96"/>
                    <a:pt x="168" y="191"/>
                  </a:cubicBezTo>
                  <a:lnTo>
                    <a:pt x="168" y="1358"/>
                  </a:lnTo>
                  <a:cubicBezTo>
                    <a:pt x="168" y="1453"/>
                    <a:pt x="96" y="1525"/>
                    <a:pt x="1" y="1525"/>
                  </a:cubicBezTo>
                  <a:lnTo>
                    <a:pt x="477" y="1525"/>
                  </a:lnTo>
                  <a:cubicBezTo>
                    <a:pt x="572" y="1525"/>
                    <a:pt x="644" y="1430"/>
                    <a:pt x="644" y="1358"/>
                  </a:cubicBezTo>
                  <a:lnTo>
                    <a:pt x="644" y="191"/>
                  </a:lnTo>
                  <a:cubicBezTo>
                    <a:pt x="644" y="96"/>
                    <a:pt x="596"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54"/>
            <p:cNvSpPr/>
            <p:nvPr/>
          </p:nvSpPr>
          <p:spPr>
            <a:xfrm>
              <a:off x="7469937" y="2113927"/>
              <a:ext cx="19201" cy="45468"/>
            </a:xfrm>
            <a:custGeom>
              <a:rect b="b" l="l" r="r" t="t"/>
              <a:pathLst>
                <a:path extrusionOk="0" h="1525" w="644">
                  <a:moveTo>
                    <a:pt x="1" y="1"/>
                  </a:moveTo>
                  <a:cubicBezTo>
                    <a:pt x="72" y="1"/>
                    <a:pt x="168" y="96"/>
                    <a:pt x="168" y="168"/>
                  </a:cubicBezTo>
                  <a:lnTo>
                    <a:pt x="168" y="1334"/>
                  </a:lnTo>
                  <a:cubicBezTo>
                    <a:pt x="168" y="1430"/>
                    <a:pt x="72" y="1525"/>
                    <a:pt x="1" y="1525"/>
                  </a:cubicBezTo>
                  <a:lnTo>
                    <a:pt x="477" y="1525"/>
                  </a:lnTo>
                  <a:cubicBezTo>
                    <a:pt x="549" y="1525"/>
                    <a:pt x="644" y="1430"/>
                    <a:pt x="644" y="1334"/>
                  </a:cubicBezTo>
                  <a:lnTo>
                    <a:pt x="644" y="168"/>
                  </a:lnTo>
                  <a:cubicBezTo>
                    <a:pt x="644" y="72"/>
                    <a:pt x="549"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4"/>
            <p:cNvSpPr/>
            <p:nvPr/>
          </p:nvSpPr>
          <p:spPr>
            <a:xfrm>
              <a:off x="7595638" y="2113927"/>
              <a:ext cx="19887" cy="45468"/>
            </a:xfrm>
            <a:custGeom>
              <a:rect b="b" l="l" r="r" t="t"/>
              <a:pathLst>
                <a:path extrusionOk="0" h="1525" w="667">
                  <a:moveTo>
                    <a:pt x="0" y="1"/>
                  </a:moveTo>
                  <a:cubicBezTo>
                    <a:pt x="95" y="1"/>
                    <a:pt x="191" y="96"/>
                    <a:pt x="191" y="168"/>
                  </a:cubicBezTo>
                  <a:lnTo>
                    <a:pt x="191" y="1334"/>
                  </a:lnTo>
                  <a:cubicBezTo>
                    <a:pt x="191" y="1430"/>
                    <a:pt x="95" y="1525"/>
                    <a:pt x="0" y="1525"/>
                  </a:cubicBezTo>
                  <a:lnTo>
                    <a:pt x="476" y="1525"/>
                  </a:lnTo>
                  <a:cubicBezTo>
                    <a:pt x="572" y="1525"/>
                    <a:pt x="667" y="1430"/>
                    <a:pt x="667" y="1334"/>
                  </a:cubicBezTo>
                  <a:lnTo>
                    <a:pt x="667" y="168"/>
                  </a:lnTo>
                  <a:cubicBezTo>
                    <a:pt x="667" y="72"/>
                    <a:pt x="595"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54"/>
            <p:cNvSpPr/>
            <p:nvPr/>
          </p:nvSpPr>
          <p:spPr>
            <a:xfrm>
              <a:off x="7722711" y="2113927"/>
              <a:ext cx="19201" cy="45468"/>
            </a:xfrm>
            <a:custGeom>
              <a:rect b="b" l="l" r="r" t="t"/>
              <a:pathLst>
                <a:path extrusionOk="0" h="1525" w="644">
                  <a:moveTo>
                    <a:pt x="1" y="1"/>
                  </a:moveTo>
                  <a:cubicBezTo>
                    <a:pt x="96" y="1"/>
                    <a:pt x="168" y="96"/>
                    <a:pt x="168" y="168"/>
                  </a:cubicBezTo>
                  <a:lnTo>
                    <a:pt x="168" y="1334"/>
                  </a:lnTo>
                  <a:cubicBezTo>
                    <a:pt x="168" y="1430"/>
                    <a:pt x="96" y="1525"/>
                    <a:pt x="1" y="1525"/>
                  </a:cubicBezTo>
                  <a:lnTo>
                    <a:pt x="477" y="1525"/>
                  </a:lnTo>
                  <a:cubicBezTo>
                    <a:pt x="572" y="1525"/>
                    <a:pt x="644" y="1430"/>
                    <a:pt x="644" y="1334"/>
                  </a:cubicBezTo>
                  <a:lnTo>
                    <a:pt x="644" y="168"/>
                  </a:lnTo>
                  <a:cubicBezTo>
                    <a:pt x="644" y="72"/>
                    <a:pt x="596"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54"/>
            <p:cNvSpPr/>
            <p:nvPr/>
          </p:nvSpPr>
          <p:spPr>
            <a:xfrm>
              <a:off x="7633265" y="1928625"/>
              <a:ext cx="19201" cy="77430"/>
            </a:xfrm>
            <a:custGeom>
              <a:rect b="b" l="l" r="r" t="t"/>
              <a:pathLst>
                <a:path extrusionOk="0" h="2597" w="644">
                  <a:moveTo>
                    <a:pt x="0" y="0"/>
                  </a:moveTo>
                  <a:cubicBezTo>
                    <a:pt x="72" y="0"/>
                    <a:pt x="167" y="96"/>
                    <a:pt x="167" y="167"/>
                  </a:cubicBezTo>
                  <a:lnTo>
                    <a:pt x="167" y="2406"/>
                  </a:lnTo>
                  <a:cubicBezTo>
                    <a:pt x="167" y="2501"/>
                    <a:pt x="72" y="2596"/>
                    <a:pt x="0" y="2596"/>
                  </a:cubicBezTo>
                  <a:lnTo>
                    <a:pt x="476" y="2596"/>
                  </a:lnTo>
                  <a:cubicBezTo>
                    <a:pt x="548" y="2596"/>
                    <a:pt x="643" y="2501"/>
                    <a:pt x="643" y="2406"/>
                  </a:cubicBezTo>
                  <a:lnTo>
                    <a:pt x="643" y="167"/>
                  </a:lnTo>
                  <a:cubicBezTo>
                    <a:pt x="643" y="96"/>
                    <a:pt x="596"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54"/>
            <p:cNvSpPr/>
            <p:nvPr/>
          </p:nvSpPr>
          <p:spPr>
            <a:xfrm>
              <a:off x="7528882" y="1949913"/>
              <a:ext cx="83810" cy="10674"/>
            </a:xfrm>
            <a:custGeom>
              <a:rect b="b" l="l" r="r" t="t"/>
              <a:pathLst>
                <a:path extrusionOk="0" h="358" w="2811">
                  <a:moveTo>
                    <a:pt x="215" y="1"/>
                  </a:moveTo>
                  <a:cubicBezTo>
                    <a:pt x="120" y="1"/>
                    <a:pt x="72" y="48"/>
                    <a:pt x="48" y="144"/>
                  </a:cubicBezTo>
                  <a:cubicBezTo>
                    <a:pt x="0" y="263"/>
                    <a:pt x="96" y="358"/>
                    <a:pt x="215" y="358"/>
                  </a:cubicBezTo>
                  <a:lnTo>
                    <a:pt x="2596" y="358"/>
                  </a:lnTo>
                  <a:cubicBezTo>
                    <a:pt x="2715" y="358"/>
                    <a:pt x="2811" y="263"/>
                    <a:pt x="2763" y="144"/>
                  </a:cubicBezTo>
                  <a:cubicBezTo>
                    <a:pt x="2739" y="48"/>
                    <a:pt x="2668" y="1"/>
                    <a:pt x="2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54"/>
            <p:cNvSpPr/>
            <p:nvPr/>
          </p:nvSpPr>
          <p:spPr>
            <a:xfrm>
              <a:off x="7546622" y="1972632"/>
              <a:ext cx="46899" cy="10704"/>
            </a:xfrm>
            <a:custGeom>
              <a:rect b="b" l="l" r="r" t="t"/>
              <a:pathLst>
                <a:path extrusionOk="0" h="359" w="1573">
                  <a:moveTo>
                    <a:pt x="215" y="1"/>
                  </a:moveTo>
                  <a:cubicBezTo>
                    <a:pt x="96" y="1"/>
                    <a:pt x="1" y="96"/>
                    <a:pt x="48" y="215"/>
                  </a:cubicBezTo>
                  <a:cubicBezTo>
                    <a:pt x="72" y="310"/>
                    <a:pt x="120" y="358"/>
                    <a:pt x="215" y="358"/>
                  </a:cubicBezTo>
                  <a:lnTo>
                    <a:pt x="1382" y="358"/>
                  </a:lnTo>
                  <a:cubicBezTo>
                    <a:pt x="1477" y="358"/>
                    <a:pt x="1525" y="310"/>
                    <a:pt x="1549" y="215"/>
                  </a:cubicBezTo>
                  <a:cubicBezTo>
                    <a:pt x="1573" y="96"/>
                    <a:pt x="1501" y="1"/>
                    <a:pt x="138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4"/>
            <p:cNvSpPr/>
            <p:nvPr/>
          </p:nvSpPr>
          <p:spPr>
            <a:xfrm>
              <a:off x="7393967" y="1922930"/>
              <a:ext cx="354351" cy="353636"/>
            </a:xfrm>
            <a:custGeom>
              <a:rect b="b" l="l" r="r" t="t"/>
              <a:pathLst>
                <a:path extrusionOk="0" h="11861" w="11885">
                  <a:moveTo>
                    <a:pt x="3025" y="6550"/>
                  </a:moveTo>
                  <a:lnTo>
                    <a:pt x="3025" y="7717"/>
                  </a:lnTo>
                  <a:lnTo>
                    <a:pt x="334" y="7717"/>
                  </a:lnTo>
                  <a:lnTo>
                    <a:pt x="334" y="6550"/>
                  </a:lnTo>
                  <a:close/>
                  <a:moveTo>
                    <a:pt x="7264" y="6550"/>
                  </a:moveTo>
                  <a:lnTo>
                    <a:pt x="7264" y="7717"/>
                  </a:lnTo>
                  <a:lnTo>
                    <a:pt x="4597" y="7717"/>
                  </a:lnTo>
                  <a:lnTo>
                    <a:pt x="4597" y="6550"/>
                  </a:lnTo>
                  <a:close/>
                  <a:moveTo>
                    <a:pt x="11527" y="6550"/>
                  </a:moveTo>
                  <a:lnTo>
                    <a:pt x="11527" y="7717"/>
                  </a:lnTo>
                  <a:lnTo>
                    <a:pt x="8860" y="7717"/>
                  </a:lnTo>
                  <a:lnTo>
                    <a:pt x="8860" y="6550"/>
                  </a:lnTo>
                  <a:close/>
                  <a:moveTo>
                    <a:pt x="7240" y="10312"/>
                  </a:moveTo>
                  <a:lnTo>
                    <a:pt x="7240" y="11456"/>
                  </a:lnTo>
                  <a:lnTo>
                    <a:pt x="4573" y="11456"/>
                  </a:lnTo>
                  <a:lnTo>
                    <a:pt x="4573" y="10312"/>
                  </a:lnTo>
                  <a:close/>
                  <a:moveTo>
                    <a:pt x="11527" y="10312"/>
                  </a:moveTo>
                  <a:lnTo>
                    <a:pt x="11527" y="11456"/>
                  </a:lnTo>
                  <a:lnTo>
                    <a:pt x="8860" y="11456"/>
                  </a:lnTo>
                  <a:lnTo>
                    <a:pt x="8860" y="10312"/>
                  </a:lnTo>
                  <a:close/>
                  <a:moveTo>
                    <a:pt x="3382" y="1"/>
                  </a:moveTo>
                  <a:cubicBezTo>
                    <a:pt x="3192" y="1"/>
                    <a:pt x="3049" y="358"/>
                    <a:pt x="3049" y="358"/>
                  </a:cubicBezTo>
                  <a:lnTo>
                    <a:pt x="3049" y="2597"/>
                  </a:lnTo>
                  <a:cubicBezTo>
                    <a:pt x="3049" y="2763"/>
                    <a:pt x="3192" y="2954"/>
                    <a:pt x="3406" y="2954"/>
                  </a:cubicBezTo>
                  <a:lnTo>
                    <a:pt x="5788" y="2954"/>
                  </a:lnTo>
                  <a:lnTo>
                    <a:pt x="5788" y="4502"/>
                  </a:lnTo>
                  <a:lnTo>
                    <a:pt x="2001" y="4502"/>
                  </a:lnTo>
                  <a:cubicBezTo>
                    <a:pt x="1739" y="4502"/>
                    <a:pt x="1525" y="4716"/>
                    <a:pt x="1525" y="4978"/>
                  </a:cubicBezTo>
                  <a:lnTo>
                    <a:pt x="1525" y="6264"/>
                  </a:lnTo>
                  <a:lnTo>
                    <a:pt x="358" y="6264"/>
                  </a:lnTo>
                  <a:cubicBezTo>
                    <a:pt x="191" y="6264"/>
                    <a:pt x="1" y="6407"/>
                    <a:pt x="1" y="6621"/>
                  </a:cubicBezTo>
                  <a:lnTo>
                    <a:pt x="1" y="7740"/>
                  </a:lnTo>
                  <a:cubicBezTo>
                    <a:pt x="1" y="7931"/>
                    <a:pt x="167" y="8098"/>
                    <a:pt x="358" y="8098"/>
                  </a:cubicBezTo>
                  <a:lnTo>
                    <a:pt x="1525" y="8098"/>
                  </a:lnTo>
                  <a:lnTo>
                    <a:pt x="1525" y="10003"/>
                  </a:lnTo>
                  <a:lnTo>
                    <a:pt x="358" y="10003"/>
                  </a:lnTo>
                  <a:cubicBezTo>
                    <a:pt x="191" y="10003"/>
                    <a:pt x="1" y="10146"/>
                    <a:pt x="1" y="10360"/>
                  </a:cubicBezTo>
                  <a:lnTo>
                    <a:pt x="1" y="11670"/>
                  </a:lnTo>
                  <a:cubicBezTo>
                    <a:pt x="1" y="11765"/>
                    <a:pt x="96" y="11860"/>
                    <a:pt x="191" y="11860"/>
                  </a:cubicBezTo>
                  <a:lnTo>
                    <a:pt x="1025" y="11860"/>
                  </a:lnTo>
                  <a:cubicBezTo>
                    <a:pt x="1049" y="11860"/>
                    <a:pt x="1072" y="11860"/>
                    <a:pt x="1072" y="11837"/>
                  </a:cubicBezTo>
                  <a:cubicBezTo>
                    <a:pt x="1191" y="11670"/>
                    <a:pt x="1120" y="11503"/>
                    <a:pt x="953" y="11503"/>
                  </a:cubicBezTo>
                  <a:lnTo>
                    <a:pt x="334" y="11503"/>
                  </a:lnTo>
                  <a:lnTo>
                    <a:pt x="334" y="10336"/>
                  </a:lnTo>
                  <a:lnTo>
                    <a:pt x="3025" y="10336"/>
                  </a:lnTo>
                  <a:lnTo>
                    <a:pt x="3025" y="11503"/>
                  </a:lnTo>
                  <a:lnTo>
                    <a:pt x="1763" y="11503"/>
                  </a:lnTo>
                  <a:cubicBezTo>
                    <a:pt x="1668" y="11503"/>
                    <a:pt x="1620" y="11551"/>
                    <a:pt x="1596" y="11646"/>
                  </a:cubicBezTo>
                  <a:cubicBezTo>
                    <a:pt x="1549" y="11765"/>
                    <a:pt x="1644" y="11860"/>
                    <a:pt x="1763" y="11860"/>
                  </a:cubicBezTo>
                  <a:lnTo>
                    <a:pt x="3049" y="11860"/>
                  </a:lnTo>
                  <a:cubicBezTo>
                    <a:pt x="3216" y="11860"/>
                    <a:pt x="3406" y="11717"/>
                    <a:pt x="3406" y="11503"/>
                  </a:cubicBezTo>
                  <a:lnTo>
                    <a:pt x="3406" y="10336"/>
                  </a:lnTo>
                  <a:cubicBezTo>
                    <a:pt x="3406" y="10146"/>
                    <a:pt x="3263" y="9979"/>
                    <a:pt x="3049" y="9979"/>
                  </a:cubicBezTo>
                  <a:lnTo>
                    <a:pt x="1882" y="9979"/>
                  </a:lnTo>
                  <a:lnTo>
                    <a:pt x="1882" y="8074"/>
                  </a:lnTo>
                  <a:lnTo>
                    <a:pt x="3049" y="8074"/>
                  </a:lnTo>
                  <a:cubicBezTo>
                    <a:pt x="3216" y="8074"/>
                    <a:pt x="3406" y="7931"/>
                    <a:pt x="3406" y="7717"/>
                  </a:cubicBezTo>
                  <a:lnTo>
                    <a:pt x="3406" y="6574"/>
                  </a:lnTo>
                  <a:cubicBezTo>
                    <a:pt x="3406" y="6407"/>
                    <a:pt x="3263" y="6216"/>
                    <a:pt x="3049" y="6216"/>
                  </a:cubicBezTo>
                  <a:lnTo>
                    <a:pt x="1882" y="6216"/>
                  </a:lnTo>
                  <a:lnTo>
                    <a:pt x="1882" y="4954"/>
                  </a:lnTo>
                  <a:cubicBezTo>
                    <a:pt x="1882" y="4859"/>
                    <a:pt x="1954" y="4787"/>
                    <a:pt x="2025" y="4787"/>
                  </a:cubicBezTo>
                  <a:lnTo>
                    <a:pt x="5788" y="4787"/>
                  </a:lnTo>
                  <a:lnTo>
                    <a:pt x="5788" y="6193"/>
                  </a:lnTo>
                  <a:lnTo>
                    <a:pt x="4597" y="6193"/>
                  </a:lnTo>
                  <a:cubicBezTo>
                    <a:pt x="4406" y="6193"/>
                    <a:pt x="4240" y="6359"/>
                    <a:pt x="4240" y="6550"/>
                  </a:cubicBezTo>
                  <a:lnTo>
                    <a:pt x="4240" y="7693"/>
                  </a:lnTo>
                  <a:cubicBezTo>
                    <a:pt x="4240" y="7860"/>
                    <a:pt x="4383" y="8050"/>
                    <a:pt x="4597" y="8050"/>
                  </a:cubicBezTo>
                  <a:lnTo>
                    <a:pt x="5788" y="8050"/>
                  </a:lnTo>
                  <a:lnTo>
                    <a:pt x="5788" y="9955"/>
                  </a:lnTo>
                  <a:lnTo>
                    <a:pt x="4597" y="9955"/>
                  </a:lnTo>
                  <a:cubicBezTo>
                    <a:pt x="4406" y="9955"/>
                    <a:pt x="4240" y="10098"/>
                    <a:pt x="4240" y="10312"/>
                  </a:cubicBezTo>
                  <a:lnTo>
                    <a:pt x="4240" y="11479"/>
                  </a:lnTo>
                  <a:cubicBezTo>
                    <a:pt x="4240" y="11646"/>
                    <a:pt x="4383" y="11837"/>
                    <a:pt x="4597" y="11837"/>
                  </a:cubicBezTo>
                  <a:lnTo>
                    <a:pt x="7264" y="11837"/>
                  </a:lnTo>
                  <a:cubicBezTo>
                    <a:pt x="7455" y="11837"/>
                    <a:pt x="7621" y="11670"/>
                    <a:pt x="7621" y="11479"/>
                  </a:cubicBezTo>
                  <a:lnTo>
                    <a:pt x="7621" y="10312"/>
                  </a:lnTo>
                  <a:cubicBezTo>
                    <a:pt x="7621" y="10122"/>
                    <a:pt x="7478" y="9955"/>
                    <a:pt x="7264" y="9955"/>
                  </a:cubicBezTo>
                  <a:lnTo>
                    <a:pt x="6097" y="9955"/>
                  </a:lnTo>
                  <a:lnTo>
                    <a:pt x="6097" y="8050"/>
                  </a:lnTo>
                  <a:lnTo>
                    <a:pt x="7264" y="8050"/>
                  </a:lnTo>
                  <a:cubicBezTo>
                    <a:pt x="7455" y="8050"/>
                    <a:pt x="7621" y="7907"/>
                    <a:pt x="7621" y="7693"/>
                  </a:cubicBezTo>
                  <a:lnTo>
                    <a:pt x="7621" y="6550"/>
                  </a:lnTo>
                  <a:cubicBezTo>
                    <a:pt x="7621" y="6383"/>
                    <a:pt x="7478" y="6193"/>
                    <a:pt x="7264" y="6193"/>
                  </a:cubicBezTo>
                  <a:lnTo>
                    <a:pt x="6097" y="6193"/>
                  </a:lnTo>
                  <a:lnTo>
                    <a:pt x="6097" y="4787"/>
                  </a:lnTo>
                  <a:lnTo>
                    <a:pt x="9860" y="4787"/>
                  </a:lnTo>
                  <a:cubicBezTo>
                    <a:pt x="9955" y="4787"/>
                    <a:pt x="10003" y="4859"/>
                    <a:pt x="10003" y="4954"/>
                  </a:cubicBezTo>
                  <a:lnTo>
                    <a:pt x="10003" y="6216"/>
                  </a:lnTo>
                  <a:lnTo>
                    <a:pt x="8836" y="6216"/>
                  </a:lnTo>
                  <a:cubicBezTo>
                    <a:pt x="8669" y="6216"/>
                    <a:pt x="8479" y="6383"/>
                    <a:pt x="8479" y="6574"/>
                  </a:cubicBezTo>
                  <a:lnTo>
                    <a:pt x="8479" y="7717"/>
                  </a:lnTo>
                  <a:cubicBezTo>
                    <a:pt x="8479" y="7883"/>
                    <a:pt x="8645" y="8074"/>
                    <a:pt x="8836" y="8074"/>
                  </a:cubicBezTo>
                  <a:lnTo>
                    <a:pt x="10003" y="8074"/>
                  </a:lnTo>
                  <a:lnTo>
                    <a:pt x="10003" y="9979"/>
                  </a:lnTo>
                  <a:lnTo>
                    <a:pt x="8836" y="9979"/>
                  </a:lnTo>
                  <a:cubicBezTo>
                    <a:pt x="8669" y="9979"/>
                    <a:pt x="8479" y="10122"/>
                    <a:pt x="8479" y="10336"/>
                  </a:cubicBezTo>
                  <a:lnTo>
                    <a:pt x="8479" y="11503"/>
                  </a:lnTo>
                  <a:cubicBezTo>
                    <a:pt x="8479" y="11670"/>
                    <a:pt x="8645" y="11860"/>
                    <a:pt x="8836" y="11860"/>
                  </a:cubicBezTo>
                  <a:lnTo>
                    <a:pt x="11527" y="11860"/>
                  </a:lnTo>
                  <a:cubicBezTo>
                    <a:pt x="11694" y="11860"/>
                    <a:pt x="11884" y="11717"/>
                    <a:pt x="11884" y="11503"/>
                  </a:cubicBezTo>
                  <a:lnTo>
                    <a:pt x="11884" y="10336"/>
                  </a:lnTo>
                  <a:cubicBezTo>
                    <a:pt x="11884" y="10146"/>
                    <a:pt x="11741" y="9979"/>
                    <a:pt x="11527" y="9979"/>
                  </a:cubicBezTo>
                  <a:lnTo>
                    <a:pt x="10336" y="9979"/>
                  </a:lnTo>
                  <a:lnTo>
                    <a:pt x="10336" y="8074"/>
                  </a:lnTo>
                  <a:lnTo>
                    <a:pt x="11503" y="8074"/>
                  </a:lnTo>
                  <a:cubicBezTo>
                    <a:pt x="11670" y="8074"/>
                    <a:pt x="11860" y="7931"/>
                    <a:pt x="11860" y="7717"/>
                  </a:cubicBezTo>
                  <a:lnTo>
                    <a:pt x="11860" y="6574"/>
                  </a:lnTo>
                  <a:cubicBezTo>
                    <a:pt x="11860" y="6407"/>
                    <a:pt x="11717" y="6216"/>
                    <a:pt x="11503" y="6216"/>
                  </a:cubicBezTo>
                  <a:lnTo>
                    <a:pt x="10336" y="6216"/>
                  </a:lnTo>
                  <a:lnTo>
                    <a:pt x="10336" y="4954"/>
                  </a:lnTo>
                  <a:cubicBezTo>
                    <a:pt x="10336" y="4692"/>
                    <a:pt x="10122" y="4478"/>
                    <a:pt x="9860" y="4478"/>
                  </a:cubicBezTo>
                  <a:lnTo>
                    <a:pt x="6121" y="4478"/>
                  </a:lnTo>
                  <a:lnTo>
                    <a:pt x="6121" y="2930"/>
                  </a:lnTo>
                  <a:lnTo>
                    <a:pt x="8502" y="2930"/>
                  </a:lnTo>
                  <a:cubicBezTo>
                    <a:pt x="8669" y="2930"/>
                    <a:pt x="8860" y="2763"/>
                    <a:pt x="8860" y="2573"/>
                  </a:cubicBezTo>
                  <a:lnTo>
                    <a:pt x="8860" y="191"/>
                  </a:lnTo>
                  <a:cubicBezTo>
                    <a:pt x="8860" y="96"/>
                    <a:pt x="8764" y="1"/>
                    <a:pt x="8669" y="1"/>
                  </a:cubicBezTo>
                  <a:lnTo>
                    <a:pt x="7359" y="1"/>
                  </a:lnTo>
                  <a:cubicBezTo>
                    <a:pt x="7336" y="1"/>
                    <a:pt x="7312" y="1"/>
                    <a:pt x="7312" y="25"/>
                  </a:cubicBezTo>
                  <a:cubicBezTo>
                    <a:pt x="7193" y="191"/>
                    <a:pt x="7264" y="358"/>
                    <a:pt x="7431" y="358"/>
                  </a:cubicBezTo>
                  <a:lnTo>
                    <a:pt x="8526" y="358"/>
                  </a:lnTo>
                  <a:lnTo>
                    <a:pt x="8526" y="2597"/>
                  </a:lnTo>
                  <a:lnTo>
                    <a:pt x="3382" y="2597"/>
                  </a:lnTo>
                  <a:lnTo>
                    <a:pt x="3382" y="358"/>
                  </a:lnTo>
                  <a:lnTo>
                    <a:pt x="6621" y="358"/>
                  </a:lnTo>
                  <a:cubicBezTo>
                    <a:pt x="6716" y="358"/>
                    <a:pt x="6788" y="263"/>
                    <a:pt x="6788" y="191"/>
                  </a:cubicBezTo>
                  <a:cubicBezTo>
                    <a:pt x="6788" y="96"/>
                    <a:pt x="6716" y="1"/>
                    <a:pt x="662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54"/>
          <p:cNvGrpSpPr/>
          <p:nvPr/>
        </p:nvGrpSpPr>
        <p:grpSpPr>
          <a:xfrm>
            <a:off x="7736880" y="2448366"/>
            <a:ext cx="355039" cy="353608"/>
            <a:chOff x="7393967" y="2448366"/>
            <a:chExt cx="355039" cy="353608"/>
          </a:xfrm>
        </p:grpSpPr>
        <p:sp>
          <p:nvSpPr>
            <p:cNvPr id="2724" name="Google Shape;2724;p54"/>
            <p:cNvSpPr/>
            <p:nvPr/>
          </p:nvSpPr>
          <p:spPr>
            <a:xfrm>
              <a:off x="7399662" y="2454031"/>
              <a:ext cx="160494" cy="160494"/>
            </a:xfrm>
            <a:custGeom>
              <a:rect b="b" l="l" r="r" t="t"/>
              <a:pathLst>
                <a:path extrusionOk="0" h="5383" w="5383">
                  <a:moveTo>
                    <a:pt x="5335" y="1"/>
                  </a:moveTo>
                  <a:cubicBezTo>
                    <a:pt x="2406" y="25"/>
                    <a:pt x="24" y="2406"/>
                    <a:pt x="0" y="5335"/>
                  </a:cubicBezTo>
                  <a:cubicBezTo>
                    <a:pt x="0" y="5359"/>
                    <a:pt x="24" y="5383"/>
                    <a:pt x="48" y="5383"/>
                  </a:cubicBezTo>
                  <a:lnTo>
                    <a:pt x="5382" y="5383"/>
                  </a:lnTo>
                  <a:lnTo>
                    <a:pt x="5382" y="49"/>
                  </a:lnTo>
                  <a:cubicBezTo>
                    <a:pt x="5382" y="25"/>
                    <a:pt x="5359" y="1"/>
                    <a:pt x="5335"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54"/>
            <p:cNvSpPr/>
            <p:nvPr/>
          </p:nvSpPr>
          <p:spPr>
            <a:xfrm>
              <a:off x="7399662" y="2635815"/>
              <a:ext cx="274089" cy="160494"/>
            </a:xfrm>
            <a:custGeom>
              <a:rect b="b" l="l" r="r" t="t"/>
              <a:pathLst>
                <a:path extrusionOk="0" h="5383" w="9193">
                  <a:moveTo>
                    <a:pt x="48" y="0"/>
                  </a:moveTo>
                  <a:cubicBezTo>
                    <a:pt x="24" y="0"/>
                    <a:pt x="0" y="24"/>
                    <a:pt x="0" y="72"/>
                  </a:cubicBezTo>
                  <a:cubicBezTo>
                    <a:pt x="24" y="3001"/>
                    <a:pt x="2429" y="5382"/>
                    <a:pt x="5382" y="5382"/>
                  </a:cubicBezTo>
                  <a:cubicBezTo>
                    <a:pt x="6883" y="5382"/>
                    <a:pt x="8192" y="4787"/>
                    <a:pt x="9169" y="3835"/>
                  </a:cubicBezTo>
                  <a:cubicBezTo>
                    <a:pt x="9193" y="3811"/>
                    <a:pt x="9193" y="3787"/>
                    <a:pt x="9169" y="3763"/>
                  </a:cubicBezTo>
                  <a:lnTo>
                    <a:pt x="571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54"/>
            <p:cNvSpPr/>
            <p:nvPr/>
          </p:nvSpPr>
          <p:spPr>
            <a:xfrm>
              <a:off x="7423097" y="2721713"/>
              <a:ext cx="250655" cy="76028"/>
            </a:xfrm>
            <a:custGeom>
              <a:rect b="b" l="l" r="r" t="t"/>
              <a:pathLst>
                <a:path extrusionOk="0" h="2550" w="8407">
                  <a:moveTo>
                    <a:pt x="0" y="1"/>
                  </a:moveTo>
                  <a:cubicBezTo>
                    <a:pt x="953" y="1525"/>
                    <a:pt x="2667" y="2549"/>
                    <a:pt x="4596" y="2549"/>
                  </a:cubicBezTo>
                  <a:cubicBezTo>
                    <a:pt x="6097" y="2549"/>
                    <a:pt x="7406" y="1954"/>
                    <a:pt x="8383" y="1001"/>
                  </a:cubicBezTo>
                  <a:cubicBezTo>
                    <a:pt x="8407" y="954"/>
                    <a:pt x="8407" y="906"/>
                    <a:pt x="8383" y="906"/>
                  </a:cubicBezTo>
                  <a:lnTo>
                    <a:pt x="8073" y="573"/>
                  </a:lnTo>
                  <a:cubicBezTo>
                    <a:pt x="7097" y="1525"/>
                    <a:pt x="5763" y="2120"/>
                    <a:pt x="4311" y="2120"/>
                  </a:cubicBezTo>
                  <a:cubicBezTo>
                    <a:pt x="2548" y="2120"/>
                    <a:pt x="1000" y="1287"/>
                    <a:pt x="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4"/>
            <p:cNvSpPr/>
            <p:nvPr/>
          </p:nvSpPr>
          <p:spPr>
            <a:xfrm>
              <a:off x="7581416" y="2454031"/>
              <a:ext cx="160494" cy="278204"/>
            </a:xfrm>
            <a:custGeom>
              <a:rect b="b" l="l" r="r" t="t"/>
              <a:pathLst>
                <a:path extrusionOk="0" h="9331" w="5383">
                  <a:moveTo>
                    <a:pt x="72" y="1"/>
                  </a:moveTo>
                  <a:cubicBezTo>
                    <a:pt x="25" y="1"/>
                    <a:pt x="1" y="25"/>
                    <a:pt x="1" y="49"/>
                  </a:cubicBezTo>
                  <a:lnTo>
                    <a:pt x="1" y="5383"/>
                  </a:lnTo>
                  <a:lnTo>
                    <a:pt x="3597" y="9312"/>
                  </a:lnTo>
                  <a:cubicBezTo>
                    <a:pt x="3621" y="9324"/>
                    <a:pt x="3638" y="9330"/>
                    <a:pt x="3653" y="9330"/>
                  </a:cubicBezTo>
                  <a:cubicBezTo>
                    <a:pt x="3668" y="9330"/>
                    <a:pt x="3680" y="9324"/>
                    <a:pt x="3692" y="9312"/>
                  </a:cubicBezTo>
                  <a:cubicBezTo>
                    <a:pt x="4645" y="8336"/>
                    <a:pt x="5383" y="6836"/>
                    <a:pt x="5383" y="5383"/>
                  </a:cubicBezTo>
                  <a:cubicBezTo>
                    <a:pt x="5383" y="2430"/>
                    <a:pt x="3001" y="25"/>
                    <a:pt x="7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4"/>
            <p:cNvSpPr/>
            <p:nvPr/>
          </p:nvSpPr>
          <p:spPr>
            <a:xfrm>
              <a:off x="7655269" y="2471085"/>
              <a:ext cx="88074" cy="261150"/>
            </a:xfrm>
            <a:custGeom>
              <a:rect b="b" l="l" r="r" t="t"/>
              <a:pathLst>
                <a:path extrusionOk="0" h="8759" w="2954">
                  <a:moveTo>
                    <a:pt x="0" y="0"/>
                  </a:moveTo>
                  <a:lnTo>
                    <a:pt x="0" y="0"/>
                  </a:lnTo>
                  <a:cubicBezTo>
                    <a:pt x="1501" y="953"/>
                    <a:pt x="2525" y="2644"/>
                    <a:pt x="2525" y="4573"/>
                  </a:cubicBezTo>
                  <a:cubicBezTo>
                    <a:pt x="2525" y="6002"/>
                    <a:pt x="1810" y="7454"/>
                    <a:pt x="882" y="8455"/>
                  </a:cubicBezTo>
                  <a:lnTo>
                    <a:pt x="1167" y="8740"/>
                  </a:lnTo>
                  <a:cubicBezTo>
                    <a:pt x="1179" y="8752"/>
                    <a:pt x="1191" y="8758"/>
                    <a:pt x="1203" y="8758"/>
                  </a:cubicBezTo>
                  <a:cubicBezTo>
                    <a:pt x="1215" y="8758"/>
                    <a:pt x="1227" y="8752"/>
                    <a:pt x="1239" y="8740"/>
                  </a:cubicBezTo>
                  <a:cubicBezTo>
                    <a:pt x="2191" y="7764"/>
                    <a:pt x="2953" y="6264"/>
                    <a:pt x="2953" y="4811"/>
                  </a:cubicBezTo>
                  <a:cubicBezTo>
                    <a:pt x="2953" y="2692"/>
                    <a:pt x="1715" y="882"/>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54"/>
            <p:cNvSpPr/>
            <p:nvPr/>
          </p:nvSpPr>
          <p:spPr>
            <a:xfrm>
              <a:off x="7393967" y="2448366"/>
              <a:ext cx="171854" cy="171854"/>
            </a:xfrm>
            <a:custGeom>
              <a:rect b="b" l="l" r="r" t="t"/>
              <a:pathLst>
                <a:path extrusionOk="0" h="5764" w="5764">
                  <a:moveTo>
                    <a:pt x="5526" y="0"/>
                  </a:moveTo>
                  <a:cubicBezTo>
                    <a:pt x="4525" y="0"/>
                    <a:pt x="3573" y="310"/>
                    <a:pt x="2716" y="810"/>
                  </a:cubicBezTo>
                  <a:cubicBezTo>
                    <a:pt x="1906" y="1286"/>
                    <a:pt x="1239" y="2001"/>
                    <a:pt x="763" y="2834"/>
                  </a:cubicBezTo>
                  <a:cubicBezTo>
                    <a:pt x="691" y="2930"/>
                    <a:pt x="715" y="3025"/>
                    <a:pt x="810" y="3072"/>
                  </a:cubicBezTo>
                  <a:cubicBezTo>
                    <a:pt x="844" y="3097"/>
                    <a:pt x="877" y="3108"/>
                    <a:pt x="908" y="3108"/>
                  </a:cubicBezTo>
                  <a:cubicBezTo>
                    <a:pt x="966" y="3108"/>
                    <a:pt x="1018" y="3071"/>
                    <a:pt x="1049" y="3025"/>
                  </a:cubicBezTo>
                  <a:cubicBezTo>
                    <a:pt x="1501" y="2239"/>
                    <a:pt x="2120" y="1596"/>
                    <a:pt x="2906" y="1144"/>
                  </a:cubicBezTo>
                  <a:cubicBezTo>
                    <a:pt x="3644" y="691"/>
                    <a:pt x="4525" y="429"/>
                    <a:pt x="5407" y="405"/>
                  </a:cubicBezTo>
                  <a:lnTo>
                    <a:pt x="5407" y="5430"/>
                  </a:lnTo>
                  <a:lnTo>
                    <a:pt x="358" y="5430"/>
                  </a:lnTo>
                  <a:cubicBezTo>
                    <a:pt x="406" y="4835"/>
                    <a:pt x="525" y="4263"/>
                    <a:pt x="715" y="3739"/>
                  </a:cubicBezTo>
                  <a:cubicBezTo>
                    <a:pt x="763" y="3644"/>
                    <a:pt x="715" y="3549"/>
                    <a:pt x="644" y="3501"/>
                  </a:cubicBezTo>
                  <a:cubicBezTo>
                    <a:pt x="617" y="3488"/>
                    <a:pt x="591" y="3482"/>
                    <a:pt x="565" y="3482"/>
                  </a:cubicBezTo>
                  <a:cubicBezTo>
                    <a:pt x="499" y="3482"/>
                    <a:pt x="440" y="3521"/>
                    <a:pt x="406" y="3573"/>
                  </a:cubicBezTo>
                  <a:cubicBezTo>
                    <a:pt x="167" y="4216"/>
                    <a:pt x="48" y="4859"/>
                    <a:pt x="1" y="5525"/>
                  </a:cubicBezTo>
                  <a:cubicBezTo>
                    <a:pt x="1" y="5573"/>
                    <a:pt x="48" y="5644"/>
                    <a:pt x="72" y="5668"/>
                  </a:cubicBezTo>
                  <a:cubicBezTo>
                    <a:pt x="96" y="5716"/>
                    <a:pt x="191" y="5764"/>
                    <a:pt x="239" y="5764"/>
                  </a:cubicBezTo>
                  <a:lnTo>
                    <a:pt x="5573" y="5764"/>
                  </a:lnTo>
                  <a:cubicBezTo>
                    <a:pt x="5669" y="5764"/>
                    <a:pt x="5764" y="5668"/>
                    <a:pt x="5764" y="5573"/>
                  </a:cubicBezTo>
                  <a:lnTo>
                    <a:pt x="5764" y="239"/>
                  </a:lnTo>
                  <a:cubicBezTo>
                    <a:pt x="5764" y="191"/>
                    <a:pt x="5716" y="120"/>
                    <a:pt x="5692" y="96"/>
                  </a:cubicBezTo>
                  <a:cubicBezTo>
                    <a:pt x="5645" y="48"/>
                    <a:pt x="5573" y="0"/>
                    <a:pt x="5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54"/>
            <p:cNvSpPr/>
            <p:nvPr/>
          </p:nvSpPr>
          <p:spPr>
            <a:xfrm>
              <a:off x="7393967" y="2630120"/>
              <a:ext cx="285479" cy="171854"/>
            </a:xfrm>
            <a:custGeom>
              <a:rect b="b" l="l" r="r" t="t"/>
              <a:pathLst>
                <a:path extrusionOk="0" h="5764" w="9575">
                  <a:moveTo>
                    <a:pt x="5811" y="382"/>
                  </a:moveTo>
                  <a:lnTo>
                    <a:pt x="9145" y="4002"/>
                  </a:lnTo>
                  <a:cubicBezTo>
                    <a:pt x="8193" y="4930"/>
                    <a:pt x="6907" y="5431"/>
                    <a:pt x="5573" y="5431"/>
                  </a:cubicBezTo>
                  <a:cubicBezTo>
                    <a:pt x="4168" y="5431"/>
                    <a:pt x="2906" y="4907"/>
                    <a:pt x="1906" y="3906"/>
                  </a:cubicBezTo>
                  <a:cubicBezTo>
                    <a:pt x="953" y="2954"/>
                    <a:pt x="406" y="1716"/>
                    <a:pt x="358" y="382"/>
                  </a:cubicBezTo>
                  <a:close/>
                  <a:moveTo>
                    <a:pt x="286" y="1"/>
                  </a:moveTo>
                  <a:cubicBezTo>
                    <a:pt x="215" y="1"/>
                    <a:pt x="191" y="1"/>
                    <a:pt x="120" y="49"/>
                  </a:cubicBezTo>
                  <a:cubicBezTo>
                    <a:pt x="72" y="96"/>
                    <a:pt x="1" y="168"/>
                    <a:pt x="1" y="263"/>
                  </a:cubicBezTo>
                  <a:cubicBezTo>
                    <a:pt x="25" y="1739"/>
                    <a:pt x="596" y="3121"/>
                    <a:pt x="1668" y="4145"/>
                  </a:cubicBezTo>
                  <a:cubicBezTo>
                    <a:pt x="2716" y="5192"/>
                    <a:pt x="4121" y="5764"/>
                    <a:pt x="5597" y="5764"/>
                  </a:cubicBezTo>
                  <a:cubicBezTo>
                    <a:pt x="7074" y="5764"/>
                    <a:pt x="8455" y="5192"/>
                    <a:pt x="9503" y="4192"/>
                  </a:cubicBezTo>
                  <a:cubicBezTo>
                    <a:pt x="9574" y="4097"/>
                    <a:pt x="9574" y="3954"/>
                    <a:pt x="9479" y="3859"/>
                  </a:cubicBezTo>
                  <a:lnTo>
                    <a:pt x="6026" y="72"/>
                  </a:lnTo>
                  <a:cubicBezTo>
                    <a:pt x="6002" y="49"/>
                    <a:pt x="5931"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54"/>
            <p:cNvSpPr/>
            <p:nvPr/>
          </p:nvSpPr>
          <p:spPr>
            <a:xfrm>
              <a:off x="7576467" y="2448366"/>
              <a:ext cx="172539" cy="289712"/>
            </a:xfrm>
            <a:custGeom>
              <a:rect b="b" l="l" r="r" t="t"/>
              <a:pathLst>
                <a:path extrusionOk="0" h="9717" w="5787">
                  <a:moveTo>
                    <a:pt x="238" y="0"/>
                  </a:moveTo>
                  <a:cubicBezTo>
                    <a:pt x="143" y="0"/>
                    <a:pt x="48" y="72"/>
                    <a:pt x="24" y="167"/>
                  </a:cubicBezTo>
                  <a:cubicBezTo>
                    <a:pt x="0" y="191"/>
                    <a:pt x="0" y="215"/>
                    <a:pt x="0" y="286"/>
                  </a:cubicBezTo>
                  <a:lnTo>
                    <a:pt x="0" y="5573"/>
                  </a:lnTo>
                  <a:cubicBezTo>
                    <a:pt x="0" y="5597"/>
                    <a:pt x="24" y="5668"/>
                    <a:pt x="48" y="5692"/>
                  </a:cubicBezTo>
                  <a:lnTo>
                    <a:pt x="1000" y="6740"/>
                  </a:lnTo>
                  <a:cubicBezTo>
                    <a:pt x="1039" y="6766"/>
                    <a:pt x="1093" y="6785"/>
                    <a:pt x="1141" y="6785"/>
                  </a:cubicBezTo>
                  <a:cubicBezTo>
                    <a:pt x="1181" y="6785"/>
                    <a:pt x="1217" y="6772"/>
                    <a:pt x="1238" y="6740"/>
                  </a:cubicBezTo>
                  <a:cubicBezTo>
                    <a:pt x="1310" y="6668"/>
                    <a:pt x="1334" y="6549"/>
                    <a:pt x="1238" y="6502"/>
                  </a:cubicBezTo>
                  <a:lnTo>
                    <a:pt x="357" y="5525"/>
                  </a:lnTo>
                  <a:lnTo>
                    <a:pt x="357" y="358"/>
                  </a:lnTo>
                  <a:cubicBezTo>
                    <a:pt x="1691" y="405"/>
                    <a:pt x="2929" y="953"/>
                    <a:pt x="3882" y="1906"/>
                  </a:cubicBezTo>
                  <a:cubicBezTo>
                    <a:pt x="4882" y="2906"/>
                    <a:pt x="5406" y="4216"/>
                    <a:pt x="5406" y="5573"/>
                  </a:cubicBezTo>
                  <a:cubicBezTo>
                    <a:pt x="5406" y="6859"/>
                    <a:pt x="4811" y="8264"/>
                    <a:pt x="3834" y="9288"/>
                  </a:cubicBezTo>
                  <a:lnTo>
                    <a:pt x="1810" y="7073"/>
                  </a:lnTo>
                  <a:cubicBezTo>
                    <a:pt x="1772" y="7035"/>
                    <a:pt x="1720" y="7010"/>
                    <a:pt x="1673" y="7010"/>
                  </a:cubicBezTo>
                  <a:cubicBezTo>
                    <a:pt x="1632" y="7010"/>
                    <a:pt x="1594" y="7029"/>
                    <a:pt x="1572" y="7073"/>
                  </a:cubicBezTo>
                  <a:cubicBezTo>
                    <a:pt x="1500" y="7121"/>
                    <a:pt x="1477" y="7240"/>
                    <a:pt x="1572" y="7311"/>
                  </a:cubicBezTo>
                  <a:lnTo>
                    <a:pt x="3691" y="9621"/>
                  </a:lnTo>
                  <a:cubicBezTo>
                    <a:pt x="3739" y="9693"/>
                    <a:pt x="3810" y="9717"/>
                    <a:pt x="3858" y="9717"/>
                  </a:cubicBezTo>
                  <a:cubicBezTo>
                    <a:pt x="3929" y="9717"/>
                    <a:pt x="3977" y="9669"/>
                    <a:pt x="4049" y="9645"/>
                  </a:cubicBezTo>
                  <a:cubicBezTo>
                    <a:pt x="5120" y="8550"/>
                    <a:pt x="5787" y="7002"/>
                    <a:pt x="5787" y="5597"/>
                  </a:cubicBezTo>
                  <a:cubicBezTo>
                    <a:pt x="5739" y="4120"/>
                    <a:pt x="5168" y="2715"/>
                    <a:pt x="4120" y="1667"/>
                  </a:cubicBezTo>
                  <a:cubicBezTo>
                    <a:pt x="3096" y="643"/>
                    <a:pt x="1715" y="48"/>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54"/>
          <p:cNvGrpSpPr/>
          <p:nvPr/>
        </p:nvGrpSpPr>
        <p:grpSpPr>
          <a:xfrm>
            <a:off x="6997982" y="2448366"/>
            <a:ext cx="354353" cy="352922"/>
            <a:chOff x="6731270" y="2448366"/>
            <a:chExt cx="354353" cy="352922"/>
          </a:xfrm>
        </p:grpSpPr>
        <p:sp>
          <p:nvSpPr>
            <p:cNvPr id="2733" name="Google Shape;2733;p54"/>
            <p:cNvSpPr/>
            <p:nvPr/>
          </p:nvSpPr>
          <p:spPr>
            <a:xfrm>
              <a:off x="6876142" y="2592493"/>
              <a:ext cx="203786" cy="205246"/>
            </a:xfrm>
            <a:custGeom>
              <a:rect b="b" l="l" r="r" t="t"/>
              <a:pathLst>
                <a:path extrusionOk="0" h="6884" w="6835">
                  <a:moveTo>
                    <a:pt x="3096" y="1"/>
                  </a:moveTo>
                  <a:cubicBezTo>
                    <a:pt x="3001" y="1"/>
                    <a:pt x="2905" y="96"/>
                    <a:pt x="2905" y="167"/>
                  </a:cubicBezTo>
                  <a:lnTo>
                    <a:pt x="2905" y="596"/>
                  </a:lnTo>
                  <a:cubicBezTo>
                    <a:pt x="2905" y="691"/>
                    <a:pt x="2858" y="739"/>
                    <a:pt x="2786" y="739"/>
                  </a:cubicBezTo>
                  <a:cubicBezTo>
                    <a:pt x="2501" y="810"/>
                    <a:pt x="2239" y="930"/>
                    <a:pt x="1953" y="1072"/>
                  </a:cubicBezTo>
                  <a:cubicBezTo>
                    <a:pt x="1933" y="1082"/>
                    <a:pt x="1905" y="1088"/>
                    <a:pt x="1876" y="1088"/>
                  </a:cubicBezTo>
                  <a:cubicBezTo>
                    <a:pt x="1835" y="1088"/>
                    <a:pt x="1790" y="1076"/>
                    <a:pt x="1762" y="1049"/>
                  </a:cubicBezTo>
                  <a:lnTo>
                    <a:pt x="1453" y="739"/>
                  </a:lnTo>
                  <a:cubicBezTo>
                    <a:pt x="1429" y="715"/>
                    <a:pt x="1387" y="703"/>
                    <a:pt x="1343" y="703"/>
                  </a:cubicBezTo>
                  <a:cubicBezTo>
                    <a:pt x="1298" y="703"/>
                    <a:pt x="1250" y="715"/>
                    <a:pt x="1215" y="739"/>
                  </a:cubicBezTo>
                  <a:lnTo>
                    <a:pt x="738" y="1215"/>
                  </a:lnTo>
                  <a:cubicBezTo>
                    <a:pt x="691" y="1287"/>
                    <a:pt x="691" y="1406"/>
                    <a:pt x="738" y="1453"/>
                  </a:cubicBezTo>
                  <a:lnTo>
                    <a:pt x="1048" y="1763"/>
                  </a:lnTo>
                  <a:cubicBezTo>
                    <a:pt x="1096" y="1811"/>
                    <a:pt x="1096" y="1906"/>
                    <a:pt x="1072" y="1954"/>
                  </a:cubicBezTo>
                  <a:cubicBezTo>
                    <a:pt x="929" y="2192"/>
                    <a:pt x="810" y="2501"/>
                    <a:pt x="738" y="2787"/>
                  </a:cubicBezTo>
                  <a:cubicBezTo>
                    <a:pt x="715" y="2882"/>
                    <a:pt x="643" y="2906"/>
                    <a:pt x="595" y="2906"/>
                  </a:cubicBezTo>
                  <a:lnTo>
                    <a:pt x="167" y="2906"/>
                  </a:lnTo>
                  <a:cubicBezTo>
                    <a:pt x="95" y="2906"/>
                    <a:pt x="0" y="3001"/>
                    <a:pt x="0" y="3097"/>
                  </a:cubicBezTo>
                  <a:lnTo>
                    <a:pt x="0" y="3787"/>
                  </a:lnTo>
                  <a:cubicBezTo>
                    <a:pt x="0" y="3859"/>
                    <a:pt x="95" y="3954"/>
                    <a:pt x="167" y="3954"/>
                  </a:cubicBezTo>
                  <a:lnTo>
                    <a:pt x="595" y="3954"/>
                  </a:lnTo>
                  <a:cubicBezTo>
                    <a:pt x="691" y="3954"/>
                    <a:pt x="738" y="4025"/>
                    <a:pt x="738" y="4073"/>
                  </a:cubicBezTo>
                  <a:cubicBezTo>
                    <a:pt x="810" y="4383"/>
                    <a:pt x="929" y="4645"/>
                    <a:pt x="1072" y="4907"/>
                  </a:cubicBezTo>
                  <a:cubicBezTo>
                    <a:pt x="1096" y="4978"/>
                    <a:pt x="1096" y="5049"/>
                    <a:pt x="1048" y="5121"/>
                  </a:cubicBezTo>
                  <a:lnTo>
                    <a:pt x="738" y="5407"/>
                  </a:lnTo>
                  <a:cubicBezTo>
                    <a:pt x="691" y="5478"/>
                    <a:pt x="691" y="5597"/>
                    <a:pt x="738" y="5645"/>
                  </a:cubicBezTo>
                  <a:lnTo>
                    <a:pt x="1215" y="6121"/>
                  </a:lnTo>
                  <a:cubicBezTo>
                    <a:pt x="1250" y="6157"/>
                    <a:pt x="1298" y="6175"/>
                    <a:pt x="1343" y="6175"/>
                  </a:cubicBezTo>
                  <a:cubicBezTo>
                    <a:pt x="1387" y="6175"/>
                    <a:pt x="1429" y="6157"/>
                    <a:pt x="1453" y="6121"/>
                  </a:cubicBezTo>
                  <a:lnTo>
                    <a:pt x="1762" y="5835"/>
                  </a:lnTo>
                  <a:cubicBezTo>
                    <a:pt x="1793" y="5790"/>
                    <a:pt x="1842" y="5773"/>
                    <a:pt x="1886" y="5773"/>
                  </a:cubicBezTo>
                  <a:cubicBezTo>
                    <a:pt x="1912" y="5773"/>
                    <a:pt x="1935" y="5779"/>
                    <a:pt x="1953" y="5788"/>
                  </a:cubicBezTo>
                  <a:cubicBezTo>
                    <a:pt x="2191" y="5954"/>
                    <a:pt x="2501" y="6073"/>
                    <a:pt x="2786" y="6121"/>
                  </a:cubicBezTo>
                  <a:cubicBezTo>
                    <a:pt x="2882" y="6169"/>
                    <a:pt x="2905" y="6216"/>
                    <a:pt x="2905" y="6288"/>
                  </a:cubicBezTo>
                  <a:lnTo>
                    <a:pt x="2905" y="6693"/>
                  </a:lnTo>
                  <a:cubicBezTo>
                    <a:pt x="2905" y="6788"/>
                    <a:pt x="3001" y="6883"/>
                    <a:pt x="3096" y="6883"/>
                  </a:cubicBezTo>
                  <a:lnTo>
                    <a:pt x="3739" y="6883"/>
                  </a:lnTo>
                  <a:cubicBezTo>
                    <a:pt x="3834" y="6883"/>
                    <a:pt x="3929" y="6788"/>
                    <a:pt x="3929" y="6693"/>
                  </a:cubicBezTo>
                  <a:lnTo>
                    <a:pt x="3929" y="6288"/>
                  </a:lnTo>
                  <a:cubicBezTo>
                    <a:pt x="3929" y="6192"/>
                    <a:pt x="3977" y="6121"/>
                    <a:pt x="4049" y="6121"/>
                  </a:cubicBezTo>
                  <a:cubicBezTo>
                    <a:pt x="4334" y="6073"/>
                    <a:pt x="4620" y="5954"/>
                    <a:pt x="4882" y="5788"/>
                  </a:cubicBezTo>
                  <a:cubicBezTo>
                    <a:pt x="4900" y="5779"/>
                    <a:pt x="4923" y="5773"/>
                    <a:pt x="4950" y="5773"/>
                  </a:cubicBezTo>
                  <a:cubicBezTo>
                    <a:pt x="4996" y="5773"/>
                    <a:pt x="5051" y="5790"/>
                    <a:pt x="5096" y="5835"/>
                  </a:cubicBezTo>
                  <a:lnTo>
                    <a:pt x="5382" y="6121"/>
                  </a:lnTo>
                  <a:cubicBezTo>
                    <a:pt x="5418" y="6157"/>
                    <a:pt x="5466" y="6175"/>
                    <a:pt x="5510" y="6175"/>
                  </a:cubicBezTo>
                  <a:cubicBezTo>
                    <a:pt x="5555" y="6175"/>
                    <a:pt x="5597" y="6157"/>
                    <a:pt x="5620" y="6121"/>
                  </a:cubicBezTo>
                  <a:lnTo>
                    <a:pt x="6097" y="5645"/>
                  </a:lnTo>
                  <a:cubicBezTo>
                    <a:pt x="6168" y="5597"/>
                    <a:pt x="6168" y="5478"/>
                    <a:pt x="6097" y="5407"/>
                  </a:cubicBezTo>
                  <a:lnTo>
                    <a:pt x="5811" y="5121"/>
                  </a:lnTo>
                  <a:cubicBezTo>
                    <a:pt x="5739" y="5049"/>
                    <a:pt x="5739" y="4978"/>
                    <a:pt x="5763" y="4907"/>
                  </a:cubicBezTo>
                  <a:cubicBezTo>
                    <a:pt x="5930" y="4668"/>
                    <a:pt x="6049" y="4383"/>
                    <a:pt x="6097" y="4073"/>
                  </a:cubicBezTo>
                  <a:cubicBezTo>
                    <a:pt x="6120" y="3978"/>
                    <a:pt x="6192" y="3954"/>
                    <a:pt x="6239" y="3954"/>
                  </a:cubicBezTo>
                  <a:lnTo>
                    <a:pt x="6668" y="3954"/>
                  </a:lnTo>
                  <a:cubicBezTo>
                    <a:pt x="6763" y="3930"/>
                    <a:pt x="6835" y="3859"/>
                    <a:pt x="6835" y="3787"/>
                  </a:cubicBezTo>
                  <a:lnTo>
                    <a:pt x="6835" y="3097"/>
                  </a:lnTo>
                  <a:cubicBezTo>
                    <a:pt x="6835" y="3001"/>
                    <a:pt x="6763" y="2906"/>
                    <a:pt x="6668" y="2906"/>
                  </a:cubicBezTo>
                  <a:lnTo>
                    <a:pt x="6239" y="2906"/>
                  </a:lnTo>
                  <a:cubicBezTo>
                    <a:pt x="6168" y="2906"/>
                    <a:pt x="6097" y="2858"/>
                    <a:pt x="6097" y="2787"/>
                  </a:cubicBezTo>
                  <a:cubicBezTo>
                    <a:pt x="6049" y="2501"/>
                    <a:pt x="5930" y="2239"/>
                    <a:pt x="5763" y="1954"/>
                  </a:cubicBezTo>
                  <a:cubicBezTo>
                    <a:pt x="5739" y="1906"/>
                    <a:pt x="5739" y="1811"/>
                    <a:pt x="5811" y="1763"/>
                  </a:cubicBezTo>
                  <a:lnTo>
                    <a:pt x="6097" y="1453"/>
                  </a:lnTo>
                  <a:cubicBezTo>
                    <a:pt x="6168" y="1406"/>
                    <a:pt x="6168" y="1287"/>
                    <a:pt x="6097" y="1215"/>
                  </a:cubicBezTo>
                  <a:lnTo>
                    <a:pt x="5620" y="739"/>
                  </a:lnTo>
                  <a:cubicBezTo>
                    <a:pt x="5597" y="715"/>
                    <a:pt x="5555" y="703"/>
                    <a:pt x="5510" y="703"/>
                  </a:cubicBezTo>
                  <a:cubicBezTo>
                    <a:pt x="5466" y="703"/>
                    <a:pt x="5418" y="715"/>
                    <a:pt x="5382" y="739"/>
                  </a:cubicBezTo>
                  <a:lnTo>
                    <a:pt x="5096" y="1049"/>
                  </a:lnTo>
                  <a:cubicBezTo>
                    <a:pt x="5055" y="1076"/>
                    <a:pt x="5005" y="1088"/>
                    <a:pt x="4961" y="1088"/>
                  </a:cubicBezTo>
                  <a:cubicBezTo>
                    <a:pt x="4930" y="1088"/>
                    <a:pt x="4902" y="1082"/>
                    <a:pt x="4882" y="1072"/>
                  </a:cubicBezTo>
                  <a:cubicBezTo>
                    <a:pt x="4644" y="930"/>
                    <a:pt x="4334" y="810"/>
                    <a:pt x="4049" y="739"/>
                  </a:cubicBezTo>
                  <a:cubicBezTo>
                    <a:pt x="3953" y="715"/>
                    <a:pt x="3929" y="644"/>
                    <a:pt x="3929" y="596"/>
                  </a:cubicBezTo>
                  <a:lnTo>
                    <a:pt x="3929" y="167"/>
                  </a:lnTo>
                  <a:cubicBezTo>
                    <a:pt x="3929" y="96"/>
                    <a:pt x="3834" y="1"/>
                    <a:pt x="37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4"/>
            <p:cNvSpPr/>
            <p:nvPr/>
          </p:nvSpPr>
          <p:spPr>
            <a:xfrm>
              <a:off x="6973400" y="2764051"/>
              <a:ext cx="42635" cy="33691"/>
            </a:xfrm>
            <a:custGeom>
              <a:rect b="b" l="l" r="r" t="t"/>
              <a:pathLst>
                <a:path extrusionOk="0" h="1130" w="1430">
                  <a:moveTo>
                    <a:pt x="1230" y="0"/>
                  </a:moveTo>
                  <a:cubicBezTo>
                    <a:pt x="1196" y="0"/>
                    <a:pt x="1165" y="12"/>
                    <a:pt x="1144" y="34"/>
                  </a:cubicBezTo>
                  <a:cubicBezTo>
                    <a:pt x="882" y="200"/>
                    <a:pt x="596" y="319"/>
                    <a:pt x="310" y="367"/>
                  </a:cubicBezTo>
                  <a:cubicBezTo>
                    <a:pt x="239" y="367"/>
                    <a:pt x="191" y="438"/>
                    <a:pt x="191" y="534"/>
                  </a:cubicBezTo>
                  <a:lnTo>
                    <a:pt x="191" y="939"/>
                  </a:lnTo>
                  <a:cubicBezTo>
                    <a:pt x="191" y="1034"/>
                    <a:pt x="96" y="1129"/>
                    <a:pt x="1" y="1129"/>
                  </a:cubicBezTo>
                  <a:lnTo>
                    <a:pt x="477" y="1129"/>
                  </a:lnTo>
                  <a:cubicBezTo>
                    <a:pt x="572" y="1129"/>
                    <a:pt x="667" y="1034"/>
                    <a:pt x="667" y="939"/>
                  </a:cubicBezTo>
                  <a:lnTo>
                    <a:pt x="667" y="534"/>
                  </a:lnTo>
                  <a:cubicBezTo>
                    <a:pt x="667" y="462"/>
                    <a:pt x="691" y="415"/>
                    <a:pt x="787" y="367"/>
                  </a:cubicBezTo>
                  <a:cubicBezTo>
                    <a:pt x="1025" y="319"/>
                    <a:pt x="1239" y="248"/>
                    <a:pt x="1430" y="129"/>
                  </a:cubicBezTo>
                  <a:lnTo>
                    <a:pt x="1358" y="57"/>
                  </a:lnTo>
                  <a:cubicBezTo>
                    <a:pt x="1319" y="18"/>
                    <a:pt x="1272" y="0"/>
                    <a:pt x="123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4"/>
            <p:cNvSpPr/>
            <p:nvPr/>
          </p:nvSpPr>
          <p:spPr>
            <a:xfrm>
              <a:off x="6973400" y="2592493"/>
              <a:ext cx="42635" cy="32409"/>
            </a:xfrm>
            <a:custGeom>
              <a:rect b="b" l="l" r="r" t="t"/>
              <a:pathLst>
                <a:path extrusionOk="0" h="1087" w="1430">
                  <a:moveTo>
                    <a:pt x="1" y="1"/>
                  </a:moveTo>
                  <a:cubicBezTo>
                    <a:pt x="96" y="1"/>
                    <a:pt x="191" y="96"/>
                    <a:pt x="191" y="167"/>
                  </a:cubicBezTo>
                  <a:lnTo>
                    <a:pt x="191" y="596"/>
                  </a:lnTo>
                  <a:cubicBezTo>
                    <a:pt x="191" y="644"/>
                    <a:pt x="215" y="715"/>
                    <a:pt x="310" y="739"/>
                  </a:cubicBezTo>
                  <a:cubicBezTo>
                    <a:pt x="596" y="810"/>
                    <a:pt x="906" y="930"/>
                    <a:pt x="1144" y="1072"/>
                  </a:cubicBezTo>
                  <a:cubicBezTo>
                    <a:pt x="1161" y="1081"/>
                    <a:pt x="1185" y="1087"/>
                    <a:pt x="1212" y="1087"/>
                  </a:cubicBezTo>
                  <a:cubicBezTo>
                    <a:pt x="1258" y="1087"/>
                    <a:pt x="1313" y="1070"/>
                    <a:pt x="1358" y="1025"/>
                  </a:cubicBezTo>
                  <a:lnTo>
                    <a:pt x="1430" y="953"/>
                  </a:lnTo>
                  <a:cubicBezTo>
                    <a:pt x="1239" y="834"/>
                    <a:pt x="1025" y="763"/>
                    <a:pt x="787" y="715"/>
                  </a:cubicBezTo>
                  <a:cubicBezTo>
                    <a:pt x="715" y="715"/>
                    <a:pt x="667" y="620"/>
                    <a:pt x="667" y="596"/>
                  </a:cubicBezTo>
                  <a:lnTo>
                    <a:pt x="667" y="167"/>
                  </a:lnTo>
                  <a:cubicBezTo>
                    <a:pt x="667" y="72"/>
                    <a:pt x="572"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4"/>
            <p:cNvSpPr/>
            <p:nvPr/>
          </p:nvSpPr>
          <p:spPr>
            <a:xfrm>
              <a:off x="7033060" y="2613453"/>
              <a:ext cx="46869" cy="163148"/>
            </a:xfrm>
            <a:custGeom>
              <a:rect b="b" l="l" r="r" t="t"/>
              <a:pathLst>
                <a:path extrusionOk="0" h="5472" w="1572">
                  <a:moveTo>
                    <a:pt x="247" y="0"/>
                  </a:moveTo>
                  <a:cubicBezTo>
                    <a:pt x="203" y="0"/>
                    <a:pt x="155" y="12"/>
                    <a:pt x="119" y="36"/>
                  </a:cubicBezTo>
                  <a:lnTo>
                    <a:pt x="0" y="155"/>
                  </a:lnTo>
                  <a:lnTo>
                    <a:pt x="357" y="512"/>
                  </a:lnTo>
                  <a:cubicBezTo>
                    <a:pt x="429" y="584"/>
                    <a:pt x="429" y="703"/>
                    <a:pt x="357" y="750"/>
                  </a:cubicBezTo>
                  <a:lnTo>
                    <a:pt x="72" y="1060"/>
                  </a:lnTo>
                  <a:cubicBezTo>
                    <a:pt x="0" y="1108"/>
                    <a:pt x="0" y="1203"/>
                    <a:pt x="24" y="1251"/>
                  </a:cubicBezTo>
                  <a:cubicBezTo>
                    <a:pt x="191" y="1536"/>
                    <a:pt x="310" y="1798"/>
                    <a:pt x="357" y="2084"/>
                  </a:cubicBezTo>
                  <a:cubicBezTo>
                    <a:pt x="357" y="2155"/>
                    <a:pt x="429" y="2203"/>
                    <a:pt x="500" y="2203"/>
                  </a:cubicBezTo>
                  <a:lnTo>
                    <a:pt x="929" y="2203"/>
                  </a:lnTo>
                  <a:cubicBezTo>
                    <a:pt x="1024" y="2203"/>
                    <a:pt x="1096" y="2298"/>
                    <a:pt x="1096" y="2394"/>
                  </a:cubicBezTo>
                  <a:lnTo>
                    <a:pt x="1096" y="3084"/>
                  </a:lnTo>
                  <a:cubicBezTo>
                    <a:pt x="1096" y="3156"/>
                    <a:pt x="1024" y="3251"/>
                    <a:pt x="929" y="3251"/>
                  </a:cubicBezTo>
                  <a:lnTo>
                    <a:pt x="500" y="3251"/>
                  </a:lnTo>
                  <a:cubicBezTo>
                    <a:pt x="453" y="3251"/>
                    <a:pt x="381" y="3275"/>
                    <a:pt x="357" y="3370"/>
                  </a:cubicBezTo>
                  <a:cubicBezTo>
                    <a:pt x="310" y="3680"/>
                    <a:pt x="191" y="3965"/>
                    <a:pt x="24" y="4204"/>
                  </a:cubicBezTo>
                  <a:cubicBezTo>
                    <a:pt x="0" y="4275"/>
                    <a:pt x="0" y="4346"/>
                    <a:pt x="72" y="4418"/>
                  </a:cubicBezTo>
                  <a:lnTo>
                    <a:pt x="357" y="4704"/>
                  </a:lnTo>
                  <a:cubicBezTo>
                    <a:pt x="429" y="4775"/>
                    <a:pt x="429" y="4894"/>
                    <a:pt x="357" y="4942"/>
                  </a:cubicBezTo>
                  <a:lnTo>
                    <a:pt x="0" y="5299"/>
                  </a:lnTo>
                  <a:lnTo>
                    <a:pt x="119" y="5418"/>
                  </a:lnTo>
                  <a:cubicBezTo>
                    <a:pt x="155" y="5454"/>
                    <a:pt x="203" y="5472"/>
                    <a:pt x="247" y="5472"/>
                  </a:cubicBezTo>
                  <a:cubicBezTo>
                    <a:pt x="292" y="5472"/>
                    <a:pt x="334" y="5454"/>
                    <a:pt x="357" y="5418"/>
                  </a:cubicBezTo>
                  <a:lnTo>
                    <a:pt x="834" y="4942"/>
                  </a:lnTo>
                  <a:cubicBezTo>
                    <a:pt x="905" y="4894"/>
                    <a:pt x="905" y="4775"/>
                    <a:pt x="834" y="4704"/>
                  </a:cubicBezTo>
                  <a:lnTo>
                    <a:pt x="548" y="4418"/>
                  </a:lnTo>
                  <a:cubicBezTo>
                    <a:pt x="476" y="4346"/>
                    <a:pt x="476" y="4275"/>
                    <a:pt x="500" y="4204"/>
                  </a:cubicBezTo>
                  <a:cubicBezTo>
                    <a:pt x="667" y="3942"/>
                    <a:pt x="786" y="3680"/>
                    <a:pt x="834" y="3370"/>
                  </a:cubicBezTo>
                  <a:cubicBezTo>
                    <a:pt x="834" y="3322"/>
                    <a:pt x="905" y="3251"/>
                    <a:pt x="976" y="3251"/>
                  </a:cubicBezTo>
                  <a:lnTo>
                    <a:pt x="1405" y="3251"/>
                  </a:lnTo>
                  <a:cubicBezTo>
                    <a:pt x="1500" y="3251"/>
                    <a:pt x="1572" y="3156"/>
                    <a:pt x="1572" y="3084"/>
                  </a:cubicBezTo>
                  <a:lnTo>
                    <a:pt x="1572" y="2394"/>
                  </a:lnTo>
                  <a:cubicBezTo>
                    <a:pt x="1572" y="2275"/>
                    <a:pt x="1500" y="2203"/>
                    <a:pt x="1405" y="2203"/>
                  </a:cubicBezTo>
                  <a:lnTo>
                    <a:pt x="976" y="2203"/>
                  </a:lnTo>
                  <a:cubicBezTo>
                    <a:pt x="929" y="2203"/>
                    <a:pt x="857" y="2179"/>
                    <a:pt x="834" y="2084"/>
                  </a:cubicBezTo>
                  <a:cubicBezTo>
                    <a:pt x="786" y="1798"/>
                    <a:pt x="667" y="1489"/>
                    <a:pt x="500" y="1251"/>
                  </a:cubicBezTo>
                  <a:cubicBezTo>
                    <a:pt x="476" y="1203"/>
                    <a:pt x="476" y="1108"/>
                    <a:pt x="548" y="1060"/>
                  </a:cubicBezTo>
                  <a:lnTo>
                    <a:pt x="834" y="750"/>
                  </a:lnTo>
                  <a:cubicBezTo>
                    <a:pt x="905" y="703"/>
                    <a:pt x="905" y="584"/>
                    <a:pt x="834" y="512"/>
                  </a:cubicBezTo>
                  <a:lnTo>
                    <a:pt x="357" y="36"/>
                  </a:lnTo>
                  <a:cubicBezTo>
                    <a:pt x="334" y="12"/>
                    <a:pt x="292" y="0"/>
                    <a:pt x="24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4"/>
            <p:cNvSpPr/>
            <p:nvPr/>
          </p:nvSpPr>
          <p:spPr>
            <a:xfrm>
              <a:off x="6734848" y="2454031"/>
              <a:ext cx="179665" cy="178979"/>
            </a:xfrm>
            <a:custGeom>
              <a:rect b="b" l="l" r="r" t="t"/>
              <a:pathLst>
                <a:path extrusionOk="0" h="6003" w="6026">
                  <a:moveTo>
                    <a:pt x="2715" y="1"/>
                  </a:moveTo>
                  <a:cubicBezTo>
                    <a:pt x="2620" y="1"/>
                    <a:pt x="2548" y="49"/>
                    <a:pt x="2548" y="144"/>
                  </a:cubicBezTo>
                  <a:lnTo>
                    <a:pt x="2548" y="501"/>
                  </a:lnTo>
                  <a:cubicBezTo>
                    <a:pt x="2548" y="572"/>
                    <a:pt x="2501" y="620"/>
                    <a:pt x="2429" y="644"/>
                  </a:cubicBezTo>
                  <a:cubicBezTo>
                    <a:pt x="2191" y="715"/>
                    <a:pt x="1953" y="811"/>
                    <a:pt x="1715" y="954"/>
                  </a:cubicBezTo>
                  <a:cubicBezTo>
                    <a:pt x="1695" y="963"/>
                    <a:pt x="1671" y="969"/>
                    <a:pt x="1647" y="969"/>
                  </a:cubicBezTo>
                  <a:cubicBezTo>
                    <a:pt x="1612" y="969"/>
                    <a:pt x="1576" y="958"/>
                    <a:pt x="1548" y="930"/>
                  </a:cubicBezTo>
                  <a:lnTo>
                    <a:pt x="1286" y="644"/>
                  </a:lnTo>
                  <a:cubicBezTo>
                    <a:pt x="1250" y="620"/>
                    <a:pt x="1209" y="608"/>
                    <a:pt x="1170" y="608"/>
                  </a:cubicBezTo>
                  <a:cubicBezTo>
                    <a:pt x="1131" y="608"/>
                    <a:pt x="1095" y="620"/>
                    <a:pt x="1072" y="644"/>
                  </a:cubicBezTo>
                  <a:lnTo>
                    <a:pt x="643" y="1073"/>
                  </a:lnTo>
                  <a:cubicBezTo>
                    <a:pt x="595" y="1120"/>
                    <a:pt x="595" y="1215"/>
                    <a:pt x="643" y="1287"/>
                  </a:cubicBezTo>
                  <a:lnTo>
                    <a:pt x="929" y="1549"/>
                  </a:lnTo>
                  <a:cubicBezTo>
                    <a:pt x="976" y="1597"/>
                    <a:pt x="976" y="1668"/>
                    <a:pt x="953" y="1716"/>
                  </a:cubicBezTo>
                  <a:cubicBezTo>
                    <a:pt x="834" y="1930"/>
                    <a:pt x="714" y="2168"/>
                    <a:pt x="643" y="2430"/>
                  </a:cubicBezTo>
                  <a:cubicBezTo>
                    <a:pt x="619" y="2501"/>
                    <a:pt x="595" y="2549"/>
                    <a:pt x="500" y="2549"/>
                  </a:cubicBezTo>
                  <a:lnTo>
                    <a:pt x="143" y="2549"/>
                  </a:lnTo>
                  <a:cubicBezTo>
                    <a:pt x="48" y="2549"/>
                    <a:pt x="0" y="2621"/>
                    <a:pt x="0" y="2716"/>
                  </a:cubicBezTo>
                  <a:lnTo>
                    <a:pt x="0" y="3311"/>
                  </a:lnTo>
                  <a:cubicBezTo>
                    <a:pt x="0" y="3383"/>
                    <a:pt x="48" y="3454"/>
                    <a:pt x="143" y="3454"/>
                  </a:cubicBezTo>
                  <a:lnTo>
                    <a:pt x="500" y="3454"/>
                  </a:lnTo>
                  <a:cubicBezTo>
                    <a:pt x="572" y="3454"/>
                    <a:pt x="619" y="3502"/>
                    <a:pt x="643" y="3573"/>
                  </a:cubicBezTo>
                  <a:cubicBezTo>
                    <a:pt x="714" y="3811"/>
                    <a:pt x="810" y="4049"/>
                    <a:pt x="953" y="4288"/>
                  </a:cubicBezTo>
                  <a:cubicBezTo>
                    <a:pt x="976" y="4335"/>
                    <a:pt x="976" y="4407"/>
                    <a:pt x="929" y="4454"/>
                  </a:cubicBezTo>
                  <a:lnTo>
                    <a:pt x="643" y="4740"/>
                  </a:lnTo>
                  <a:cubicBezTo>
                    <a:pt x="595" y="4788"/>
                    <a:pt x="595" y="4883"/>
                    <a:pt x="643" y="4931"/>
                  </a:cubicBezTo>
                  <a:lnTo>
                    <a:pt x="1072" y="5359"/>
                  </a:lnTo>
                  <a:cubicBezTo>
                    <a:pt x="1095" y="5383"/>
                    <a:pt x="1131" y="5395"/>
                    <a:pt x="1170" y="5395"/>
                  </a:cubicBezTo>
                  <a:cubicBezTo>
                    <a:pt x="1209" y="5395"/>
                    <a:pt x="1250" y="5383"/>
                    <a:pt x="1286" y="5359"/>
                  </a:cubicBezTo>
                  <a:lnTo>
                    <a:pt x="1548" y="5097"/>
                  </a:lnTo>
                  <a:cubicBezTo>
                    <a:pt x="1578" y="5052"/>
                    <a:pt x="1618" y="5035"/>
                    <a:pt x="1655" y="5035"/>
                  </a:cubicBezTo>
                  <a:cubicBezTo>
                    <a:pt x="1677" y="5035"/>
                    <a:pt x="1697" y="5041"/>
                    <a:pt x="1715" y="5050"/>
                  </a:cubicBezTo>
                  <a:cubicBezTo>
                    <a:pt x="1929" y="5169"/>
                    <a:pt x="2167" y="5288"/>
                    <a:pt x="2429" y="5359"/>
                  </a:cubicBezTo>
                  <a:cubicBezTo>
                    <a:pt x="2501" y="5383"/>
                    <a:pt x="2548" y="5407"/>
                    <a:pt x="2548" y="5502"/>
                  </a:cubicBezTo>
                  <a:lnTo>
                    <a:pt x="2548" y="5859"/>
                  </a:lnTo>
                  <a:cubicBezTo>
                    <a:pt x="2548" y="5955"/>
                    <a:pt x="2620" y="6002"/>
                    <a:pt x="2715" y="6002"/>
                  </a:cubicBezTo>
                  <a:lnTo>
                    <a:pt x="3310" y="6002"/>
                  </a:lnTo>
                  <a:cubicBezTo>
                    <a:pt x="3382" y="6002"/>
                    <a:pt x="3453" y="5955"/>
                    <a:pt x="3453" y="5859"/>
                  </a:cubicBezTo>
                  <a:lnTo>
                    <a:pt x="3453" y="5502"/>
                  </a:lnTo>
                  <a:cubicBezTo>
                    <a:pt x="3453" y="5454"/>
                    <a:pt x="3501" y="5383"/>
                    <a:pt x="3572" y="5359"/>
                  </a:cubicBezTo>
                  <a:cubicBezTo>
                    <a:pt x="3810" y="5288"/>
                    <a:pt x="4048" y="5216"/>
                    <a:pt x="4287" y="5050"/>
                  </a:cubicBezTo>
                  <a:cubicBezTo>
                    <a:pt x="4313" y="5041"/>
                    <a:pt x="4336" y="5035"/>
                    <a:pt x="4357" y="5035"/>
                  </a:cubicBezTo>
                  <a:cubicBezTo>
                    <a:pt x="4393" y="5035"/>
                    <a:pt x="4423" y="5052"/>
                    <a:pt x="4453" y="5097"/>
                  </a:cubicBezTo>
                  <a:lnTo>
                    <a:pt x="4739" y="5359"/>
                  </a:lnTo>
                  <a:cubicBezTo>
                    <a:pt x="4763" y="5383"/>
                    <a:pt x="4799" y="5395"/>
                    <a:pt x="4837" y="5395"/>
                  </a:cubicBezTo>
                  <a:cubicBezTo>
                    <a:pt x="4876" y="5395"/>
                    <a:pt x="4918" y="5383"/>
                    <a:pt x="4953" y="5359"/>
                  </a:cubicBezTo>
                  <a:lnTo>
                    <a:pt x="5358" y="4931"/>
                  </a:lnTo>
                  <a:cubicBezTo>
                    <a:pt x="5430" y="4883"/>
                    <a:pt x="5430" y="4788"/>
                    <a:pt x="5358" y="4740"/>
                  </a:cubicBezTo>
                  <a:lnTo>
                    <a:pt x="5096" y="4454"/>
                  </a:lnTo>
                  <a:cubicBezTo>
                    <a:pt x="5025" y="4407"/>
                    <a:pt x="5025" y="4335"/>
                    <a:pt x="5073" y="4288"/>
                  </a:cubicBezTo>
                  <a:cubicBezTo>
                    <a:pt x="5192" y="4073"/>
                    <a:pt x="5311" y="3835"/>
                    <a:pt x="5358" y="3573"/>
                  </a:cubicBezTo>
                  <a:cubicBezTo>
                    <a:pt x="5382" y="3502"/>
                    <a:pt x="5430" y="3454"/>
                    <a:pt x="5501" y="3454"/>
                  </a:cubicBezTo>
                  <a:lnTo>
                    <a:pt x="5858" y="3454"/>
                  </a:lnTo>
                  <a:cubicBezTo>
                    <a:pt x="5954" y="3430"/>
                    <a:pt x="6025" y="3335"/>
                    <a:pt x="6025" y="3264"/>
                  </a:cubicBezTo>
                  <a:lnTo>
                    <a:pt x="6025" y="2668"/>
                  </a:lnTo>
                  <a:cubicBezTo>
                    <a:pt x="6025" y="2597"/>
                    <a:pt x="5954" y="2525"/>
                    <a:pt x="5858" y="2525"/>
                  </a:cubicBezTo>
                  <a:lnTo>
                    <a:pt x="5501" y="2525"/>
                  </a:lnTo>
                  <a:cubicBezTo>
                    <a:pt x="5454" y="2525"/>
                    <a:pt x="5382" y="2478"/>
                    <a:pt x="5358" y="2406"/>
                  </a:cubicBezTo>
                  <a:cubicBezTo>
                    <a:pt x="5311" y="2168"/>
                    <a:pt x="5215" y="1930"/>
                    <a:pt x="5073" y="1692"/>
                  </a:cubicBezTo>
                  <a:cubicBezTo>
                    <a:pt x="5025" y="1644"/>
                    <a:pt x="5025" y="1573"/>
                    <a:pt x="5096" y="1525"/>
                  </a:cubicBezTo>
                  <a:lnTo>
                    <a:pt x="5358" y="1239"/>
                  </a:lnTo>
                  <a:cubicBezTo>
                    <a:pt x="5430" y="1192"/>
                    <a:pt x="5430" y="1096"/>
                    <a:pt x="5358" y="1049"/>
                  </a:cubicBezTo>
                  <a:lnTo>
                    <a:pt x="4953" y="620"/>
                  </a:lnTo>
                  <a:cubicBezTo>
                    <a:pt x="4918" y="596"/>
                    <a:pt x="4876" y="584"/>
                    <a:pt x="4837" y="584"/>
                  </a:cubicBezTo>
                  <a:cubicBezTo>
                    <a:pt x="4799" y="584"/>
                    <a:pt x="4763" y="596"/>
                    <a:pt x="4739" y="620"/>
                  </a:cubicBezTo>
                  <a:lnTo>
                    <a:pt x="4453" y="882"/>
                  </a:lnTo>
                  <a:cubicBezTo>
                    <a:pt x="4423" y="927"/>
                    <a:pt x="4383" y="944"/>
                    <a:pt x="4346" y="944"/>
                  </a:cubicBezTo>
                  <a:cubicBezTo>
                    <a:pt x="4325" y="944"/>
                    <a:pt x="4304" y="938"/>
                    <a:pt x="4287" y="930"/>
                  </a:cubicBezTo>
                  <a:cubicBezTo>
                    <a:pt x="4072" y="811"/>
                    <a:pt x="3834" y="692"/>
                    <a:pt x="3572" y="620"/>
                  </a:cubicBezTo>
                  <a:cubicBezTo>
                    <a:pt x="3501" y="596"/>
                    <a:pt x="3453" y="572"/>
                    <a:pt x="3453" y="477"/>
                  </a:cubicBezTo>
                  <a:lnTo>
                    <a:pt x="3453" y="144"/>
                  </a:lnTo>
                  <a:cubicBezTo>
                    <a:pt x="3453" y="49"/>
                    <a:pt x="3382" y="1"/>
                    <a:pt x="3310"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4"/>
            <p:cNvSpPr/>
            <p:nvPr/>
          </p:nvSpPr>
          <p:spPr>
            <a:xfrm>
              <a:off x="6820030" y="2602452"/>
              <a:ext cx="37656" cy="28414"/>
            </a:xfrm>
            <a:custGeom>
              <a:rect b="b" l="l" r="r" t="t"/>
              <a:pathLst>
                <a:path extrusionOk="0" h="953" w="1263">
                  <a:moveTo>
                    <a:pt x="977" y="0"/>
                  </a:moveTo>
                  <a:cubicBezTo>
                    <a:pt x="787" y="143"/>
                    <a:pt x="548" y="214"/>
                    <a:pt x="263" y="286"/>
                  </a:cubicBezTo>
                  <a:cubicBezTo>
                    <a:pt x="215" y="310"/>
                    <a:pt x="144" y="381"/>
                    <a:pt x="144" y="429"/>
                  </a:cubicBezTo>
                  <a:lnTo>
                    <a:pt x="144" y="786"/>
                  </a:lnTo>
                  <a:cubicBezTo>
                    <a:pt x="144" y="881"/>
                    <a:pt x="96" y="953"/>
                    <a:pt x="1" y="953"/>
                  </a:cubicBezTo>
                  <a:lnTo>
                    <a:pt x="477" y="953"/>
                  </a:lnTo>
                  <a:cubicBezTo>
                    <a:pt x="572" y="953"/>
                    <a:pt x="620" y="881"/>
                    <a:pt x="620" y="786"/>
                  </a:cubicBezTo>
                  <a:lnTo>
                    <a:pt x="620" y="429"/>
                  </a:lnTo>
                  <a:cubicBezTo>
                    <a:pt x="620" y="357"/>
                    <a:pt x="691" y="310"/>
                    <a:pt x="739" y="286"/>
                  </a:cubicBezTo>
                  <a:cubicBezTo>
                    <a:pt x="930" y="262"/>
                    <a:pt x="1096" y="191"/>
                    <a:pt x="1263" y="95"/>
                  </a:cubicBezTo>
                  <a:lnTo>
                    <a:pt x="1168" y="24"/>
                  </a:lnTo>
                  <a:cubicBezTo>
                    <a:pt x="1144" y="0"/>
                    <a:pt x="1049" y="0"/>
                    <a:pt x="9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4"/>
            <p:cNvSpPr/>
            <p:nvPr/>
          </p:nvSpPr>
          <p:spPr>
            <a:xfrm>
              <a:off x="6820030" y="2453345"/>
              <a:ext cx="37656" cy="28831"/>
            </a:xfrm>
            <a:custGeom>
              <a:rect b="b" l="l" r="r" t="t"/>
              <a:pathLst>
                <a:path extrusionOk="0" h="967" w="1263">
                  <a:moveTo>
                    <a:pt x="1" y="0"/>
                  </a:moveTo>
                  <a:cubicBezTo>
                    <a:pt x="96" y="0"/>
                    <a:pt x="144" y="48"/>
                    <a:pt x="144" y="143"/>
                  </a:cubicBezTo>
                  <a:lnTo>
                    <a:pt x="144" y="500"/>
                  </a:lnTo>
                  <a:cubicBezTo>
                    <a:pt x="144" y="595"/>
                    <a:pt x="215" y="619"/>
                    <a:pt x="263" y="643"/>
                  </a:cubicBezTo>
                  <a:cubicBezTo>
                    <a:pt x="548" y="715"/>
                    <a:pt x="787" y="834"/>
                    <a:pt x="977" y="953"/>
                  </a:cubicBezTo>
                  <a:cubicBezTo>
                    <a:pt x="1003" y="961"/>
                    <a:pt x="1026" y="967"/>
                    <a:pt x="1048" y="967"/>
                  </a:cubicBezTo>
                  <a:cubicBezTo>
                    <a:pt x="1087" y="967"/>
                    <a:pt x="1122" y="950"/>
                    <a:pt x="1168" y="905"/>
                  </a:cubicBezTo>
                  <a:lnTo>
                    <a:pt x="1263" y="834"/>
                  </a:lnTo>
                  <a:cubicBezTo>
                    <a:pt x="1096" y="762"/>
                    <a:pt x="930" y="667"/>
                    <a:pt x="739" y="643"/>
                  </a:cubicBezTo>
                  <a:cubicBezTo>
                    <a:pt x="691" y="643"/>
                    <a:pt x="620" y="595"/>
                    <a:pt x="620" y="500"/>
                  </a:cubicBezTo>
                  <a:lnTo>
                    <a:pt x="620" y="143"/>
                  </a:lnTo>
                  <a:cubicBezTo>
                    <a:pt x="620" y="48"/>
                    <a:pt x="572"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4"/>
            <p:cNvSpPr/>
            <p:nvPr/>
          </p:nvSpPr>
          <p:spPr>
            <a:xfrm>
              <a:off x="6871163" y="2471443"/>
              <a:ext cx="43351" cy="142754"/>
            </a:xfrm>
            <a:custGeom>
              <a:rect b="b" l="l" r="r" t="t"/>
              <a:pathLst>
                <a:path extrusionOk="0" h="4788" w="1454">
                  <a:moveTo>
                    <a:pt x="265" y="0"/>
                  </a:moveTo>
                  <a:cubicBezTo>
                    <a:pt x="227" y="0"/>
                    <a:pt x="191" y="12"/>
                    <a:pt x="167" y="36"/>
                  </a:cubicBezTo>
                  <a:lnTo>
                    <a:pt x="48" y="155"/>
                  </a:lnTo>
                  <a:lnTo>
                    <a:pt x="334" y="465"/>
                  </a:lnTo>
                  <a:cubicBezTo>
                    <a:pt x="405" y="512"/>
                    <a:pt x="405" y="608"/>
                    <a:pt x="334" y="655"/>
                  </a:cubicBezTo>
                  <a:lnTo>
                    <a:pt x="72" y="941"/>
                  </a:lnTo>
                  <a:cubicBezTo>
                    <a:pt x="24" y="989"/>
                    <a:pt x="24" y="1060"/>
                    <a:pt x="48" y="1108"/>
                  </a:cubicBezTo>
                  <a:cubicBezTo>
                    <a:pt x="191" y="1322"/>
                    <a:pt x="286" y="1560"/>
                    <a:pt x="334" y="1822"/>
                  </a:cubicBezTo>
                  <a:cubicBezTo>
                    <a:pt x="358" y="1894"/>
                    <a:pt x="429" y="1941"/>
                    <a:pt x="477" y="1941"/>
                  </a:cubicBezTo>
                  <a:lnTo>
                    <a:pt x="834" y="1941"/>
                  </a:lnTo>
                  <a:cubicBezTo>
                    <a:pt x="929" y="1941"/>
                    <a:pt x="1001" y="2013"/>
                    <a:pt x="1001" y="2084"/>
                  </a:cubicBezTo>
                  <a:lnTo>
                    <a:pt x="1001" y="2680"/>
                  </a:lnTo>
                  <a:cubicBezTo>
                    <a:pt x="1001" y="2775"/>
                    <a:pt x="929" y="2846"/>
                    <a:pt x="834" y="2846"/>
                  </a:cubicBezTo>
                  <a:lnTo>
                    <a:pt x="477" y="2846"/>
                  </a:lnTo>
                  <a:cubicBezTo>
                    <a:pt x="405" y="2846"/>
                    <a:pt x="358" y="2894"/>
                    <a:pt x="334" y="2965"/>
                  </a:cubicBezTo>
                  <a:cubicBezTo>
                    <a:pt x="286" y="3227"/>
                    <a:pt x="191" y="3465"/>
                    <a:pt x="48" y="3680"/>
                  </a:cubicBezTo>
                  <a:cubicBezTo>
                    <a:pt x="0" y="3727"/>
                    <a:pt x="0" y="3799"/>
                    <a:pt x="72" y="3846"/>
                  </a:cubicBezTo>
                  <a:lnTo>
                    <a:pt x="334" y="4108"/>
                  </a:lnTo>
                  <a:cubicBezTo>
                    <a:pt x="405" y="4180"/>
                    <a:pt x="405" y="4275"/>
                    <a:pt x="334" y="4323"/>
                  </a:cubicBezTo>
                  <a:lnTo>
                    <a:pt x="48" y="4632"/>
                  </a:lnTo>
                  <a:lnTo>
                    <a:pt x="167" y="4751"/>
                  </a:lnTo>
                  <a:cubicBezTo>
                    <a:pt x="191" y="4775"/>
                    <a:pt x="227" y="4787"/>
                    <a:pt x="265" y="4787"/>
                  </a:cubicBezTo>
                  <a:cubicBezTo>
                    <a:pt x="304" y="4787"/>
                    <a:pt x="346" y="4775"/>
                    <a:pt x="381" y="4751"/>
                  </a:cubicBezTo>
                  <a:lnTo>
                    <a:pt x="786" y="4323"/>
                  </a:lnTo>
                  <a:cubicBezTo>
                    <a:pt x="858" y="4275"/>
                    <a:pt x="858" y="4180"/>
                    <a:pt x="786" y="4108"/>
                  </a:cubicBezTo>
                  <a:lnTo>
                    <a:pt x="524" y="3846"/>
                  </a:lnTo>
                  <a:cubicBezTo>
                    <a:pt x="453" y="3799"/>
                    <a:pt x="453" y="3727"/>
                    <a:pt x="501" y="3680"/>
                  </a:cubicBezTo>
                  <a:cubicBezTo>
                    <a:pt x="643" y="3465"/>
                    <a:pt x="739" y="3227"/>
                    <a:pt x="786" y="2965"/>
                  </a:cubicBezTo>
                  <a:cubicBezTo>
                    <a:pt x="810" y="2894"/>
                    <a:pt x="882" y="2846"/>
                    <a:pt x="929" y="2846"/>
                  </a:cubicBezTo>
                  <a:lnTo>
                    <a:pt x="1286" y="2846"/>
                  </a:lnTo>
                  <a:cubicBezTo>
                    <a:pt x="1382" y="2846"/>
                    <a:pt x="1453" y="2775"/>
                    <a:pt x="1453" y="2680"/>
                  </a:cubicBezTo>
                  <a:lnTo>
                    <a:pt x="1453" y="2084"/>
                  </a:lnTo>
                  <a:cubicBezTo>
                    <a:pt x="1453" y="2013"/>
                    <a:pt x="1382" y="1941"/>
                    <a:pt x="1286" y="1941"/>
                  </a:cubicBezTo>
                  <a:lnTo>
                    <a:pt x="929" y="1941"/>
                  </a:lnTo>
                  <a:cubicBezTo>
                    <a:pt x="858" y="1941"/>
                    <a:pt x="810" y="1894"/>
                    <a:pt x="786" y="1822"/>
                  </a:cubicBezTo>
                  <a:cubicBezTo>
                    <a:pt x="739" y="1560"/>
                    <a:pt x="643" y="1322"/>
                    <a:pt x="501" y="1108"/>
                  </a:cubicBezTo>
                  <a:cubicBezTo>
                    <a:pt x="453" y="1060"/>
                    <a:pt x="453" y="989"/>
                    <a:pt x="524" y="941"/>
                  </a:cubicBezTo>
                  <a:lnTo>
                    <a:pt x="786" y="655"/>
                  </a:lnTo>
                  <a:cubicBezTo>
                    <a:pt x="858" y="608"/>
                    <a:pt x="858" y="512"/>
                    <a:pt x="786" y="465"/>
                  </a:cubicBezTo>
                  <a:lnTo>
                    <a:pt x="381" y="36"/>
                  </a:lnTo>
                  <a:cubicBezTo>
                    <a:pt x="346" y="12"/>
                    <a:pt x="304" y="0"/>
                    <a:pt x="26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4"/>
            <p:cNvSpPr/>
            <p:nvPr/>
          </p:nvSpPr>
          <p:spPr>
            <a:xfrm>
              <a:off x="6778139" y="2494520"/>
              <a:ext cx="94454" cy="94454"/>
            </a:xfrm>
            <a:custGeom>
              <a:rect b="b" l="l" r="r" t="t"/>
              <a:pathLst>
                <a:path extrusionOk="0" h="3168" w="3168">
                  <a:moveTo>
                    <a:pt x="1572" y="0"/>
                  </a:moveTo>
                  <a:cubicBezTo>
                    <a:pt x="715" y="0"/>
                    <a:pt x="1" y="715"/>
                    <a:pt x="1" y="1596"/>
                  </a:cubicBezTo>
                  <a:cubicBezTo>
                    <a:pt x="1" y="2453"/>
                    <a:pt x="715" y="3168"/>
                    <a:pt x="1572" y="3168"/>
                  </a:cubicBezTo>
                  <a:cubicBezTo>
                    <a:pt x="2454" y="3168"/>
                    <a:pt x="3168" y="2453"/>
                    <a:pt x="3168" y="1596"/>
                  </a:cubicBezTo>
                  <a:cubicBezTo>
                    <a:pt x="3168" y="715"/>
                    <a:pt x="2454" y="0"/>
                    <a:pt x="157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4"/>
            <p:cNvSpPr/>
            <p:nvPr/>
          </p:nvSpPr>
          <p:spPr>
            <a:xfrm>
              <a:off x="6794478" y="2499499"/>
              <a:ext cx="78115" cy="89475"/>
            </a:xfrm>
            <a:custGeom>
              <a:rect b="b" l="l" r="r" t="t"/>
              <a:pathLst>
                <a:path extrusionOk="0" h="3001" w="2620">
                  <a:moveTo>
                    <a:pt x="1691" y="0"/>
                  </a:moveTo>
                  <a:lnTo>
                    <a:pt x="1691" y="0"/>
                  </a:lnTo>
                  <a:cubicBezTo>
                    <a:pt x="2025" y="262"/>
                    <a:pt x="2239" y="667"/>
                    <a:pt x="2239" y="1143"/>
                  </a:cubicBezTo>
                  <a:cubicBezTo>
                    <a:pt x="2239" y="2024"/>
                    <a:pt x="1525" y="2739"/>
                    <a:pt x="643" y="2739"/>
                  </a:cubicBezTo>
                  <a:cubicBezTo>
                    <a:pt x="405" y="2739"/>
                    <a:pt x="215" y="2667"/>
                    <a:pt x="0" y="2572"/>
                  </a:cubicBezTo>
                  <a:lnTo>
                    <a:pt x="0" y="2572"/>
                  </a:lnTo>
                  <a:cubicBezTo>
                    <a:pt x="262" y="2858"/>
                    <a:pt x="620" y="3001"/>
                    <a:pt x="1048" y="3001"/>
                  </a:cubicBezTo>
                  <a:cubicBezTo>
                    <a:pt x="1906" y="3001"/>
                    <a:pt x="2620" y="2286"/>
                    <a:pt x="2620" y="1429"/>
                  </a:cubicBezTo>
                  <a:cubicBezTo>
                    <a:pt x="2620" y="786"/>
                    <a:pt x="2239" y="238"/>
                    <a:pt x="1691"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4"/>
            <p:cNvSpPr/>
            <p:nvPr/>
          </p:nvSpPr>
          <p:spPr>
            <a:xfrm>
              <a:off x="6922982" y="2640079"/>
              <a:ext cx="108676" cy="108646"/>
            </a:xfrm>
            <a:custGeom>
              <a:rect b="b" l="l" r="r" t="t"/>
              <a:pathLst>
                <a:path extrusionOk="0" h="3644" w="3645">
                  <a:moveTo>
                    <a:pt x="1811" y="0"/>
                  </a:moveTo>
                  <a:cubicBezTo>
                    <a:pt x="811" y="0"/>
                    <a:pt x="1" y="810"/>
                    <a:pt x="1" y="1810"/>
                  </a:cubicBezTo>
                  <a:cubicBezTo>
                    <a:pt x="1" y="2834"/>
                    <a:pt x="811" y="3644"/>
                    <a:pt x="1811" y="3644"/>
                  </a:cubicBezTo>
                  <a:cubicBezTo>
                    <a:pt x="2811" y="3644"/>
                    <a:pt x="3644" y="2834"/>
                    <a:pt x="3644" y="1810"/>
                  </a:cubicBezTo>
                  <a:cubicBezTo>
                    <a:pt x="3644" y="810"/>
                    <a:pt x="2811" y="0"/>
                    <a:pt x="1811"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54"/>
            <p:cNvSpPr/>
            <p:nvPr/>
          </p:nvSpPr>
          <p:spPr>
            <a:xfrm>
              <a:off x="6947848" y="2642911"/>
              <a:ext cx="84526" cy="105813"/>
            </a:xfrm>
            <a:custGeom>
              <a:rect b="b" l="l" r="r" t="t"/>
              <a:pathLst>
                <a:path extrusionOk="0" h="3549" w="2835">
                  <a:moveTo>
                    <a:pt x="1548" y="1"/>
                  </a:moveTo>
                  <a:cubicBezTo>
                    <a:pt x="2048" y="334"/>
                    <a:pt x="2382" y="906"/>
                    <a:pt x="2382" y="1525"/>
                  </a:cubicBezTo>
                  <a:cubicBezTo>
                    <a:pt x="2382" y="2525"/>
                    <a:pt x="1572" y="3335"/>
                    <a:pt x="572" y="3335"/>
                  </a:cubicBezTo>
                  <a:cubicBezTo>
                    <a:pt x="381" y="3335"/>
                    <a:pt x="191" y="3311"/>
                    <a:pt x="0" y="3239"/>
                  </a:cubicBezTo>
                  <a:lnTo>
                    <a:pt x="0" y="3239"/>
                  </a:lnTo>
                  <a:cubicBezTo>
                    <a:pt x="310" y="3430"/>
                    <a:pt x="667" y="3549"/>
                    <a:pt x="1024" y="3549"/>
                  </a:cubicBezTo>
                  <a:cubicBezTo>
                    <a:pt x="2025" y="3549"/>
                    <a:pt x="2834" y="2739"/>
                    <a:pt x="2834" y="1739"/>
                  </a:cubicBezTo>
                  <a:cubicBezTo>
                    <a:pt x="2834" y="929"/>
                    <a:pt x="2287" y="239"/>
                    <a:pt x="1548" y="1"/>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54"/>
            <p:cNvSpPr/>
            <p:nvPr/>
          </p:nvSpPr>
          <p:spPr>
            <a:xfrm>
              <a:off x="6773190" y="2490256"/>
              <a:ext cx="104382" cy="105098"/>
            </a:xfrm>
            <a:custGeom>
              <a:rect b="b" l="l" r="r" t="t"/>
              <a:pathLst>
                <a:path extrusionOk="0" h="3525" w="3501">
                  <a:moveTo>
                    <a:pt x="1762" y="0"/>
                  </a:moveTo>
                  <a:cubicBezTo>
                    <a:pt x="1548" y="0"/>
                    <a:pt x="1334" y="24"/>
                    <a:pt x="1167" y="120"/>
                  </a:cubicBezTo>
                  <a:cubicBezTo>
                    <a:pt x="1072" y="143"/>
                    <a:pt x="1000" y="239"/>
                    <a:pt x="1072" y="334"/>
                  </a:cubicBezTo>
                  <a:cubicBezTo>
                    <a:pt x="1089" y="404"/>
                    <a:pt x="1145" y="448"/>
                    <a:pt x="1211" y="448"/>
                  </a:cubicBezTo>
                  <a:cubicBezTo>
                    <a:pt x="1235" y="448"/>
                    <a:pt x="1260" y="442"/>
                    <a:pt x="1286" y="429"/>
                  </a:cubicBezTo>
                  <a:cubicBezTo>
                    <a:pt x="1429" y="358"/>
                    <a:pt x="1596" y="334"/>
                    <a:pt x="1762" y="334"/>
                  </a:cubicBezTo>
                  <a:cubicBezTo>
                    <a:pt x="2524" y="334"/>
                    <a:pt x="3144" y="953"/>
                    <a:pt x="3144" y="1739"/>
                  </a:cubicBezTo>
                  <a:cubicBezTo>
                    <a:pt x="3144" y="2501"/>
                    <a:pt x="2524" y="3120"/>
                    <a:pt x="1762" y="3120"/>
                  </a:cubicBezTo>
                  <a:cubicBezTo>
                    <a:pt x="976" y="3120"/>
                    <a:pt x="357" y="2501"/>
                    <a:pt x="357" y="1739"/>
                  </a:cubicBezTo>
                  <a:cubicBezTo>
                    <a:pt x="357" y="1406"/>
                    <a:pt x="476" y="1072"/>
                    <a:pt x="691" y="834"/>
                  </a:cubicBezTo>
                  <a:cubicBezTo>
                    <a:pt x="738" y="786"/>
                    <a:pt x="738" y="667"/>
                    <a:pt x="643" y="596"/>
                  </a:cubicBezTo>
                  <a:cubicBezTo>
                    <a:pt x="622" y="574"/>
                    <a:pt x="586" y="563"/>
                    <a:pt x="546" y="563"/>
                  </a:cubicBezTo>
                  <a:cubicBezTo>
                    <a:pt x="498" y="563"/>
                    <a:pt x="444" y="580"/>
                    <a:pt x="405" y="620"/>
                  </a:cubicBezTo>
                  <a:cubicBezTo>
                    <a:pt x="143" y="953"/>
                    <a:pt x="0" y="1334"/>
                    <a:pt x="0" y="1763"/>
                  </a:cubicBezTo>
                  <a:cubicBezTo>
                    <a:pt x="0" y="2715"/>
                    <a:pt x="762" y="3525"/>
                    <a:pt x="1762" y="3525"/>
                  </a:cubicBezTo>
                  <a:cubicBezTo>
                    <a:pt x="2715" y="3525"/>
                    <a:pt x="3501" y="2739"/>
                    <a:pt x="3501" y="1763"/>
                  </a:cubicBezTo>
                  <a:cubicBezTo>
                    <a:pt x="3501" y="786"/>
                    <a:pt x="2715" y="0"/>
                    <a:pt x="17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54"/>
            <p:cNvSpPr/>
            <p:nvPr/>
          </p:nvSpPr>
          <p:spPr>
            <a:xfrm>
              <a:off x="6731270" y="2448366"/>
              <a:ext cx="188192" cy="188192"/>
            </a:xfrm>
            <a:custGeom>
              <a:rect b="b" l="l" r="r" t="t"/>
              <a:pathLst>
                <a:path extrusionOk="0" h="6312" w="6312">
                  <a:moveTo>
                    <a:pt x="3454" y="429"/>
                  </a:moveTo>
                  <a:lnTo>
                    <a:pt x="3454" y="715"/>
                  </a:lnTo>
                  <a:cubicBezTo>
                    <a:pt x="3454" y="882"/>
                    <a:pt x="3549" y="1001"/>
                    <a:pt x="3692" y="1048"/>
                  </a:cubicBezTo>
                  <a:cubicBezTo>
                    <a:pt x="3930" y="1120"/>
                    <a:pt x="4145" y="1191"/>
                    <a:pt x="4335" y="1310"/>
                  </a:cubicBezTo>
                  <a:cubicBezTo>
                    <a:pt x="4395" y="1350"/>
                    <a:pt x="4459" y="1369"/>
                    <a:pt x="4520" y="1369"/>
                  </a:cubicBezTo>
                  <a:cubicBezTo>
                    <a:pt x="4605" y="1369"/>
                    <a:pt x="4685" y="1332"/>
                    <a:pt x="4740" y="1263"/>
                  </a:cubicBezTo>
                  <a:lnTo>
                    <a:pt x="4978" y="1024"/>
                  </a:lnTo>
                  <a:lnTo>
                    <a:pt x="5335" y="1405"/>
                  </a:lnTo>
                  <a:lnTo>
                    <a:pt x="5097" y="1644"/>
                  </a:lnTo>
                  <a:cubicBezTo>
                    <a:pt x="4978" y="1763"/>
                    <a:pt x="4978" y="1906"/>
                    <a:pt x="5026" y="2025"/>
                  </a:cubicBezTo>
                  <a:cubicBezTo>
                    <a:pt x="5145" y="2239"/>
                    <a:pt x="5240" y="2453"/>
                    <a:pt x="5312" y="2691"/>
                  </a:cubicBezTo>
                  <a:cubicBezTo>
                    <a:pt x="5335" y="2834"/>
                    <a:pt x="5454" y="2930"/>
                    <a:pt x="5597" y="2930"/>
                  </a:cubicBezTo>
                  <a:lnTo>
                    <a:pt x="5931" y="2930"/>
                  </a:lnTo>
                  <a:lnTo>
                    <a:pt x="5931" y="3454"/>
                  </a:lnTo>
                  <a:lnTo>
                    <a:pt x="5597" y="3454"/>
                  </a:lnTo>
                  <a:cubicBezTo>
                    <a:pt x="5454" y="3454"/>
                    <a:pt x="5335" y="3549"/>
                    <a:pt x="5312" y="3692"/>
                  </a:cubicBezTo>
                  <a:cubicBezTo>
                    <a:pt x="5240" y="3930"/>
                    <a:pt x="5145" y="4144"/>
                    <a:pt x="5026" y="4358"/>
                  </a:cubicBezTo>
                  <a:cubicBezTo>
                    <a:pt x="4931" y="4478"/>
                    <a:pt x="4978" y="4644"/>
                    <a:pt x="5097" y="4739"/>
                  </a:cubicBezTo>
                  <a:lnTo>
                    <a:pt x="5335" y="4978"/>
                  </a:lnTo>
                  <a:lnTo>
                    <a:pt x="4978" y="5359"/>
                  </a:lnTo>
                  <a:lnTo>
                    <a:pt x="4740" y="5121"/>
                  </a:lnTo>
                  <a:cubicBezTo>
                    <a:pt x="4670" y="5037"/>
                    <a:pt x="4576" y="5002"/>
                    <a:pt x="4486" y="5002"/>
                  </a:cubicBezTo>
                  <a:cubicBezTo>
                    <a:pt x="4422" y="5002"/>
                    <a:pt x="4361" y="5019"/>
                    <a:pt x="4311" y="5049"/>
                  </a:cubicBezTo>
                  <a:cubicBezTo>
                    <a:pt x="4121" y="5168"/>
                    <a:pt x="3907" y="5240"/>
                    <a:pt x="3668" y="5311"/>
                  </a:cubicBezTo>
                  <a:cubicBezTo>
                    <a:pt x="3525" y="5335"/>
                    <a:pt x="3430" y="5454"/>
                    <a:pt x="3430" y="5644"/>
                  </a:cubicBezTo>
                  <a:lnTo>
                    <a:pt x="3430" y="5930"/>
                  </a:lnTo>
                  <a:lnTo>
                    <a:pt x="2882" y="5930"/>
                  </a:lnTo>
                  <a:lnTo>
                    <a:pt x="2882" y="5644"/>
                  </a:lnTo>
                  <a:cubicBezTo>
                    <a:pt x="2882" y="5478"/>
                    <a:pt x="2811" y="5359"/>
                    <a:pt x="2644" y="5311"/>
                  </a:cubicBezTo>
                  <a:cubicBezTo>
                    <a:pt x="2406" y="5240"/>
                    <a:pt x="2216" y="5168"/>
                    <a:pt x="2001" y="5049"/>
                  </a:cubicBezTo>
                  <a:cubicBezTo>
                    <a:pt x="1952" y="5009"/>
                    <a:pt x="1890" y="4990"/>
                    <a:pt x="1829" y="4990"/>
                  </a:cubicBezTo>
                  <a:cubicBezTo>
                    <a:pt x="1744" y="4990"/>
                    <a:pt x="1662" y="5027"/>
                    <a:pt x="1620" y="5097"/>
                  </a:cubicBezTo>
                  <a:lnTo>
                    <a:pt x="1382" y="5335"/>
                  </a:lnTo>
                  <a:lnTo>
                    <a:pt x="1025" y="4954"/>
                  </a:lnTo>
                  <a:lnTo>
                    <a:pt x="1263" y="4716"/>
                  </a:lnTo>
                  <a:cubicBezTo>
                    <a:pt x="1382" y="4597"/>
                    <a:pt x="1382" y="4454"/>
                    <a:pt x="1311" y="4335"/>
                  </a:cubicBezTo>
                  <a:cubicBezTo>
                    <a:pt x="1192" y="4120"/>
                    <a:pt x="1096" y="3906"/>
                    <a:pt x="1049" y="3668"/>
                  </a:cubicBezTo>
                  <a:cubicBezTo>
                    <a:pt x="1025" y="3525"/>
                    <a:pt x="906" y="3430"/>
                    <a:pt x="739" y="3430"/>
                  </a:cubicBezTo>
                  <a:lnTo>
                    <a:pt x="430" y="3430"/>
                  </a:lnTo>
                  <a:lnTo>
                    <a:pt x="430" y="2906"/>
                  </a:lnTo>
                  <a:lnTo>
                    <a:pt x="715" y="2906"/>
                  </a:lnTo>
                  <a:cubicBezTo>
                    <a:pt x="858" y="2906"/>
                    <a:pt x="977" y="2811"/>
                    <a:pt x="1049" y="2668"/>
                  </a:cubicBezTo>
                  <a:cubicBezTo>
                    <a:pt x="1096" y="2429"/>
                    <a:pt x="1192" y="2215"/>
                    <a:pt x="1311" y="2001"/>
                  </a:cubicBezTo>
                  <a:cubicBezTo>
                    <a:pt x="1406" y="1882"/>
                    <a:pt x="1382" y="1715"/>
                    <a:pt x="1263" y="1620"/>
                  </a:cubicBezTo>
                  <a:lnTo>
                    <a:pt x="1025" y="1382"/>
                  </a:lnTo>
                  <a:lnTo>
                    <a:pt x="1406" y="1024"/>
                  </a:lnTo>
                  <a:lnTo>
                    <a:pt x="1644" y="1263"/>
                  </a:lnTo>
                  <a:cubicBezTo>
                    <a:pt x="1711" y="1330"/>
                    <a:pt x="1786" y="1359"/>
                    <a:pt x="1860" y="1359"/>
                  </a:cubicBezTo>
                  <a:cubicBezTo>
                    <a:pt x="1917" y="1359"/>
                    <a:pt x="1973" y="1341"/>
                    <a:pt x="2025" y="1310"/>
                  </a:cubicBezTo>
                  <a:cubicBezTo>
                    <a:pt x="2240" y="1191"/>
                    <a:pt x="2454" y="1120"/>
                    <a:pt x="2692" y="1048"/>
                  </a:cubicBezTo>
                  <a:cubicBezTo>
                    <a:pt x="2835" y="1024"/>
                    <a:pt x="2930" y="905"/>
                    <a:pt x="2930" y="762"/>
                  </a:cubicBezTo>
                  <a:lnTo>
                    <a:pt x="2930" y="429"/>
                  </a:lnTo>
                  <a:close/>
                  <a:moveTo>
                    <a:pt x="2859" y="0"/>
                  </a:moveTo>
                  <a:cubicBezTo>
                    <a:pt x="2692" y="0"/>
                    <a:pt x="2525" y="167"/>
                    <a:pt x="2525" y="334"/>
                  </a:cubicBezTo>
                  <a:lnTo>
                    <a:pt x="2525" y="667"/>
                  </a:lnTo>
                  <a:cubicBezTo>
                    <a:pt x="2287" y="715"/>
                    <a:pt x="2025" y="810"/>
                    <a:pt x="1811" y="953"/>
                  </a:cubicBezTo>
                  <a:lnTo>
                    <a:pt x="1573" y="715"/>
                  </a:lnTo>
                  <a:cubicBezTo>
                    <a:pt x="1513" y="655"/>
                    <a:pt x="1436" y="626"/>
                    <a:pt x="1358" y="626"/>
                  </a:cubicBezTo>
                  <a:cubicBezTo>
                    <a:pt x="1281" y="626"/>
                    <a:pt x="1204" y="655"/>
                    <a:pt x="1144" y="715"/>
                  </a:cubicBezTo>
                  <a:lnTo>
                    <a:pt x="715" y="1144"/>
                  </a:lnTo>
                  <a:cubicBezTo>
                    <a:pt x="596" y="1263"/>
                    <a:pt x="596" y="1477"/>
                    <a:pt x="715" y="1596"/>
                  </a:cubicBezTo>
                  <a:lnTo>
                    <a:pt x="954" y="1834"/>
                  </a:lnTo>
                  <a:cubicBezTo>
                    <a:pt x="811" y="2072"/>
                    <a:pt x="715" y="2310"/>
                    <a:pt x="668" y="2549"/>
                  </a:cubicBezTo>
                  <a:lnTo>
                    <a:pt x="334" y="2549"/>
                  </a:lnTo>
                  <a:cubicBezTo>
                    <a:pt x="144" y="2549"/>
                    <a:pt x="1" y="2691"/>
                    <a:pt x="1" y="2858"/>
                  </a:cubicBezTo>
                  <a:lnTo>
                    <a:pt x="1" y="3454"/>
                  </a:lnTo>
                  <a:cubicBezTo>
                    <a:pt x="1" y="3644"/>
                    <a:pt x="144" y="3787"/>
                    <a:pt x="334" y="3787"/>
                  </a:cubicBezTo>
                  <a:lnTo>
                    <a:pt x="668" y="3787"/>
                  </a:lnTo>
                  <a:cubicBezTo>
                    <a:pt x="715" y="4025"/>
                    <a:pt x="811" y="4287"/>
                    <a:pt x="954" y="4501"/>
                  </a:cubicBezTo>
                  <a:lnTo>
                    <a:pt x="715" y="4739"/>
                  </a:lnTo>
                  <a:cubicBezTo>
                    <a:pt x="596" y="4859"/>
                    <a:pt x="596" y="5073"/>
                    <a:pt x="715" y="5192"/>
                  </a:cubicBezTo>
                  <a:lnTo>
                    <a:pt x="1144" y="5597"/>
                  </a:lnTo>
                  <a:cubicBezTo>
                    <a:pt x="1204" y="5656"/>
                    <a:pt x="1281" y="5686"/>
                    <a:pt x="1358" y="5686"/>
                  </a:cubicBezTo>
                  <a:cubicBezTo>
                    <a:pt x="1436" y="5686"/>
                    <a:pt x="1513" y="5656"/>
                    <a:pt x="1573" y="5597"/>
                  </a:cubicBezTo>
                  <a:lnTo>
                    <a:pt x="1811" y="5359"/>
                  </a:lnTo>
                  <a:cubicBezTo>
                    <a:pt x="2049" y="5525"/>
                    <a:pt x="2287" y="5597"/>
                    <a:pt x="2525" y="5668"/>
                  </a:cubicBezTo>
                  <a:lnTo>
                    <a:pt x="2525" y="6002"/>
                  </a:lnTo>
                  <a:cubicBezTo>
                    <a:pt x="2525" y="6168"/>
                    <a:pt x="2692" y="6311"/>
                    <a:pt x="2859" y="6311"/>
                  </a:cubicBezTo>
                  <a:lnTo>
                    <a:pt x="3454" y="6311"/>
                  </a:lnTo>
                  <a:cubicBezTo>
                    <a:pt x="3645" y="6311"/>
                    <a:pt x="3787" y="6168"/>
                    <a:pt x="3787" y="6002"/>
                  </a:cubicBezTo>
                  <a:lnTo>
                    <a:pt x="3787" y="5668"/>
                  </a:lnTo>
                  <a:cubicBezTo>
                    <a:pt x="4049" y="5597"/>
                    <a:pt x="4288" y="5525"/>
                    <a:pt x="4502" y="5359"/>
                  </a:cubicBezTo>
                  <a:lnTo>
                    <a:pt x="4740" y="5597"/>
                  </a:lnTo>
                  <a:cubicBezTo>
                    <a:pt x="4796" y="5642"/>
                    <a:pt x="4874" y="5666"/>
                    <a:pt x="4952" y="5666"/>
                  </a:cubicBezTo>
                  <a:cubicBezTo>
                    <a:pt x="5040" y="5666"/>
                    <a:pt x="5130" y="5636"/>
                    <a:pt x="5193" y="5573"/>
                  </a:cubicBezTo>
                  <a:lnTo>
                    <a:pt x="5597" y="5168"/>
                  </a:lnTo>
                  <a:cubicBezTo>
                    <a:pt x="5716" y="5049"/>
                    <a:pt x="5716" y="4835"/>
                    <a:pt x="5597" y="4716"/>
                  </a:cubicBezTo>
                  <a:lnTo>
                    <a:pt x="5359" y="4478"/>
                  </a:lnTo>
                  <a:cubicBezTo>
                    <a:pt x="5502" y="4263"/>
                    <a:pt x="5597" y="4001"/>
                    <a:pt x="5669" y="3763"/>
                  </a:cubicBezTo>
                  <a:lnTo>
                    <a:pt x="5978" y="3763"/>
                  </a:lnTo>
                  <a:cubicBezTo>
                    <a:pt x="6169" y="3763"/>
                    <a:pt x="6312" y="3620"/>
                    <a:pt x="6312" y="3430"/>
                  </a:cubicBezTo>
                  <a:lnTo>
                    <a:pt x="6312" y="2834"/>
                  </a:lnTo>
                  <a:cubicBezTo>
                    <a:pt x="6312" y="2668"/>
                    <a:pt x="6169" y="2501"/>
                    <a:pt x="5978" y="2501"/>
                  </a:cubicBezTo>
                  <a:lnTo>
                    <a:pt x="5669" y="2501"/>
                  </a:lnTo>
                  <a:cubicBezTo>
                    <a:pt x="5597" y="2263"/>
                    <a:pt x="5502" y="2001"/>
                    <a:pt x="5359" y="1787"/>
                  </a:cubicBezTo>
                  <a:lnTo>
                    <a:pt x="5597" y="1548"/>
                  </a:lnTo>
                  <a:cubicBezTo>
                    <a:pt x="5716" y="1429"/>
                    <a:pt x="5716" y="1239"/>
                    <a:pt x="5597" y="1120"/>
                  </a:cubicBezTo>
                  <a:lnTo>
                    <a:pt x="5193" y="691"/>
                  </a:lnTo>
                  <a:cubicBezTo>
                    <a:pt x="5133" y="632"/>
                    <a:pt x="5050" y="602"/>
                    <a:pt x="4966" y="602"/>
                  </a:cubicBezTo>
                  <a:cubicBezTo>
                    <a:pt x="4883" y="602"/>
                    <a:pt x="4800" y="632"/>
                    <a:pt x="4740" y="691"/>
                  </a:cubicBezTo>
                  <a:lnTo>
                    <a:pt x="4502" y="929"/>
                  </a:lnTo>
                  <a:cubicBezTo>
                    <a:pt x="4264" y="786"/>
                    <a:pt x="4026" y="691"/>
                    <a:pt x="3787" y="643"/>
                  </a:cubicBezTo>
                  <a:lnTo>
                    <a:pt x="3787" y="334"/>
                  </a:lnTo>
                  <a:cubicBezTo>
                    <a:pt x="3787" y="167"/>
                    <a:pt x="3645" y="0"/>
                    <a:pt x="3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4"/>
            <p:cNvSpPr/>
            <p:nvPr/>
          </p:nvSpPr>
          <p:spPr>
            <a:xfrm>
              <a:off x="6815766" y="2517955"/>
              <a:ext cx="19201" cy="49731"/>
            </a:xfrm>
            <a:custGeom>
              <a:rect b="b" l="l" r="r" t="t"/>
              <a:pathLst>
                <a:path extrusionOk="0" h="1668" w="644">
                  <a:moveTo>
                    <a:pt x="215" y="0"/>
                  </a:moveTo>
                  <a:cubicBezTo>
                    <a:pt x="120" y="0"/>
                    <a:pt x="48" y="48"/>
                    <a:pt x="25" y="143"/>
                  </a:cubicBezTo>
                  <a:cubicBezTo>
                    <a:pt x="1" y="262"/>
                    <a:pt x="96" y="357"/>
                    <a:pt x="215" y="357"/>
                  </a:cubicBezTo>
                  <a:lnTo>
                    <a:pt x="334" y="357"/>
                  </a:lnTo>
                  <a:lnTo>
                    <a:pt x="334" y="1477"/>
                  </a:lnTo>
                  <a:cubicBezTo>
                    <a:pt x="287" y="1572"/>
                    <a:pt x="382" y="1667"/>
                    <a:pt x="477" y="1667"/>
                  </a:cubicBezTo>
                  <a:cubicBezTo>
                    <a:pt x="572" y="1667"/>
                    <a:pt x="644" y="1572"/>
                    <a:pt x="644" y="1477"/>
                  </a:cubicBezTo>
                  <a:lnTo>
                    <a:pt x="644" y="167"/>
                  </a:lnTo>
                  <a:cubicBezTo>
                    <a:pt x="644" y="95"/>
                    <a:pt x="572" y="0"/>
                    <a:pt x="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4"/>
            <p:cNvSpPr/>
            <p:nvPr/>
          </p:nvSpPr>
          <p:spPr>
            <a:xfrm>
              <a:off x="6918033" y="2635099"/>
              <a:ext cx="119290" cy="118604"/>
            </a:xfrm>
            <a:custGeom>
              <a:rect b="b" l="l" r="r" t="t"/>
              <a:pathLst>
                <a:path extrusionOk="0" h="3978" w="4001">
                  <a:moveTo>
                    <a:pt x="1977" y="1"/>
                  </a:moveTo>
                  <a:cubicBezTo>
                    <a:pt x="881" y="1"/>
                    <a:pt x="0" y="882"/>
                    <a:pt x="0" y="2001"/>
                  </a:cubicBezTo>
                  <a:cubicBezTo>
                    <a:pt x="0" y="3096"/>
                    <a:pt x="881" y="3978"/>
                    <a:pt x="1977" y="3978"/>
                  </a:cubicBezTo>
                  <a:cubicBezTo>
                    <a:pt x="2334" y="3978"/>
                    <a:pt x="2691" y="3906"/>
                    <a:pt x="3001" y="3716"/>
                  </a:cubicBezTo>
                  <a:cubicBezTo>
                    <a:pt x="3096" y="3668"/>
                    <a:pt x="3120" y="3573"/>
                    <a:pt x="3048" y="3478"/>
                  </a:cubicBezTo>
                  <a:cubicBezTo>
                    <a:pt x="3020" y="3420"/>
                    <a:pt x="2973" y="3388"/>
                    <a:pt x="2920" y="3388"/>
                  </a:cubicBezTo>
                  <a:cubicBezTo>
                    <a:pt x="2885" y="3388"/>
                    <a:pt x="2848" y="3402"/>
                    <a:pt x="2810" y="3430"/>
                  </a:cubicBezTo>
                  <a:cubicBezTo>
                    <a:pt x="2572" y="3573"/>
                    <a:pt x="2286" y="3668"/>
                    <a:pt x="1977" y="3668"/>
                  </a:cubicBezTo>
                  <a:cubicBezTo>
                    <a:pt x="1072" y="3668"/>
                    <a:pt x="310" y="2906"/>
                    <a:pt x="310" y="2001"/>
                  </a:cubicBezTo>
                  <a:cubicBezTo>
                    <a:pt x="310" y="1072"/>
                    <a:pt x="1072" y="334"/>
                    <a:pt x="1977" y="334"/>
                  </a:cubicBezTo>
                  <a:cubicBezTo>
                    <a:pt x="2906" y="334"/>
                    <a:pt x="3644" y="1072"/>
                    <a:pt x="3644" y="2001"/>
                  </a:cubicBezTo>
                  <a:cubicBezTo>
                    <a:pt x="3644" y="2311"/>
                    <a:pt x="3572" y="2644"/>
                    <a:pt x="3358" y="2906"/>
                  </a:cubicBezTo>
                  <a:cubicBezTo>
                    <a:pt x="3287" y="3001"/>
                    <a:pt x="3334" y="3096"/>
                    <a:pt x="3406" y="3144"/>
                  </a:cubicBezTo>
                  <a:cubicBezTo>
                    <a:pt x="3443" y="3172"/>
                    <a:pt x="3481" y="3186"/>
                    <a:pt x="3515" y="3186"/>
                  </a:cubicBezTo>
                  <a:cubicBezTo>
                    <a:pt x="3569" y="3186"/>
                    <a:pt x="3615" y="3154"/>
                    <a:pt x="3644" y="3096"/>
                  </a:cubicBezTo>
                  <a:cubicBezTo>
                    <a:pt x="3882" y="2763"/>
                    <a:pt x="4001" y="2382"/>
                    <a:pt x="4001" y="1953"/>
                  </a:cubicBezTo>
                  <a:cubicBezTo>
                    <a:pt x="4001" y="882"/>
                    <a:pt x="3096" y="1"/>
                    <a:pt x="1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4"/>
            <p:cNvSpPr/>
            <p:nvPr/>
          </p:nvSpPr>
          <p:spPr>
            <a:xfrm>
              <a:off x="6870448" y="2586828"/>
              <a:ext cx="215175" cy="214459"/>
            </a:xfrm>
            <a:custGeom>
              <a:rect b="b" l="l" r="r" t="t"/>
              <a:pathLst>
                <a:path extrusionOk="0" h="7193" w="7217">
                  <a:moveTo>
                    <a:pt x="3906" y="334"/>
                  </a:moveTo>
                  <a:lnTo>
                    <a:pt x="3906" y="715"/>
                  </a:lnTo>
                  <a:cubicBezTo>
                    <a:pt x="3906" y="881"/>
                    <a:pt x="4025" y="1024"/>
                    <a:pt x="4168" y="1048"/>
                  </a:cubicBezTo>
                  <a:cubicBezTo>
                    <a:pt x="4454" y="1120"/>
                    <a:pt x="4716" y="1239"/>
                    <a:pt x="4954" y="1381"/>
                  </a:cubicBezTo>
                  <a:cubicBezTo>
                    <a:pt x="5006" y="1416"/>
                    <a:pt x="5059" y="1432"/>
                    <a:pt x="5110" y="1432"/>
                  </a:cubicBezTo>
                  <a:cubicBezTo>
                    <a:pt x="5199" y="1432"/>
                    <a:pt x="5283" y="1385"/>
                    <a:pt x="5359" y="1310"/>
                  </a:cubicBezTo>
                  <a:lnTo>
                    <a:pt x="5668" y="1024"/>
                  </a:lnTo>
                  <a:lnTo>
                    <a:pt x="6145" y="1501"/>
                  </a:lnTo>
                  <a:lnTo>
                    <a:pt x="5835" y="1786"/>
                  </a:lnTo>
                  <a:cubicBezTo>
                    <a:pt x="5716" y="1905"/>
                    <a:pt x="5716" y="2096"/>
                    <a:pt x="5788" y="2215"/>
                  </a:cubicBezTo>
                  <a:cubicBezTo>
                    <a:pt x="5930" y="2453"/>
                    <a:pt x="6049" y="2715"/>
                    <a:pt x="6121" y="2977"/>
                  </a:cubicBezTo>
                  <a:cubicBezTo>
                    <a:pt x="6145" y="3144"/>
                    <a:pt x="6288" y="3263"/>
                    <a:pt x="6430" y="3263"/>
                  </a:cubicBezTo>
                  <a:lnTo>
                    <a:pt x="6859" y="3263"/>
                  </a:lnTo>
                  <a:lnTo>
                    <a:pt x="6859" y="3930"/>
                  </a:lnTo>
                  <a:lnTo>
                    <a:pt x="6478" y="3930"/>
                  </a:lnTo>
                  <a:cubicBezTo>
                    <a:pt x="6311" y="3930"/>
                    <a:pt x="6169" y="4049"/>
                    <a:pt x="6145" y="4215"/>
                  </a:cubicBezTo>
                  <a:cubicBezTo>
                    <a:pt x="6073" y="4477"/>
                    <a:pt x="5954" y="4739"/>
                    <a:pt x="5811" y="4977"/>
                  </a:cubicBezTo>
                  <a:cubicBezTo>
                    <a:pt x="5716" y="5120"/>
                    <a:pt x="5764" y="5287"/>
                    <a:pt x="5883" y="5406"/>
                  </a:cubicBezTo>
                  <a:lnTo>
                    <a:pt x="6169" y="5692"/>
                  </a:lnTo>
                  <a:lnTo>
                    <a:pt x="5692" y="6168"/>
                  </a:lnTo>
                  <a:lnTo>
                    <a:pt x="5406" y="5882"/>
                  </a:lnTo>
                  <a:cubicBezTo>
                    <a:pt x="5334" y="5809"/>
                    <a:pt x="5234" y="5781"/>
                    <a:pt x="5140" y="5781"/>
                  </a:cubicBezTo>
                  <a:cubicBezTo>
                    <a:pt x="5081" y="5781"/>
                    <a:pt x="5024" y="5792"/>
                    <a:pt x="4978" y="5811"/>
                  </a:cubicBezTo>
                  <a:cubicBezTo>
                    <a:pt x="4740" y="5954"/>
                    <a:pt x="4478" y="6073"/>
                    <a:pt x="4216" y="6144"/>
                  </a:cubicBezTo>
                  <a:cubicBezTo>
                    <a:pt x="4049" y="6168"/>
                    <a:pt x="3930" y="6311"/>
                    <a:pt x="3930" y="6478"/>
                  </a:cubicBezTo>
                  <a:lnTo>
                    <a:pt x="3930" y="6883"/>
                  </a:lnTo>
                  <a:lnTo>
                    <a:pt x="3263" y="6883"/>
                  </a:lnTo>
                  <a:lnTo>
                    <a:pt x="3263" y="6502"/>
                  </a:lnTo>
                  <a:cubicBezTo>
                    <a:pt x="3263" y="6359"/>
                    <a:pt x="3144" y="6192"/>
                    <a:pt x="2977" y="6168"/>
                  </a:cubicBezTo>
                  <a:cubicBezTo>
                    <a:pt x="2715" y="6121"/>
                    <a:pt x="2453" y="6001"/>
                    <a:pt x="2215" y="5835"/>
                  </a:cubicBezTo>
                  <a:cubicBezTo>
                    <a:pt x="2162" y="5808"/>
                    <a:pt x="2105" y="5795"/>
                    <a:pt x="2048" y="5795"/>
                  </a:cubicBezTo>
                  <a:cubicBezTo>
                    <a:pt x="1954" y="5795"/>
                    <a:pt x="1861" y="5832"/>
                    <a:pt x="1787" y="5906"/>
                  </a:cubicBezTo>
                  <a:lnTo>
                    <a:pt x="1501" y="6192"/>
                  </a:lnTo>
                  <a:lnTo>
                    <a:pt x="1025" y="5716"/>
                  </a:lnTo>
                  <a:lnTo>
                    <a:pt x="1310" y="5430"/>
                  </a:lnTo>
                  <a:cubicBezTo>
                    <a:pt x="1429" y="5311"/>
                    <a:pt x="1429" y="5120"/>
                    <a:pt x="1382" y="5001"/>
                  </a:cubicBezTo>
                  <a:cubicBezTo>
                    <a:pt x="1239" y="4763"/>
                    <a:pt x="1120" y="4501"/>
                    <a:pt x="1048" y="4239"/>
                  </a:cubicBezTo>
                  <a:cubicBezTo>
                    <a:pt x="1025" y="4096"/>
                    <a:pt x="882" y="3977"/>
                    <a:pt x="715" y="3977"/>
                  </a:cubicBezTo>
                  <a:lnTo>
                    <a:pt x="310" y="3977"/>
                  </a:lnTo>
                  <a:lnTo>
                    <a:pt x="310" y="3287"/>
                  </a:lnTo>
                  <a:lnTo>
                    <a:pt x="691" y="3287"/>
                  </a:lnTo>
                  <a:cubicBezTo>
                    <a:pt x="834" y="3287"/>
                    <a:pt x="1001" y="3168"/>
                    <a:pt x="1025" y="3025"/>
                  </a:cubicBezTo>
                  <a:cubicBezTo>
                    <a:pt x="1072" y="2739"/>
                    <a:pt x="1191" y="2477"/>
                    <a:pt x="1358" y="2239"/>
                  </a:cubicBezTo>
                  <a:cubicBezTo>
                    <a:pt x="1429" y="2096"/>
                    <a:pt x="1406" y="1953"/>
                    <a:pt x="1287" y="1834"/>
                  </a:cubicBezTo>
                  <a:lnTo>
                    <a:pt x="1001" y="1524"/>
                  </a:lnTo>
                  <a:lnTo>
                    <a:pt x="1477" y="1048"/>
                  </a:lnTo>
                  <a:lnTo>
                    <a:pt x="1763" y="1358"/>
                  </a:lnTo>
                  <a:cubicBezTo>
                    <a:pt x="1830" y="1425"/>
                    <a:pt x="1920" y="1454"/>
                    <a:pt x="2007" y="1454"/>
                  </a:cubicBezTo>
                  <a:cubicBezTo>
                    <a:pt x="2074" y="1454"/>
                    <a:pt x="2140" y="1436"/>
                    <a:pt x="2192" y="1405"/>
                  </a:cubicBezTo>
                  <a:cubicBezTo>
                    <a:pt x="2430" y="1262"/>
                    <a:pt x="2692" y="1143"/>
                    <a:pt x="2954" y="1072"/>
                  </a:cubicBezTo>
                  <a:cubicBezTo>
                    <a:pt x="3096" y="1048"/>
                    <a:pt x="3216" y="905"/>
                    <a:pt x="3216" y="762"/>
                  </a:cubicBezTo>
                  <a:lnTo>
                    <a:pt x="3216" y="334"/>
                  </a:lnTo>
                  <a:close/>
                  <a:moveTo>
                    <a:pt x="3263" y="0"/>
                  </a:moveTo>
                  <a:cubicBezTo>
                    <a:pt x="3073" y="0"/>
                    <a:pt x="2930" y="143"/>
                    <a:pt x="2930" y="334"/>
                  </a:cubicBezTo>
                  <a:lnTo>
                    <a:pt x="2930" y="738"/>
                  </a:lnTo>
                  <a:cubicBezTo>
                    <a:pt x="2620" y="810"/>
                    <a:pt x="2334" y="929"/>
                    <a:pt x="2072" y="1120"/>
                  </a:cubicBezTo>
                  <a:lnTo>
                    <a:pt x="1763" y="810"/>
                  </a:lnTo>
                  <a:cubicBezTo>
                    <a:pt x="1703" y="750"/>
                    <a:pt x="1614" y="721"/>
                    <a:pt x="1525" y="721"/>
                  </a:cubicBezTo>
                  <a:cubicBezTo>
                    <a:pt x="1435" y="721"/>
                    <a:pt x="1346" y="750"/>
                    <a:pt x="1287" y="810"/>
                  </a:cubicBezTo>
                  <a:lnTo>
                    <a:pt x="810" y="1286"/>
                  </a:lnTo>
                  <a:cubicBezTo>
                    <a:pt x="691" y="1405"/>
                    <a:pt x="691" y="1643"/>
                    <a:pt x="810" y="1762"/>
                  </a:cubicBezTo>
                  <a:lnTo>
                    <a:pt x="1120" y="2072"/>
                  </a:lnTo>
                  <a:cubicBezTo>
                    <a:pt x="929" y="2334"/>
                    <a:pt x="810" y="2620"/>
                    <a:pt x="763" y="2929"/>
                  </a:cubicBezTo>
                  <a:lnTo>
                    <a:pt x="334" y="2929"/>
                  </a:lnTo>
                  <a:cubicBezTo>
                    <a:pt x="167" y="2929"/>
                    <a:pt x="1" y="3072"/>
                    <a:pt x="1" y="3263"/>
                  </a:cubicBezTo>
                  <a:lnTo>
                    <a:pt x="1" y="3930"/>
                  </a:lnTo>
                  <a:cubicBezTo>
                    <a:pt x="1" y="4120"/>
                    <a:pt x="167" y="4263"/>
                    <a:pt x="334" y="4263"/>
                  </a:cubicBezTo>
                  <a:lnTo>
                    <a:pt x="763" y="4263"/>
                  </a:lnTo>
                  <a:cubicBezTo>
                    <a:pt x="810" y="4573"/>
                    <a:pt x="929" y="4858"/>
                    <a:pt x="1120" y="5120"/>
                  </a:cubicBezTo>
                  <a:lnTo>
                    <a:pt x="810" y="5430"/>
                  </a:lnTo>
                  <a:cubicBezTo>
                    <a:pt x="691" y="5549"/>
                    <a:pt x="691" y="5787"/>
                    <a:pt x="810" y="5906"/>
                  </a:cubicBezTo>
                  <a:lnTo>
                    <a:pt x="1287" y="6382"/>
                  </a:lnTo>
                  <a:cubicBezTo>
                    <a:pt x="1346" y="6442"/>
                    <a:pt x="1435" y="6472"/>
                    <a:pt x="1525" y="6472"/>
                  </a:cubicBezTo>
                  <a:cubicBezTo>
                    <a:pt x="1614" y="6472"/>
                    <a:pt x="1703" y="6442"/>
                    <a:pt x="1763" y="6382"/>
                  </a:cubicBezTo>
                  <a:lnTo>
                    <a:pt x="2072" y="6073"/>
                  </a:lnTo>
                  <a:cubicBezTo>
                    <a:pt x="2334" y="6263"/>
                    <a:pt x="2620" y="6382"/>
                    <a:pt x="2930" y="6430"/>
                  </a:cubicBezTo>
                  <a:lnTo>
                    <a:pt x="2930" y="6859"/>
                  </a:lnTo>
                  <a:cubicBezTo>
                    <a:pt x="2930" y="7025"/>
                    <a:pt x="3073" y="7192"/>
                    <a:pt x="3263" y="7192"/>
                  </a:cubicBezTo>
                  <a:lnTo>
                    <a:pt x="3930" y="7192"/>
                  </a:lnTo>
                  <a:cubicBezTo>
                    <a:pt x="4120" y="7192"/>
                    <a:pt x="4263" y="7025"/>
                    <a:pt x="4263" y="6859"/>
                  </a:cubicBezTo>
                  <a:lnTo>
                    <a:pt x="4263" y="6430"/>
                  </a:lnTo>
                  <a:cubicBezTo>
                    <a:pt x="4573" y="6382"/>
                    <a:pt x="4859" y="6263"/>
                    <a:pt x="5121" y="6073"/>
                  </a:cubicBezTo>
                  <a:lnTo>
                    <a:pt x="5430" y="6382"/>
                  </a:lnTo>
                  <a:cubicBezTo>
                    <a:pt x="5490" y="6442"/>
                    <a:pt x="5579" y="6472"/>
                    <a:pt x="5668" y="6472"/>
                  </a:cubicBezTo>
                  <a:cubicBezTo>
                    <a:pt x="5758" y="6472"/>
                    <a:pt x="5847" y="6442"/>
                    <a:pt x="5907" y="6382"/>
                  </a:cubicBezTo>
                  <a:lnTo>
                    <a:pt x="6383" y="5906"/>
                  </a:lnTo>
                  <a:cubicBezTo>
                    <a:pt x="6502" y="5787"/>
                    <a:pt x="6502" y="5549"/>
                    <a:pt x="6383" y="5430"/>
                  </a:cubicBezTo>
                  <a:lnTo>
                    <a:pt x="6073" y="5120"/>
                  </a:lnTo>
                  <a:cubicBezTo>
                    <a:pt x="6264" y="4858"/>
                    <a:pt x="6383" y="4573"/>
                    <a:pt x="6430" y="4263"/>
                  </a:cubicBezTo>
                  <a:lnTo>
                    <a:pt x="6859" y="4263"/>
                  </a:lnTo>
                  <a:cubicBezTo>
                    <a:pt x="7026" y="4263"/>
                    <a:pt x="7193" y="4120"/>
                    <a:pt x="7193" y="3930"/>
                  </a:cubicBezTo>
                  <a:lnTo>
                    <a:pt x="7193" y="3263"/>
                  </a:lnTo>
                  <a:cubicBezTo>
                    <a:pt x="7216" y="3072"/>
                    <a:pt x="7073" y="2929"/>
                    <a:pt x="6883" y="2929"/>
                  </a:cubicBezTo>
                  <a:lnTo>
                    <a:pt x="6478" y="2929"/>
                  </a:lnTo>
                  <a:cubicBezTo>
                    <a:pt x="6407" y="2620"/>
                    <a:pt x="6288" y="2334"/>
                    <a:pt x="6121" y="2072"/>
                  </a:cubicBezTo>
                  <a:lnTo>
                    <a:pt x="6407" y="1762"/>
                  </a:lnTo>
                  <a:cubicBezTo>
                    <a:pt x="6478" y="1715"/>
                    <a:pt x="6502" y="1643"/>
                    <a:pt x="6502" y="1596"/>
                  </a:cubicBezTo>
                  <a:cubicBezTo>
                    <a:pt x="6526" y="1477"/>
                    <a:pt x="6478" y="1381"/>
                    <a:pt x="6407" y="1286"/>
                  </a:cubicBezTo>
                  <a:lnTo>
                    <a:pt x="5930" y="810"/>
                  </a:lnTo>
                  <a:cubicBezTo>
                    <a:pt x="5883" y="738"/>
                    <a:pt x="5835" y="715"/>
                    <a:pt x="5764" y="715"/>
                  </a:cubicBezTo>
                  <a:cubicBezTo>
                    <a:pt x="5736" y="709"/>
                    <a:pt x="5707" y="706"/>
                    <a:pt x="5680" y="706"/>
                  </a:cubicBezTo>
                  <a:cubicBezTo>
                    <a:pt x="5590" y="706"/>
                    <a:pt x="5503" y="737"/>
                    <a:pt x="5430" y="810"/>
                  </a:cubicBezTo>
                  <a:lnTo>
                    <a:pt x="5121" y="1120"/>
                  </a:lnTo>
                  <a:cubicBezTo>
                    <a:pt x="4859" y="929"/>
                    <a:pt x="4573" y="810"/>
                    <a:pt x="4263" y="738"/>
                  </a:cubicBezTo>
                  <a:lnTo>
                    <a:pt x="4263" y="334"/>
                  </a:lnTo>
                  <a:cubicBezTo>
                    <a:pt x="4263" y="143"/>
                    <a:pt x="4120" y="0"/>
                    <a:pt x="3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54"/>
            <p:cNvSpPr/>
            <p:nvPr/>
          </p:nvSpPr>
          <p:spPr>
            <a:xfrm>
              <a:off x="6961325" y="2667777"/>
              <a:ext cx="32707" cy="51133"/>
            </a:xfrm>
            <a:custGeom>
              <a:rect b="b" l="l" r="r" t="t"/>
              <a:pathLst>
                <a:path extrusionOk="0" h="1715" w="1097">
                  <a:moveTo>
                    <a:pt x="525" y="0"/>
                  </a:moveTo>
                  <a:cubicBezTo>
                    <a:pt x="287" y="0"/>
                    <a:pt x="96" y="167"/>
                    <a:pt x="25" y="381"/>
                  </a:cubicBezTo>
                  <a:cubicBezTo>
                    <a:pt x="1" y="476"/>
                    <a:pt x="48" y="572"/>
                    <a:pt x="120" y="595"/>
                  </a:cubicBezTo>
                  <a:cubicBezTo>
                    <a:pt x="136" y="600"/>
                    <a:pt x="153" y="601"/>
                    <a:pt x="170" y="601"/>
                  </a:cubicBezTo>
                  <a:cubicBezTo>
                    <a:pt x="253" y="601"/>
                    <a:pt x="338" y="555"/>
                    <a:pt x="358" y="476"/>
                  </a:cubicBezTo>
                  <a:cubicBezTo>
                    <a:pt x="382" y="381"/>
                    <a:pt x="453" y="357"/>
                    <a:pt x="501" y="357"/>
                  </a:cubicBezTo>
                  <a:cubicBezTo>
                    <a:pt x="596" y="357"/>
                    <a:pt x="644" y="405"/>
                    <a:pt x="644" y="500"/>
                  </a:cubicBezTo>
                  <a:lnTo>
                    <a:pt x="644" y="524"/>
                  </a:lnTo>
                  <a:cubicBezTo>
                    <a:pt x="644" y="619"/>
                    <a:pt x="620" y="715"/>
                    <a:pt x="572" y="810"/>
                  </a:cubicBezTo>
                  <a:cubicBezTo>
                    <a:pt x="358" y="1096"/>
                    <a:pt x="239" y="1262"/>
                    <a:pt x="168" y="1334"/>
                  </a:cubicBezTo>
                  <a:cubicBezTo>
                    <a:pt x="96" y="1453"/>
                    <a:pt x="48" y="1524"/>
                    <a:pt x="96" y="1596"/>
                  </a:cubicBezTo>
                  <a:cubicBezTo>
                    <a:pt x="120" y="1667"/>
                    <a:pt x="144" y="1691"/>
                    <a:pt x="215" y="1715"/>
                  </a:cubicBezTo>
                  <a:lnTo>
                    <a:pt x="930" y="1715"/>
                  </a:lnTo>
                  <a:cubicBezTo>
                    <a:pt x="1001" y="1715"/>
                    <a:pt x="1096" y="1667"/>
                    <a:pt x="1096" y="1572"/>
                  </a:cubicBezTo>
                  <a:cubicBezTo>
                    <a:pt x="1096" y="1453"/>
                    <a:pt x="1049" y="1357"/>
                    <a:pt x="930" y="1357"/>
                  </a:cubicBezTo>
                  <a:lnTo>
                    <a:pt x="596" y="1357"/>
                  </a:lnTo>
                  <a:cubicBezTo>
                    <a:pt x="644" y="1286"/>
                    <a:pt x="739" y="1167"/>
                    <a:pt x="858" y="976"/>
                  </a:cubicBezTo>
                  <a:cubicBezTo>
                    <a:pt x="953" y="857"/>
                    <a:pt x="1001" y="738"/>
                    <a:pt x="1049" y="619"/>
                  </a:cubicBezTo>
                  <a:lnTo>
                    <a:pt x="1049" y="595"/>
                  </a:lnTo>
                  <a:lnTo>
                    <a:pt x="1049" y="524"/>
                  </a:lnTo>
                  <a:lnTo>
                    <a:pt x="1049" y="500"/>
                  </a:lnTo>
                  <a:cubicBezTo>
                    <a:pt x="1049" y="238"/>
                    <a:pt x="811" y="0"/>
                    <a:pt x="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1" name="Google Shape;2751;p54"/>
          <p:cNvGrpSpPr/>
          <p:nvPr/>
        </p:nvGrpSpPr>
        <p:grpSpPr>
          <a:xfrm>
            <a:off x="6273306" y="2448366"/>
            <a:ext cx="352920" cy="353606"/>
            <a:chOff x="6158994" y="2448366"/>
            <a:chExt cx="352920" cy="353606"/>
          </a:xfrm>
        </p:grpSpPr>
        <p:sp>
          <p:nvSpPr>
            <p:cNvPr id="2752" name="Google Shape;2752;p54"/>
            <p:cNvSpPr/>
            <p:nvPr/>
          </p:nvSpPr>
          <p:spPr>
            <a:xfrm>
              <a:off x="6255566" y="2546339"/>
              <a:ext cx="158347" cy="157662"/>
            </a:xfrm>
            <a:custGeom>
              <a:rect b="b" l="l" r="r" t="t"/>
              <a:pathLst>
                <a:path extrusionOk="0" h="5288" w="5311">
                  <a:moveTo>
                    <a:pt x="2644" y="1"/>
                  </a:moveTo>
                  <a:cubicBezTo>
                    <a:pt x="1191" y="1"/>
                    <a:pt x="0" y="1192"/>
                    <a:pt x="0" y="2644"/>
                  </a:cubicBezTo>
                  <a:cubicBezTo>
                    <a:pt x="0" y="4097"/>
                    <a:pt x="1191" y="5288"/>
                    <a:pt x="2644" y="5288"/>
                  </a:cubicBezTo>
                  <a:cubicBezTo>
                    <a:pt x="4120" y="5288"/>
                    <a:pt x="5311" y="4097"/>
                    <a:pt x="5311" y="2644"/>
                  </a:cubicBezTo>
                  <a:cubicBezTo>
                    <a:pt x="5311" y="1192"/>
                    <a:pt x="4120" y="1"/>
                    <a:pt x="264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4"/>
            <p:cNvSpPr/>
            <p:nvPr/>
          </p:nvSpPr>
          <p:spPr>
            <a:xfrm>
              <a:off x="6302406" y="2549201"/>
              <a:ext cx="111508" cy="154799"/>
            </a:xfrm>
            <a:custGeom>
              <a:rect b="b" l="l" r="r" t="t"/>
              <a:pathLst>
                <a:path extrusionOk="0" h="5192" w="3740">
                  <a:moveTo>
                    <a:pt x="1716" y="0"/>
                  </a:moveTo>
                  <a:lnTo>
                    <a:pt x="1716" y="0"/>
                  </a:lnTo>
                  <a:cubicBezTo>
                    <a:pt x="2621" y="405"/>
                    <a:pt x="3287" y="1334"/>
                    <a:pt x="3287" y="2405"/>
                  </a:cubicBezTo>
                  <a:cubicBezTo>
                    <a:pt x="3287" y="3858"/>
                    <a:pt x="2097" y="5049"/>
                    <a:pt x="644" y="5049"/>
                  </a:cubicBezTo>
                  <a:cubicBezTo>
                    <a:pt x="430" y="5049"/>
                    <a:pt x="215" y="5025"/>
                    <a:pt x="1" y="4953"/>
                  </a:cubicBezTo>
                  <a:lnTo>
                    <a:pt x="1" y="4953"/>
                  </a:lnTo>
                  <a:cubicBezTo>
                    <a:pt x="334" y="5120"/>
                    <a:pt x="692" y="5192"/>
                    <a:pt x="1073" y="5192"/>
                  </a:cubicBezTo>
                  <a:cubicBezTo>
                    <a:pt x="2549" y="5192"/>
                    <a:pt x="3740" y="4001"/>
                    <a:pt x="3740" y="2548"/>
                  </a:cubicBezTo>
                  <a:cubicBezTo>
                    <a:pt x="3740" y="1310"/>
                    <a:pt x="2859" y="262"/>
                    <a:pt x="171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4"/>
            <p:cNvSpPr/>
            <p:nvPr/>
          </p:nvSpPr>
          <p:spPr>
            <a:xfrm>
              <a:off x="6163257" y="2454031"/>
              <a:ext cx="343678" cy="342276"/>
            </a:xfrm>
            <a:custGeom>
              <a:rect b="b" l="l" r="r" t="t"/>
              <a:pathLst>
                <a:path extrusionOk="0" h="11480" w="11527">
                  <a:moveTo>
                    <a:pt x="5740" y="1477"/>
                  </a:moveTo>
                  <a:cubicBezTo>
                    <a:pt x="8097" y="1477"/>
                    <a:pt x="10002" y="3383"/>
                    <a:pt x="10002" y="5740"/>
                  </a:cubicBezTo>
                  <a:cubicBezTo>
                    <a:pt x="10002" y="8098"/>
                    <a:pt x="8097" y="10003"/>
                    <a:pt x="5740" y="10003"/>
                  </a:cubicBezTo>
                  <a:cubicBezTo>
                    <a:pt x="3406" y="10003"/>
                    <a:pt x="1501" y="8098"/>
                    <a:pt x="1501" y="5740"/>
                  </a:cubicBezTo>
                  <a:cubicBezTo>
                    <a:pt x="1501" y="5145"/>
                    <a:pt x="1620" y="4573"/>
                    <a:pt x="1810" y="4073"/>
                  </a:cubicBezTo>
                  <a:lnTo>
                    <a:pt x="2549" y="4002"/>
                  </a:lnTo>
                  <a:cubicBezTo>
                    <a:pt x="2644" y="4002"/>
                    <a:pt x="2691" y="3930"/>
                    <a:pt x="2644" y="3859"/>
                  </a:cubicBezTo>
                  <a:lnTo>
                    <a:pt x="2358" y="3192"/>
                  </a:lnTo>
                  <a:cubicBezTo>
                    <a:pt x="3120" y="2168"/>
                    <a:pt x="4335" y="1477"/>
                    <a:pt x="5740" y="1477"/>
                  </a:cubicBezTo>
                  <a:close/>
                  <a:moveTo>
                    <a:pt x="5740" y="1"/>
                  </a:moveTo>
                  <a:cubicBezTo>
                    <a:pt x="2572" y="1"/>
                    <a:pt x="0" y="2597"/>
                    <a:pt x="0" y="5740"/>
                  </a:cubicBezTo>
                  <a:cubicBezTo>
                    <a:pt x="0" y="8931"/>
                    <a:pt x="2596" y="11479"/>
                    <a:pt x="5740" y="11479"/>
                  </a:cubicBezTo>
                  <a:cubicBezTo>
                    <a:pt x="8931" y="11479"/>
                    <a:pt x="11503" y="8884"/>
                    <a:pt x="11503" y="5740"/>
                  </a:cubicBezTo>
                  <a:cubicBezTo>
                    <a:pt x="11527" y="2549"/>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54"/>
            <p:cNvSpPr/>
            <p:nvPr/>
          </p:nvSpPr>
          <p:spPr>
            <a:xfrm>
              <a:off x="6162542" y="2625886"/>
              <a:ext cx="107960" cy="149135"/>
            </a:xfrm>
            <a:custGeom>
              <a:rect b="b" l="l" r="r" t="t"/>
              <a:pathLst>
                <a:path extrusionOk="0" h="5002" w="3621">
                  <a:moveTo>
                    <a:pt x="1" y="0"/>
                  </a:moveTo>
                  <a:cubicBezTo>
                    <a:pt x="1" y="2143"/>
                    <a:pt x="1167" y="4001"/>
                    <a:pt x="2882" y="5001"/>
                  </a:cubicBezTo>
                  <a:lnTo>
                    <a:pt x="3620" y="3691"/>
                  </a:lnTo>
                  <a:cubicBezTo>
                    <a:pt x="3144" y="3405"/>
                    <a:pt x="2739" y="3024"/>
                    <a:pt x="2382" y="2572"/>
                  </a:cubicBezTo>
                  <a:lnTo>
                    <a:pt x="2668" y="1881"/>
                  </a:lnTo>
                  <a:cubicBezTo>
                    <a:pt x="2715" y="1834"/>
                    <a:pt x="2644" y="1738"/>
                    <a:pt x="2596" y="1738"/>
                  </a:cubicBezTo>
                  <a:lnTo>
                    <a:pt x="1834" y="1667"/>
                  </a:lnTo>
                  <a:cubicBezTo>
                    <a:pt x="1644" y="1167"/>
                    <a:pt x="1525" y="595"/>
                    <a:pt x="15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54"/>
            <p:cNvSpPr/>
            <p:nvPr/>
          </p:nvSpPr>
          <p:spPr>
            <a:xfrm>
              <a:off x="6398262" y="2476780"/>
              <a:ext cx="108676" cy="149135"/>
            </a:xfrm>
            <a:custGeom>
              <a:rect b="b" l="l" r="r" t="t"/>
              <a:pathLst>
                <a:path extrusionOk="0" h="5002" w="3645">
                  <a:moveTo>
                    <a:pt x="763" y="0"/>
                  </a:moveTo>
                  <a:lnTo>
                    <a:pt x="1" y="1310"/>
                  </a:lnTo>
                  <a:cubicBezTo>
                    <a:pt x="525" y="1619"/>
                    <a:pt x="930" y="1977"/>
                    <a:pt x="1287" y="2453"/>
                  </a:cubicBezTo>
                  <a:lnTo>
                    <a:pt x="1001" y="3120"/>
                  </a:lnTo>
                  <a:cubicBezTo>
                    <a:pt x="954" y="3191"/>
                    <a:pt x="1025" y="3286"/>
                    <a:pt x="1073" y="3286"/>
                  </a:cubicBezTo>
                  <a:lnTo>
                    <a:pt x="1811" y="3334"/>
                  </a:lnTo>
                  <a:cubicBezTo>
                    <a:pt x="2025" y="3858"/>
                    <a:pt x="2144" y="4406"/>
                    <a:pt x="2144" y="5001"/>
                  </a:cubicBezTo>
                  <a:lnTo>
                    <a:pt x="3645" y="5001"/>
                  </a:lnTo>
                  <a:cubicBezTo>
                    <a:pt x="3645" y="2858"/>
                    <a:pt x="2478" y="1024"/>
                    <a:pt x="76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54"/>
            <p:cNvSpPr/>
            <p:nvPr/>
          </p:nvSpPr>
          <p:spPr>
            <a:xfrm>
              <a:off x="6397576" y="2625886"/>
              <a:ext cx="108646" cy="149135"/>
            </a:xfrm>
            <a:custGeom>
              <a:rect b="b" l="l" r="r" t="t"/>
              <a:pathLst>
                <a:path extrusionOk="0" h="5002" w="3644">
                  <a:moveTo>
                    <a:pt x="2143" y="0"/>
                  </a:moveTo>
                  <a:cubicBezTo>
                    <a:pt x="2143" y="595"/>
                    <a:pt x="2024" y="1167"/>
                    <a:pt x="1810" y="1667"/>
                  </a:cubicBezTo>
                  <a:lnTo>
                    <a:pt x="1072" y="1738"/>
                  </a:lnTo>
                  <a:cubicBezTo>
                    <a:pt x="977" y="1738"/>
                    <a:pt x="953" y="1834"/>
                    <a:pt x="977" y="1881"/>
                  </a:cubicBezTo>
                  <a:lnTo>
                    <a:pt x="1286" y="2572"/>
                  </a:lnTo>
                  <a:cubicBezTo>
                    <a:pt x="929" y="3024"/>
                    <a:pt x="500" y="3405"/>
                    <a:pt x="0" y="3691"/>
                  </a:cubicBezTo>
                  <a:lnTo>
                    <a:pt x="738" y="5001"/>
                  </a:lnTo>
                  <a:cubicBezTo>
                    <a:pt x="2477" y="4025"/>
                    <a:pt x="3644" y="2143"/>
                    <a:pt x="364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4"/>
            <p:cNvSpPr/>
            <p:nvPr/>
          </p:nvSpPr>
          <p:spPr>
            <a:xfrm>
              <a:off x="6288214" y="2456893"/>
              <a:ext cx="218723" cy="339414"/>
            </a:xfrm>
            <a:custGeom>
              <a:rect b="b" l="l" r="r" t="t"/>
              <a:pathLst>
                <a:path extrusionOk="0" h="11384" w="7336">
                  <a:moveTo>
                    <a:pt x="2620" y="0"/>
                  </a:moveTo>
                  <a:cubicBezTo>
                    <a:pt x="5049" y="667"/>
                    <a:pt x="6835" y="2906"/>
                    <a:pt x="6835" y="5525"/>
                  </a:cubicBezTo>
                  <a:cubicBezTo>
                    <a:pt x="6835" y="8716"/>
                    <a:pt x="4240" y="11264"/>
                    <a:pt x="1072" y="11264"/>
                  </a:cubicBezTo>
                  <a:cubicBezTo>
                    <a:pt x="715" y="11264"/>
                    <a:pt x="358" y="11241"/>
                    <a:pt x="1" y="11193"/>
                  </a:cubicBezTo>
                  <a:lnTo>
                    <a:pt x="1" y="11193"/>
                  </a:lnTo>
                  <a:cubicBezTo>
                    <a:pt x="525" y="11336"/>
                    <a:pt x="1025" y="11383"/>
                    <a:pt x="1549" y="11383"/>
                  </a:cubicBezTo>
                  <a:cubicBezTo>
                    <a:pt x="4740" y="11383"/>
                    <a:pt x="7312" y="8812"/>
                    <a:pt x="7312" y="5644"/>
                  </a:cubicBezTo>
                  <a:cubicBezTo>
                    <a:pt x="7336" y="2858"/>
                    <a:pt x="5311" y="500"/>
                    <a:pt x="262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4"/>
            <p:cNvSpPr/>
            <p:nvPr/>
          </p:nvSpPr>
          <p:spPr>
            <a:xfrm>
              <a:off x="6248470" y="2454031"/>
              <a:ext cx="170423" cy="64997"/>
            </a:xfrm>
            <a:custGeom>
              <a:rect b="b" l="l" r="r" t="t"/>
              <a:pathLst>
                <a:path extrusionOk="0" h="2180" w="5716">
                  <a:moveTo>
                    <a:pt x="2882" y="1"/>
                  </a:moveTo>
                  <a:cubicBezTo>
                    <a:pt x="1858" y="1"/>
                    <a:pt x="857" y="263"/>
                    <a:pt x="0" y="763"/>
                  </a:cubicBezTo>
                  <a:lnTo>
                    <a:pt x="738" y="2073"/>
                  </a:lnTo>
                  <a:cubicBezTo>
                    <a:pt x="1215" y="1811"/>
                    <a:pt x="1762" y="1597"/>
                    <a:pt x="2358" y="1549"/>
                  </a:cubicBezTo>
                  <a:lnTo>
                    <a:pt x="2763" y="2144"/>
                  </a:lnTo>
                  <a:cubicBezTo>
                    <a:pt x="2798" y="2168"/>
                    <a:pt x="2840" y="2180"/>
                    <a:pt x="2876" y="2180"/>
                  </a:cubicBezTo>
                  <a:cubicBezTo>
                    <a:pt x="2911" y="2180"/>
                    <a:pt x="2941" y="2168"/>
                    <a:pt x="2953" y="2144"/>
                  </a:cubicBezTo>
                  <a:lnTo>
                    <a:pt x="3358" y="1549"/>
                  </a:lnTo>
                  <a:cubicBezTo>
                    <a:pt x="3929" y="1597"/>
                    <a:pt x="4501" y="1811"/>
                    <a:pt x="4977" y="2073"/>
                  </a:cubicBezTo>
                  <a:lnTo>
                    <a:pt x="5716" y="763"/>
                  </a:lnTo>
                  <a:cubicBezTo>
                    <a:pt x="4954" y="263"/>
                    <a:pt x="3953" y="1"/>
                    <a:pt x="288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54"/>
            <p:cNvSpPr/>
            <p:nvPr/>
          </p:nvSpPr>
          <p:spPr>
            <a:xfrm>
              <a:off x="6365614" y="2457609"/>
              <a:ext cx="53995" cy="24866"/>
            </a:xfrm>
            <a:custGeom>
              <a:rect b="b" l="l" r="r" t="t"/>
              <a:pathLst>
                <a:path extrusionOk="0" h="834" w="1811">
                  <a:moveTo>
                    <a:pt x="0" y="0"/>
                  </a:moveTo>
                  <a:cubicBezTo>
                    <a:pt x="620" y="167"/>
                    <a:pt x="1215" y="452"/>
                    <a:pt x="1739" y="834"/>
                  </a:cubicBezTo>
                  <a:lnTo>
                    <a:pt x="1810" y="691"/>
                  </a:lnTo>
                  <a:cubicBezTo>
                    <a:pt x="1810" y="619"/>
                    <a:pt x="1763" y="595"/>
                    <a:pt x="1739" y="572"/>
                  </a:cubicBezTo>
                  <a:lnTo>
                    <a:pt x="1548" y="476"/>
                  </a:lnTo>
                  <a:cubicBezTo>
                    <a:pt x="1501" y="452"/>
                    <a:pt x="1453" y="405"/>
                    <a:pt x="1406" y="405"/>
                  </a:cubicBezTo>
                  <a:cubicBezTo>
                    <a:pt x="1215" y="333"/>
                    <a:pt x="1025" y="238"/>
                    <a:pt x="810" y="167"/>
                  </a:cubicBezTo>
                  <a:cubicBezTo>
                    <a:pt x="596" y="119"/>
                    <a:pt x="358" y="24"/>
                    <a:pt x="12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54"/>
            <p:cNvSpPr/>
            <p:nvPr/>
          </p:nvSpPr>
          <p:spPr>
            <a:xfrm>
              <a:off x="6249871" y="2732208"/>
              <a:ext cx="172569" cy="65533"/>
            </a:xfrm>
            <a:custGeom>
              <a:rect b="b" l="l" r="r" t="t"/>
              <a:pathLst>
                <a:path extrusionOk="0" h="2198" w="5788">
                  <a:moveTo>
                    <a:pt x="2861" y="0"/>
                  </a:moveTo>
                  <a:cubicBezTo>
                    <a:pt x="2829" y="0"/>
                    <a:pt x="2799" y="18"/>
                    <a:pt x="2787" y="54"/>
                  </a:cubicBezTo>
                  <a:lnTo>
                    <a:pt x="2358" y="649"/>
                  </a:lnTo>
                  <a:cubicBezTo>
                    <a:pt x="1787" y="578"/>
                    <a:pt x="1239" y="363"/>
                    <a:pt x="763" y="101"/>
                  </a:cubicBezTo>
                  <a:lnTo>
                    <a:pt x="1" y="1411"/>
                  </a:lnTo>
                  <a:cubicBezTo>
                    <a:pt x="834" y="1888"/>
                    <a:pt x="1858" y="2197"/>
                    <a:pt x="2906" y="2197"/>
                  </a:cubicBezTo>
                  <a:cubicBezTo>
                    <a:pt x="3930" y="2197"/>
                    <a:pt x="4930" y="1911"/>
                    <a:pt x="5788" y="1411"/>
                  </a:cubicBezTo>
                  <a:lnTo>
                    <a:pt x="4978" y="101"/>
                  </a:lnTo>
                  <a:cubicBezTo>
                    <a:pt x="4502" y="363"/>
                    <a:pt x="3978" y="578"/>
                    <a:pt x="3382" y="649"/>
                  </a:cubicBezTo>
                  <a:lnTo>
                    <a:pt x="2954" y="54"/>
                  </a:lnTo>
                  <a:cubicBezTo>
                    <a:pt x="2930" y="18"/>
                    <a:pt x="2894" y="0"/>
                    <a:pt x="286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4"/>
            <p:cNvSpPr/>
            <p:nvPr/>
          </p:nvSpPr>
          <p:spPr>
            <a:xfrm>
              <a:off x="6421011" y="2478181"/>
              <a:ext cx="85927" cy="149135"/>
            </a:xfrm>
            <a:custGeom>
              <a:rect b="b" l="l" r="r" t="t"/>
              <a:pathLst>
                <a:path extrusionOk="0" h="5002" w="2882">
                  <a:moveTo>
                    <a:pt x="71" y="1"/>
                  </a:moveTo>
                  <a:lnTo>
                    <a:pt x="0" y="144"/>
                  </a:lnTo>
                  <a:cubicBezTo>
                    <a:pt x="1477" y="1191"/>
                    <a:pt x="2453" y="2906"/>
                    <a:pt x="2453" y="4883"/>
                  </a:cubicBezTo>
                  <a:lnTo>
                    <a:pt x="2453" y="5002"/>
                  </a:lnTo>
                  <a:lnTo>
                    <a:pt x="2882" y="5002"/>
                  </a:lnTo>
                  <a:lnTo>
                    <a:pt x="2882" y="4954"/>
                  </a:lnTo>
                  <a:lnTo>
                    <a:pt x="2882" y="4883"/>
                  </a:lnTo>
                  <a:lnTo>
                    <a:pt x="2882" y="4573"/>
                  </a:lnTo>
                  <a:cubicBezTo>
                    <a:pt x="2882" y="4478"/>
                    <a:pt x="2858" y="4359"/>
                    <a:pt x="2858" y="4287"/>
                  </a:cubicBezTo>
                  <a:cubicBezTo>
                    <a:pt x="2786" y="3882"/>
                    <a:pt x="2739" y="3525"/>
                    <a:pt x="2620" y="3144"/>
                  </a:cubicBezTo>
                  <a:cubicBezTo>
                    <a:pt x="2524" y="2906"/>
                    <a:pt x="2429" y="2668"/>
                    <a:pt x="2310" y="2430"/>
                  </a:cubicBezTo>
                  <a:cubicBezTo>
                    <a:pt x="2262" y="2311"/>
                    <a:pt x="2191" y="2168"/>
                    <a:pt x="2096" y="2049"/>
                  </a:cubicBezTo>
                  <a:cubicBezTo>
                    <a:pt x="1953" y="1787"/>
                    <a:pt x="1738" y="1501"/>
                    <a:pt x="1572" y="1263"/>
                  </a:cubicBezTo>
                  <a:cubicBezTo>
                    <a:pt x="1310" y="977"/>
                    <a:pt x="1000" y="667"/>
                    <a:pt x="714" y="429"/>
                  </a:cubicBezTo>
                  <a:cubicBezTo>
                    <a:pt x="619" y="382"/>
                    <a:pt x="524" y="286"/>
                    <a:pt x="429" y="239"/>
                  </a:cubicBezTo>
                  <a:cubicBezTo>
                    <a:pt x="357" y="167"/>
                    <a:pt x="238" y="120"/>
                    <a:pt x="143" y="24"/>
                  </a:cubicBezTo>
                  <a:cubicBezTo>
                    <a:pt x="119" y="24"/>
                    <a:pt x="71" y="1"/>
                    <a:pt x="7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4"/>
            <p:cNvSpPr/>
            <p:nvPr/>
          </p:nvSpPr>
          <p:spPr>
            <a:xfrm>
              <a:off x="6289645" y="2763633"/>
              <a:ext cx="131365" cy="34108"/>
            </a:xfrm>
            <a:custGeom>
              <a:rect b="b" l="l" r="r" t="t"/>
              <a:pathLst>
                <a:path extrusionOk="0" h="1144" w="4406">
                  <a:moveTo>
                    <a:pt x="0" y="881"/>
                  </a:moveTo>
                  <a:lnTo>
                    <a:pt x="0" y="881"/>
                  </a:lnTo>
                  <a:cubicBezTo>
                    <a:pt x="3" y="882"/>
                    <a:pt x="5" y="882"/>
                    <a:pt x="8" y="883"/>
                  </a:cubicBezTo>
                  <a:lnTo>
                    <a:pt x="8" y="883"/>
                  </a:lnTo>
                  <a:cubicBezTo>
                    <a:pt x="5" y="882"/>
                    <a:pt x="3" y="881"/>
                    <a:pt x="0" y="881"/>
                  </a:cubicBezTo>
                  <a:close/>
                  <a:moveTo>
                    <a:pt x="4239" y="0"/>
                  </a:moveTo>
                  <a:cubicBezTo>
                    <a:pt x="3358" y="619"/>
                    <a:pt x="2263" y="976"/>
                    <a:pt x="1072" y="976"/>
                  </a:cubicBezTo>
                  <a:cubicBezTo>
                    <a:pt x="670" y="976"/>
                    <a:pt x="362" y="953"/>
                    <a:pt x="8" y="883"/>
                  </a:cubicBezTo>
                  <a:lnTo>
                    <a:pt x="8" y="883"/>
                  </a:lnTo>
                  <a:cubicBezTo>
                    <a:pt x="29" y="891"/>
                    <a:pt x="51" y="929"/>
                    <a:pt x="72" y="929"/>
                  </a:cubicBezTo>
                  <a:cubicBezTo>
                    <a:pt x="96" y="929"/>
                    <a:pt x="143" y="953"/>
                    <a:pt x="167" y="953"/>
                  </a:cubicBezTo>
                  <a:cubicBezTo>
                    <a:pt x="191" y="976"/>
                    <a:pt x="238" y="976"/>
                    <a:pt x="262" y="976"/>
                  </a:cubicBezTo>
                  <a:cubicBezTo>
                    <a:pt x="286" y="1024"/>
                    <a:pt x="310" y="1024"/>
                    <a:pt x="334" y="1024"/>
                  </a:cubicBezTo>
                  <a:cubicBezTo>
                    <a:pt x="429" y="1048"/>
                    <a:pt x="548" y="1072"/>
                    <a:pt x="643" y="1072"/>
                  </a:cubicBezTo>
                  <a:cubicBezTo>
                    <a:pt x="739" y="1072"/>
                    <a:pt x="786" y="1095"/>
                    <a:pt x="881" y="1095"/>
                  </a:cubicBezTo>
                  <a:cubicBezTo>
                    <a:pt x="1096" y="1143"/>
                    <a:pt x="1334" y="1143"/>
                    <a:pt x="1524" y="1143"/>
                  </a:cubicBezTo>
                  <a:cubicBezTo>
                    <a:pt x="1715" y="1143"/>
                    <a:pt x="1858" y="1095"/>
                    <a:pt x="2048" y="1095"/>
                  </a:cubicBezTo>
                  <a:cubicBezTo>
                    <a:pt x="2310" y="1072"/>
                    <a:pt x="2596" y="1024"/>
                    <a:pt x="2882" y="953"/>
                  </a:cubicBezTo>
                  <a:cubicBezTo>
                    <a:pt x="3358" y="857"/>
                    <a:pt x="3763" y="691"/>
                    <a:pt x="4192" y="476"/>
                  </a:cubicBezTo>
                  <a:cubicBezTo>
                    <a:pt x="4216" y="452"/>
                    <a:pt x="4263" y="429"/>
                    <a:pt x="4335" y="381"/>
                  </a:cubicBezTo>
                  <a:cubicBezTo>
                    <a:pt x="4335" y="381"/>
                    <a:pt x="4358" y="357"/>
                    <a:pt x="4406" y="357"/>
                  </a:cubicBezTo>
                  <a:lnTo>
                    <a:pt x="423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4"/>
            <p:cNvSpPr/>
            <p:nvPr/>
          </p:nvSpPr>
          <p:spPr>
            <a:xfrm>
              <a:off x="6289645" y="2595355"/>
              <a:ext cx="90190" cy="10674"/>
            </a:xfrm>
            <a:custGeom>
              <a:rect b="b" l="l" r="r" t="t"/>
              <a:pathLst>
                <a:path extrusionOk="0" h="358" w="3025">
                  <a:moveTo>
                    <a:pt x="191" y="0"/>
                  </a:moveTo>
                  <a:cubicBezTo>
                    <a:pt x="119" y="0"/>
                    <a:pt x="48" y="48"/>
                    <a:pt x="24" y="143"/>
                  </a:cubicBezTo>
                  <a:cubicBezTo>
                    <a:pt x="0" y="262"/>
                    <a:pt x="72" y="357"/>
                    <a:pt x="191" y="357"/>
                  </a:cubicBezTo>
                  <a:lnTo>
                    <a:pt x="2810" y="357"/>
                  </a:lnTo>
                  <a:cubicBezTo>
                    <a:pt x="2906" y="357"/>
                    <a:pt x="2977" y="286"/>
                    <a:pt x="3001" y="191"/>
                  </a:cubicBezTo>
                  <a:cubicBezTo>
                    <a:pt x="3025" y="119"/>
                    <a:pt x="2930" y="0"/>
                    <a:pt x="2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4"/>
            <p:cNvSpPr/>
            <p:nvPr/>
          </p:nvSpPr>
          <p:spPr>
            <a:xfrm>
              <a:off x="6289645" y="2620192"/>
              <a:ext cx="89475" cy="10674"/>
            </a:xfrm>
            <a:custGeom>
              <a:rect b="b" l="l" r="r" t="t"/>
              <a:pathLst>
                <a:path extrusionOk="0" h="358" w="3001">
                  <a:moveTo>
                    <a:pt x="191" y="1"/>
                  </a:moveTo>
                  <a:cubicBezTo>
                    <a:pt x="119" y="1"/>
                    <a:pt x="48" y="48"/>
                    <a:pt x="24" y="143"/>
                  </a:cubicBezTo>
                  <a:cubicBezTo>
                    <a:pt x="0" y="262"/>
                    <a:pt x="72" y="358"/>
                    <a:pt x="191" y="358"/>
                  </a:cubicBezTo>
                  <a:lnTo>
                    <a:pt x="2810" y="358"/>
                  </a:lnTo>
                  <a:cubicBezTo>
                    <a:pt x="2930" y="358"/>
                    <a:pt x="3001" y="262"/>
                    <a:pt x="3001" y="167"/>
                  </a:cubicBezTo>
                  <a:cubicBezTo>
                    <a:pt x="3001" y="72"/>
                    <a:pt x="2906" y="1"/>
                    <a:pt x="2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4"/>
            <p:cNvSpPr/>
            <p:nvPr/>
          </p:nvSpPr>
          <p:spPr>
            <a:xfrm>
              <a:off x="6308816" y="2645058"/>
              <a:ext cx="51848" cy="10674"/>
            </a:xfrm>
            <a:custGeom>
              <a:rect b="b" l="l" r="r" t="t"/>
              <a:pathLst>
                <a:path extrusionOk="0" h="358" w="1739">
                  <a:moveTo>
                    <a:pt x="215" y="0"/>
                  </a:moveTo>
                  <a:cubicBezTo>
                    <a:pt x="96" y="0"/>
                    <a:pt x="0" y="71"/>
                    <a:pt x="24" y="191"/>
                  </a:cubicBezTo>
                  <a:cubicBezTo>
                    <a:pt x="72" y="286"/>
                    <a:pt x="119" y="357"/>
                    <a:pt x="215" y="357"/>
                  </a:cubicBezTo>
                  <a:lnTo>
                    <a:pt x="1524" y="357"/>
                  </a:lnTo>
                  <a:cubicBezTo>
                    <a:pt x="1620" y="357"/>
                    <a:pt x="1667" y="286"/>
                    <a:pt x="1691" y="191"/>
                  </a:cubicBezTo>
                  <a:cubicBezTo>
                    <a:pt x="1739" y="71"/>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4"/>
            <p:cNvSpPr/>
            <p:nvPr/>
          </p:nvSpPr>
          <p:spPr>
            <a:xfrm>
              <a:off x="6249155" y="2542075"/>
              <a:ext cx="169021" cy="167620"/>
            </a:xfrm>
            <a:custGeom>
              <a:rect b="b" l="l" r="r" t="t"/>
              <a:pathLst>
                <a:path extrusionOk="0" h="5622" w="5669">
                  <a:moveTo>
                    <a:pt x="2835" y="1"/>
                  </a:moveTo>
                  <a:cubicBezTo>
                    <a:pt x="1263" y="1"/>
                    <a:pt x="1" y="1239"/>
                    <a:pt x="1" y="2811"/>
                  </a:cubicBezTo>
                  <a:cubicBezTo>
                    <a:pt x="1" y="4407"/>
                    <a:pt x="1311" y="5621"/>
                    <a:pt x="2859" y="5621"/>
                  </a:cubicBezTo>
                  <a:cubicBezTo>
                    <a:pt x="3335" y="5621"/>
                    <a:pt x="3811" y="5502"/>
                    <a:pt x="4240" y="5264"/>
                  </a:cubicBezTo>
                  <a:cubicBezTo>
                    <a:pt x="4335" y="5192"/>
                    <a:pt x="4359" y="5097"/>
                    <a:pt x="4288" y="5026"/>
                  </a:cubicBezTo>
                  <a:cubicBezTo>
                    <a:pt x="4256" y="4962"/>
                    <a:pt x="4203" y="4931"/>
                    <a:pt x="4143" y="4931"/>
                  </a:cubicBezTo>
                  <a:cubicBezTo>
                    <a:pt x="4113" y="4931"/>
                    <a:pt x="4081" y="4938"/>
                    <a:pt x="4049" y="4954"/>
                  </a:cubicBezTo>
                  <a:cubicBezTo>
                    <a:pt x="3692" y="5169"/>
                    <a:pt x="3287" y="5288"/>
                    <a:pt x="2859" y="5288"/>
                  </a:cubicBezTo>
                  <a:cubicBezTo>
                    <a:pt x="1501" y="5288"/>
                    <a:pt x="406" y="4192"/>
                    <a:pt x="406" y="2811"/>
                  </a:cubicBezTo>
                  <a:cubicBezTo>
                    <a:pt x="406" y="1454"/>
                    <a:pt x="1501" y="358"/>
                    <a:pt x="2859" y="358"/>
                  </a:cubicBezTo>
                  <a:cubicBezTo>
                    <a:pt x="4240" y="358"/>
                    <a:pt x="5335" y="1454"/>
                    <a:pt x="5335" y="2811"/>
                  </a:cubicBezTo>
                  <a:cubicBezTo>
                    <a:pt x="5335" y="3454"/>
                    <a:pt x="5097" y="4073"/>
                    <a:pt x="4645" y="4526"/>
                  </a:cubicBezTo>
                  <a:cubicBezTo>
                    <a:pt x="4597" y="4573"/>
                    <a:pt x="4597" y="4692"/>
                    <a:pt x="4645" y="4764"/>
                  </a:cubicBezTo>
                  <a:cubicBezTo>
                    <a:pt x="4680" y="4788"/>
                    <a:pt x="4728" y="4800"/>
                    <a:pt x="4773" y="4800"/>
                  </a:cubicBezTo>
                  <a:cubicBezTo>
                    <a:pt x="4817" y="4800"/>
                    <a:pt x="4859" y="4788"/>
                    <a:pt x="4883" y="4764"/>
                  </a:cubicBezTo>
                  <a:cubicBezTo>
                    <a:pt x="5407" y="4216"/>
                    <a:pt x="5669" y="3525"/>
                    <a:pt x="5669" y="2811"/>
                  </a:cubicBezTo>
                  <a:cubicBezTo>
                    <a:pt x="5669" y="1263"/>
                    <a:pt x="4407"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4"/>
            <p:cNvSpPr/>
            <p:nvPr/>
          </p:nvSpPr>
          <p:spPr>
            <a:xfrm>
              <a:off x="6158994" y="2448366"/>
              <a:ext cx="352920" cy="353606"/>
            </a:xfrm>
            <a:custGeom>
              <a:rect b="b" l="l" r="r" t="t"/>
              <a:pathLst>
                <a:path extrusionOk="0" h="11860" w="11837">
                  <a:moveTo>
                    <a:pt x="8836" y="1191"/>
                  </a:moveTo>
                  <a:cubicBezTo>
                    <a:pt x="9622" y="1667"/>
                    <a:pt x="10241" y="2334"/>
                    <a:pt x="10717" y="3096"/>
                  </a:cubicBezTo>
                  <a:cubicBezTo>
                    <a:pt x="11193" y="3906"/>
                    <a:pt x="11455" y="4835"/>
                    <a:pt x="11479" y="5764"/>
                  </a:cubicBezTo>
                  <a:lnTo>
                    <a:pt x="10312" y="5764"/>
                  </a:lnTo>
                  <a:cubicBezTo>
                    <a:pt x="10288" y="5216"/>
                    <a:pt x="10169" y="4668"/>
                    <a:pt x="9955" y="4192"/>
                  </a:cubicBezTo>
                  <a:cubicBezTo>
                    <a:pt x="9931" y="4144"/>
                    <a:pt x="9883" y="4120"/>
                    <a:pt x="9812" y="4073"/>
                  </a:cubicBezTo>
                  <a:lnTo>
                    <a:pt x="9169" y="4025"/>
                  </a:lnTo>
                  <a:lnTo>
                    <a:pt x="9431" y="3430"/>
                  </a:lnTo>
                  <a:cubicBezTo>
                    <a:pt x="9455" y="3358"/>
                    <a:pt x="9455" y="3311"/>
                    <a:pt x="9407" y="3239"/>
                  </a:cubicBezTo>
                  <a:cubicBezTo>
                    <a:pt x="9074" y="2834"/>
                    <a:pt x="8693" y="2453"/>
                    <a:pt x="8240" y="2168"/>
                  </a:cubicBezTo>
                  <a:lnTo>
                    <a:pt x="8836" y="1191"/>
                  </a:lnTo>
                  <a:close/>
                  <a:moveTo>
                    <a:pt x="2953" y="1191"/>
                  </a:moveTo>
                  <a:lnTo>
                    <a:pt x="3549" y="2215"/>
                  </a:lnTo>
                  <a:cubicBezTo>
                    <a:pt x="3096" y="2501"/>
                    <a:pt x="2668" y="2858"/>
                    <a:pt x="2382" y="3287"/>
                  </a:cubicBezTo>
                  <a:cubicBezTo>
                    <a:pt x="2358" y="3334"/>
                    <a:pt x="2310" y="3406"/>
                    <a:pt x="2358" y="3454"/>
                  </a:cubicBezTo>
                  <a:lnTo>
                    <a:pt x="2620" y="4049"/>
                  </a:lnTo>
                  <a:lnTo>
                    <a:pt x="1953" y="4120"/>
                  </a:lnTo>
                  <a:cubicBezTo>
                    <a:pt x="1906" y="4120"/>
                    <a:pt x="1834" y="4168"/>
                    <a:pt x="1810" y="4239"/>
                  </a:cubicBezTo>
                  <a:cubicBezTo>
                    <a:pt x="1596" y="4739"/>
                    <a:pt x="1477" y="5240"/>
                    <a:pt x="1453" y="5787"/>
                  </a:cubicBezTo>
                  <a:lnTo>
                    <a:pt x="286" y="5787"/>
                  </a:lnTo>
                  <a:cubicBezTo>
                    <a:pt x="358" y="4692"/>
                    <a:pt x="691" y="3644"/>
                    <a:pt x="1310" y="2739"/>
                  </a:cubicBezTo>
                  <a:cubicBezTo>
                    <a:pt x="1763" y="2120"/>
                    <a:pt x="2310" y="1596"/>
                    <a:pt x="2953" y="1191"/>
                  </a:cubicBezTo>
                  <a:close/>
                  <a:moveTo>
                    <a:pt x="6478" y="1906"/>
                  </a:moveTo>
                  <a:cubicBezTo>
                    <a:pt x="7002" y="2001"/>
                    <a:pt x="7454" y="2144"/>
                    <a:pt x="7907" y="2429"/>
                  </a:cubicBezTo>
                  <a:cubicBezTo>
                    <a:pt x="8359" y="2691"/>
                    <a:pt x="8740" y="3025"/>
                    <a:pt x="9074" y="3406"/>
                  </a:cubicBezTo>
                  <a:lnTo>
                    <a:pt x="8812" y="3977"/>
                  </a:lnTo>
                  <a:cubicBezTo>
                    <a:pt x="8788" y="4049"/>
                    <a:pt x="8788" y="4144"/>
                    <a:pt x="8812" y="4239"/>
                  </a:cubicBezTo>
                  <a:cubicBezTo>
                    <a:pt x="8836" y="4311"/>
                    <a:pt x="8931" y="4382"/>
                    <a:pt x="9050" y="4382"/>
                  </a:cubicBezTo>
                  <a:lnTo>
                    <a:pt x="9669" y="4454"/>
                  </a:lnTo>
                  <a:cubicBezTo>
                    <a:pt x="9836" y="4930"/>
                    <a:pt x="9931" y="5430"/>
                    <a:pt x="9931" y="5930"/>
                  </a:cubicBezTo>
                  <a:cubicBezTo>
                    <a:pt x="9931" y="6430"/>
                    <a:pt x="9836" y="6954"/>
                    <a:pt x="9669" y="7431"/>
                  </a:cubicBezTo>
                  <a:lnTo>
                    <a:pt x="9050" y="7478"/>
                  </a:lnTo>
                  <a:cubicBezTo>
                    <a:pt x="8955" y="7478"/>
                    <a:pt x="8859" y="7550"/>
                    <a:pt x="8812" y="7621"/>
                  </a:cubicBezTo>
                  <a:cubicBezTo>
                    <a:pt x="8740" y="7716"/>
                    <a:pt x="8740" y="7812"/>
                    <a:pt x="8812" y="7907"/>
                  </a:cubicBezTo>
                  <a:lnTo>
                    <a:pt x="9074" y="8455"/>
                  </a:lnTo>
                  <a:cubicBezTo>
                    <a:pt x="8740" y="8883"/>
                    <a:pt x="8359" y="9217"/>
                    <a:pt x="7907" y="9431"/>
                  </a:cubicBezTo>
                  <a:cubicBezTo>
                    <a:pt x="7454" y="9717"/>
                    <a:pt x="7002" y="9860"/>
                    <a:pt x="6478" y="9955"/>
                  </a:cubicBezTo>
                  <a:lnTo>
                    <a:pt x="6121" y="9431"/>
                  </a:lnTo>
                  <a:cubicBezTo>
                    <a:pt x="6073" y="9359"/>
                    <a:pt x="5978" y="9336"/>
                    <a:pt x="5883" y="9336"/>
                  </a:cubicBezTo>
                  <a:cubicBezTo>
                    <a:pt x="5811" y="9336"/>
                    <a:pt x="5716" y="9383"/>
                    <a:pt x="5645" y="9431"/>
                  </a:cubicBezTo>
                  <a:lnTo>
                    <a:pt x="5287" y="9955"/>
                  </a:lnTo>
                  <a:cubicBezTo>
                    <a:pt x="4787" y="9860"/>
                    <a:pt x="4311" y="9717"/>
                    <a:pt x="3858" y="9431"/>
                  </a:cubicBezTo>
                  <a:cubicBezTo>
                    <a:pt x="3430" y="9169"/>
                    <a:pt x="3025" y="8836"/>
                    <a:pt x="2692" y="8455"/>
                  </a:cubicBezTo>
                  <a:lnTo>
                    <a:pt x="2977" y="7907"/>
                  </a:lnTo>
                  <a:cubicBezTo>
                    <a:pt x="3001" y="7812"/>
                    <a:pt x="3001" y="7716"/>
                    <a:pt x="2977" y="7621"/>
                  </a:cubicBezTo>
                  <a:cubicBezTo>
                    <a:pt x="2906" y="7550"/>
                    <a:pt x="2858" y="7478"/>
                    <a:pt x="2739" y="7478"/>
                  </a:cubicBezTo>
                  <a:lnTo>
                    <a:pt x="2120" y="7431"/>
                  </a:lnTo>
                  <a:cubicBezTo>
                    <a:pt x="1929" y="6978"/>
                    <a:pt x="1834" y="6526"/>
                    <a:pt x="1834" y="6073"/>
                  </a:cubicBezTo>
                  <a:lnTo>
                    <a:pt x="1834" y="5930"/>
                  </a:lnTo>
                  <a:cubicBezTo>
                    <a:pt x="1834" y="5430"/>
                    <a:pt x="1929" y="4930"/>
                    <a:pt x="2120" y="4454"/>
                  </a:cubicBezTo>
                  <a:lnTo>
                    <a:pt x="2739" y="4382"/>
                  </a:lnTo>
                  <a:cubicBezTo>
                    <a:pt x="2834" y="4382"/>
                    <a:pt x="2906" y="4311"/>
                    <a:pt x="2977" y="4239"/>
                  </a:cubicBezTo>
                  <a:cubicBezTo>
                    <a:pt x="3025" y="4144"/>
                    <a:pt x="3025" y="4049"/>
                    <a:pt x="2977" y="3977"/>
                  </a:cubicBezTo>
                  <a:lnTo>
                    <a:pt x="2692" y="3406"/>
                  </a:lnTo>
                  <a:cubicBezTo>
                    <a:pt x="3025" y="2977"/>
                    <a:pt x="3454" y="2620"/>
                    <a:pt x="3930" y="2358"/>
                  </a:cubicBezTo>
                  <a:cubicBezTo>
                    <a:pt x="4335" y="2120"/>
                    <a:pt x="4811" y="1977"/>
                    <a:pt x="5287" y="1906"/>
                  </a:cubicBezTo>
                  <a:lnTo>
                    <a:pt x="5645" y="2429"/>
                  </a:lnTo>
                  <a:cubicBezTo>
                    <a:pt x="5716" y="2501"/>
                    <a:pt x="5811" y="2549"/>
                    <a:pt x="5883" y="2549"/>
                  </a:cubicBezTo>
                  <a:cubicBezTo>
                    <a:pt x="5978" y="2549"/>
                    <a:pt x="6073" y="2477"/>
                    <a:pt x="6121" y="2429"/>
                  </a:cubicBezTo>
                  <a:lnTo>
                    <a:pt x="6478" y="1906"/>
                  </a:lnTo>
                  <a:close/>
                  <a:moveTo>
                    <a:pt x="11527" y="6073"/>
                  </a:moveTo>
                  <a:cubicBezTo>
                    <a:pt x="11455" y="7026"/>
                    <a:pt x="11193" y="7954"/>
                    <a:pt x="10717" y="8764"/>
                  </a:cubicBezTo>
                  <a:cubicBezTo>
                    <a:pt x="10265" y="9526"/>
                    <a:pt x="9622" y="10193"/>
                    <a:pt x="8836" y="10669"/>
                  </a:cubicBezTo>
                  <a:lnTo>
                    <a:pt x="8264" y="9645"/>
                  </a:lnTo>
                  <a:cubicBezTo>
                    <a:pt x="8717" y="9359"/>
                    <a:pt x="9098" y="9002"/>
                    <a:pt x="9431" y="8574"/>
                  </a:cubicBezTo>
                  <a:cubicBezTo>
                    <a:pt x="9455" y="8526"/>
                    <a:pt x="9502" y="8455"/>
                    <a:pt x="9455" y="8407"/>
                  </a:cubicBezTo>
                  <a:lnTo>
                    <a:pt x="9193" y="7812"/>
                  </a:lnTo>
                  <a:lnTo>
                    <a:pt x="9836" y="7740"/>
                  </a:lnTo>
                  <a:cubicBezTo>
                    <a:pt x="9907" y="7740"/>
                    <a:pt x="9979" y="7692"/>
                    <a:pt x="10003" y="7621"/>
                  </a:cubicBezTo>
                  <a:cubicBezTo>
                    <a:pt x="10217" y="7121"/>
                    <a:pt x="10312" y="6621"/>
                    <a:pt x="10360" y="6073"/>
                  </a:cubicBezTo>
                  <a:close/>
                  <a:moveTo>
                    <a:pt x="1477" y="6121"/>
                  </a:moveTo>
                  <a:lnTo>
                    <a:pt x="1477" y="6168"/>
                  </a:lnTo>
                  <a:cubicBezTo>
                    <a:pt x="1477" y="6406"/>
                    <a:pt x="1548" y="6668"/>
                    <a:pt x="1572" y="6907"/>
                  </a:cubicBezTo>
                  <a:cubicBezTo>
                    <a:pt x="1644" y="7145"/>
                    <a:pt x="1691" y="7383"/>
                    <a:pt x="1810" y="7621"/>
                  </a:cubicBezTo>
                  <a:cubicBezTo>
                    <a:pt x="1810" y="7669"/>
                    <a:pt x="1810" y="7669"/>
                    <a:pt x="1834" y="7692"/>
                  </a:cubicBezTo>
                  <a:cubicBezTo>
                    <a:pt x="1882" y="7740"/>
                    <a:pt x="1929" y="7788"/>
                    <a:pt x="2001" y="7812"/>
                  </a:cubicBezTo>
                  <a:lnTo>
                    <a:pt x="2644" y="7859"/>
                  </a:lnTo>
                  <a:lnTo>
                    <a:pt x="2382" y="8455"/>
                  </a:lnTo>
                  <a:cubicBezTo>
                    <a:pt x="2358" y="8526"/>
                    <a:pt x="2358" y="8574"/>
                    <a:pt x="2406" y="8645"/>
                  </a:cubicBezTo>
                  <a:cubicBezTo>
                    <a:pt x="2739" y="9050"/>
                    <a:pt x="3120" y="9455"/>
                    <a:pt x="3573" y="9717"/>
                  </a:cubicBezTo>
                  <a:lnTo>
                    <a:pt x="3001" y="10693"/>
                  </a:lnTo>
                  <a:cubicBezTo>
                    <a:pt x="2191" y="10217"/>
                    <a:pt x="1548" y="9526"/>
                    <a:pt x="1096" y="8764"/>
                  </a:cubicBezTo>
                  <a:cubicBezTo>
                    <a:pt x="620" y="7954"/>
                    <a:pt x="358" y="7026"/>
                    <a:pt x="334" y="6121"/>
                  </a:cubicBezTo>
                  <a:close/>
                  <a:moveTo>
                    <a:pt x="5859" y="9741"/>
                  </a:moveTo>
                  <a:lnTo>
                    <a:pt x="6240" y="10288"/>
                  </a:lnTo>
                  <a:cubicBezTo>
                    <a:pt x="6257" y="10323"/>
                    <a:pt x="6300" y="10345"/>
                    <a:pt x="6350" y="10345"/>
                  </a:cubicBezTo>
                  <a:cubicBezTo>
                    <a:pt x="6368" y="10345"/>
                    <a:pt x="6387" y="10342"/>
                    <a:pt x="6407" y="10336"/>
                  </a:cubicBezTo>
                  <a:cubicBezTo>
                    <a:pt x="6930" y="10288"/>
                    <a:pt x="7431" y="10098"/>
                    <a:pt x="7907" y="9860"/>
                  </a:cubicBezTo>
                  <a:lnTo>
                    <a:pt x="8193" y="10336"/>
                  </a:lnTo>
                  <a:lnTo>
                    <a:pt x="8478" y="10884"/>
                  </a:lnTo>
                  <a:cubicBezTo>
                    <a:pt x="7740" y="11288"/>
                    <a:pt x="6811" y="11527"/>
                    <a:pt x="5883" y="11527"/>
                  </a:cubicBezTo>
                  <a:cubicBezTo>
                    <a:pt x="4978" y="11527"/>
                    <a:pt x="4049" y="11288"/>
                    <a:pt x="3239" y="10884"/>
                  </a:cubicBezTo>
                  <a:lnTo>
                    <a:pt x="3811" y="9860"/>
                  </a:lnTo>
                  <a:cubicBezTo>
                    <a:pt x="4287" y="10098"/>
                    <a:pt x="4787" y="10288"/>
                    <a:pt x="5335" y="10336"/>
                  </a:cubicBezTo>
                  <a:cubicBezTo>
                    <a:pt x="5383" y="10336"/>
                    <a:pt x="5454" y="10312"/>
                    <a:pt x="5478" y="10288"/>
                  </a:cubicBezTo>
                  <a:lnTo>
                    <a:pt x="5859" y="9741"/>
                  </a:lnTo>
                  <a:close/>
                  <a:moveTo>
                    <a:pt x="5883" y="0"/>
                  </a:moveTo>
                  <a:cubicBezTo>
                    <a:pt x="5454" y="0"/>
                    <a:pt x="5002" y="72"/>
                    <a:pt x="4573" y="167"/>
                  </a:cubicBezTo>
                  <a:cubicBezTo>
                    <a:pt x="4478" y="191"/>
                    <a:pt x="4430" y="286"/>
                    <a:pt x="4454" y="358"/>
                  </a:cubicBezTo>
                  <a:cubicBezTo>
                    <a:pt x="4472" y="432"/>
                    <a:pt x="4535" y="492"/>
                    <a:pt x="4606" y="492"/>
                  </a:cubicBezTo>
                  <a:cubicBezTo>
                    <a:pt x="4626" y="492"/>
                    <a:pt x="4647" y="487"/>
                    <a:pt x="4668" y="477"/>
                  </a:cubicBezTo>
                  <a:cubicBezTo>
                    <a:pt x="5073" y="405"/>
                    <a:pt x="5502" y="334"/>
                    <a:pt x="5906" y="334"/>
                  </a:cubicBezTo>
                  <a:cubicBezTo>
                    <a:pt x="6835" y="334"/>
                    <a:pt x="7764" y="572"/>
                    <a:pt x="8574" y="1001"/>
                  </a:cubicBezTo>
                  <a:lnTo>
                    <a:pt x="8002" y="2001"/>
                  </a:lnTo>
                  <a:cubicBezTo>
                    <a:pt x="7526" y="1763"/>
                    <a:pt x="7026" y="1596"/>
                    <a:pt x="6478" y="1525"/>
                  </a:cubicBezTo>
                  <a:cubicBezTo>
                    <a:pt x="6430" y="1525"/>
                    <a:pt x="6359" y="1548"/>
                    <a:pt x="6335" y="1596"/>
                  </a:cubicBezTo>
                  <a:lnTo>
                    <a:pt x="5954" y="2120"/>
                  </a:lnTo>
                  <a:lnTo>
                    <a:pt x="5573" y="1596"/>
                  </a:lnTo>
                  <a:cubicBezTo>
                    <a:pt x="5537" y="1542"/>
                    <a:pt x="5502" y="1516"/>
                    <a:pt x="5456" y="1516"/>
                  </a:cubicBezTo>
                  <a:cubicBezTo>
                    <a:pt x="5441" y="1516"/>
                    <a:pt x="5424" y="1519"/>
                    <a:pt x="5406" y="1525"/>
                  </a:cubicBezTo>
                  <a:cubicBezTo>
                    <a:pt x="4882" y="1596"/>
                    <a:pt x="4382" y="1763"/>
                    <a:pt x="3906" y="2001"/>
                  </a:cubicBezTo>
                  <a:lnTo>
                    <a:pt x="3334" y="1001"/>
                  </a:lnTo>
                  <a:cubicBezTo>
                    <a:pt x="3549" y="882"/>
                    <a:pt x="3739" y="786"/>
                    <a:pt x="3954" y="691"/>
                  </a:cubicBezTo>
                  <a:lnTo>
                    <a:pt x="3977" y="691"/>
                  </a:lnTo>
                  <a:cubicBezTo>
                    <a:pt x="4073" y="667"/>
                    <a:pt x="4120" y="548"/>
                    <a:pt x="4073" y="453"/>
                  </a:cubicBezTo>
                  <a:cubicBezTo>
                    <a:pt x="4055" y="383"/>
                    <a:pt x="3987" y="339"/>
                    <a:pt x="3914" y="339"/>
                  </a:cubicBezTo>
                  <a:cubicBezTo>
                    <a:pt x="3887" y="339"/>
                    <a:pt x="3860" y="345"/>
                    <a:pt x="3835" y="358"/>
                  </a:cubicBezTo>
                  <a:lnTo>
                    <a:pt x="3811" y="358"/>
                  </a:lnTo>
                  <a:cubicBezTo>
                    <a:pt x="2692" y="786"/>
                    <a:pt x="1739" y="1525"/>
                    <a:pt x="1072" y="2501"/>
                  </a:cubicBezTo>
                  <a:cubicBezTo>
                    <a:pt x="382" y="3525"/>
                    <a:pt x="0" y="4692"/>
                    <a:pt x="0" y="5906"/>
                  </a:cubicBezTo>
                  <a:cubicBezTo>
                    <a:pt x="0" y="6978"/>
                    <a:pt x="286" y="7978"/>
                    <a:pt x="810" y="8907"/>
                  </a:cubicBezTo>
                  <a:cubicBezTo>
                    <a:pt x="1310" y="9812"/>
                    <a:pt x="2049" y="10526"/>
                    <a:pt x="2953" y="11050"/>
                  </a:cubicBezTo>
                  <a:cubicBezTo>
                    <a:pt x="3835" y="11550"/>
                    <a:pt x="4882" y="11860"/>
                    <a:pt x="5930" y="11860"/>
                  </a:cubicBezTo>
                  <a:cubicBezTo>
                    <a:pt x="6954" y="11860"/>
                    <a:pt x="8002" y="11598"/>
                    <a:pt x="8907" y="11050"/>
                  </a:cubicBezTo>
                  <a:cubicBezTo>
                    <a:pt x="9788" y="10550"/>
                    <a:pt x="10526" y="9812"/>
                    <a:pt x="11050" y="8907"/>
                  </a:cubicBezTo>
                  <a:cubicBezTo>
                    <a:pt x="11574" y="7978"/>
                    <a:pt x="11836" y="6978"/>
                    <a:pt x="11836" y="5906"/>
                  </a:cubicBezTo>
                  <a:cubicBezTo>
                    <a:pt x="11836" y="4882"/>
                    <a:pt x="11550" y="3858"/>
                    <a:pt x="11003" y="2930"/>
                  </a:cubicBezTo>
                  <a:cubicBezTo>
                    <a:pt x="10503" y="2072"/>
                    <a:pt x="9788" y="1358"/>
                    <a:pt x="8931" y="834"/>
                  </a:cubicBezTo>
                  <a:cubicBezTo>
                    <a:pt x="8002" y="310"/>
                    <a:pt x="6954" y="0"/>
                    <a:pt x="58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9" name="Google Shape;2769;p54"/>
          <p:cNvGrpSpPr/>
          <p:nvPr/>
        </p:nvGrpSpPr>
        <p:grpSpPr>
          <a:xfrm>
            <a:off x="5510974" y="2446935"/>
            <a:ext cx="354351" cy="354351"/>
            <a:chOff x="5549061" y="2446935"/>
            <a:chExt cx="354351" cy="354351"/>
          </a:xfrm>
        </p:grpSpPr>
        <p:sp>
          <p:nvSpPr>
            <p:cNvPr id="2770" name="Google Shape;2770;p54"/>
            <p:cNvSpPr/>
            <p:nvPr/>
          </p:nvSpPr>
          <p:spPr>
            <a:xfrm>
              <a:off x="5671901" y="2518670"/>
              <a:ext cx="220154" cy="252772"/>
            </a:xfrm>
            <a:custGeom>
              <a:rect b="b" l="l" r="r" t="t"/>
              <a:pathLst>
                <a:path extrusionOk="0" h="8478" w="7384">
                  <a:moveTo>
                    <a:pt x="3621" y="0"/>
                  </a:moveTo>
                  <a:cubicBezTo>
                    <a:pt x="3382" y="0"/>
                    <a:pt x="3120" y="95"/>
                    <a:pt x="2906" y="238"/>
                  </a:cubicBezTo>
                  <a:cubicBezTo>
                    <a:pt x="2501" y="524"/>
                    <a:pt x="2168" y="1024"/>
                    <a:pt x="2073" y="1572"/>
                  </a:cubicBezTo>
                  <a:lnTo>
                    <a:pt x="1025" y="7406"/>
                  </a:lnTo>
                  <a:cubicBezTo>
                    <a:pt x="977" y="8002"/>
                    <a:pt x="525" y="8478"/>
                    <a:pt x="1" y="8478"/>
                  </a:cubicBezTo>
                  <a:lnTo>
                    <a:pt x="7383" y="8478"/>
                  </a:lnTo>
                  <a:cubicBezTo>
                    <a:pt x="6835" y="8478"/>
                    <a:pt x="6383" y="8049"/>
                    <a:pt x="6335" y="7406"/>
                  </a:cubicBezTo>
                  <a:lnTo>
                    <a:pt x="5288" y="1572"/>
                  </a:lnTo>
                  <a:cubicBezTo>
                    <a:pt x="5192" y="1024"/>
                    <a:pt x="4883" y="524"/>
                    <a:pt x="4454" y="238"/>
                  </a:cubicBezTo>
                  <a:cubicBezTo>
                    <a:pt x="4240" y="95"/>
                    <a:pt x="4002" y="0"/>
                    <a:pt x="376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4"/>
            <p:cNvSpPr/>
            <p:nvPr/>
          </p:nvSpPr>
          <p:spPr>
            <a:xfrm>
              <a:off x="5774853" y="2520072"/>
              <a:ext cx="117203" cy="252801"/>
            </a:xfrm>
            <a:custGeom>
              <a:rect b="b" l="l" r="r" t="t"/>
              <a:pathLst>
                <a:path extrusionOk="0" h="8479" w="3931">
                  <a:moveTo>
                    <a:pt x="1" y="1"/>
                  </a:moveTo>
                  <a:cubicBezTo>
                    <a:pt x="168" y="48"/>
                    <a:pt x="382" y="96"/>
                    <a:pt x="525" y="215"/>
                  </a:cubicBezTo>
                  <a:cubicBezTo>
                    <a:pt x="953" y="548"/>
                    <a:pt x="1239" y="1025"/>
                    <a:pt x="1358" y="1572"/>
                  </a:cubicBezTo>
                  <a:lnTo>
                    <a:pt x="2406" y="7407"/>
                  </a:lnTo>
                  <a:cubicBezTo>
                    <a:pt x="2454" y="8026"/>
                    <a:pt x="2906" y="8479"/>
                    <a:pt x="3454" y="8479"/>
                  </a:cubicBezTo>
                  <a:lnTo>
                    <a:pt x="3930" y="8479"/>
                  </a:lnTo>
                  <a:cubicBezTo>
                    <a:pt x="3382" y="8479"/>
                    <a:pt x="2930" y="8002"/>
                    <a:pt x="2882" y="7407"/>
                  </a:cubicBezTo>
                  <a:lnTo>
                    <a:pt x="1835" y="1572"/>
                  </a:lnTo>
                  <a:cubicBezTo>
                    <a:pt x="1715" y="929"/>
                    <a:pt x="1430" y="525"/>
                    <a:pt x="1001" y="215"/>
                  </a:cubicBezTo>
                  <a:cubicBezTo>
                    <a:pt x="787" y="72"/>
                    <a:pt x="549" y="1"/>
                    <a:pt x="310"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4"/>
            <p:cNvSpPr/>
            <p:nvPr/>
          </p:nvSpPr>
          <p:spPr>
            <a:xfrm>
              <a:off x="5601626" y="2603853"/>
              <a:ext cx="146272" cy="167590"/>
            </a:xfrm>
            <a:custGeom>
              <a:rect b="b" l="l" r="r" t="t"/>
              <a:pathLst>
                <a:path extrusionOk="0" h="5621" w="4906">
                  <a:moveTo>
                    <a:pt x="2405" y="1"/>
                  </a:moveTo>
                  <a:cubicBezTo>
                    <a:pt x="2239" y="1"/>
                    <a:pt x="2072" y="72"/>
                    <a:pt x="1929" y="144"/>
                  </a:cubicBezTo>
                  <a:cubicBezTo>
                    <a:pt x="1667" y="358"/>
                    <a:pt x="1453" y="691"/>
                    <a:pt x="1358" y="1049"/>
                  </a:cubicBezTo>
                  <a:lnTo>
                    <a:pt x="691" y="4907"/>
                  </a:lnTo>
                  <a:cubicBezTo>
                    <a:pt x="643" y="5311"/>
                    <a:pt x="357" y="5621"/>
                    <a:pt x="0" y="5621"/>
                  </a:cubicBezTo>
                  <a:lnTo>
                    <a:pt x="4906" y="5621"/>
                  </a:lnTo>
                  <a:cubicBezTo>
                    <a:pt x="4549" y="5621"/>
                    <a:pt x="4263" y="5335"/>
                    <a:pt x="4215" y="4907"/>
                  </a:cubicBezTo>
                  <a:lnTo>
                    <a:pt x="3548" y="1049"/>
                  </a:lnTo>
                  <a:cubicBezTo>
                    <a:pt x="3477" y="668"/>
                    <a:pt x="3263" y="358"/>
                    <a:pt x="2977" y="144"/>
                  </a:cubicBezTo>
                  <a:cubicBezTo>
                    <a:pt x="2834" y="72"/>
                    <a:pt x="2667" y="1"/>
                    <a:pt x="25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4"/>
            <p:cNvSpPr/>
            <p:nvPr/>
          </p:nvSpPr>
          <p:spPr>
            <a:xfrm>
              <a:off x="5668353" y="2603853"/>
              <a:ext cx="79546" cy="167590"/>
            </a:xfrm>
            <a:custGeom>
              <a:rect b="b" l="l" r="r" t="t"/>
              <a:pathLst>
                <a:path extrusionOk="0" h="5621" w="2668">
                  <a:moveTo>
                    <a:pt x="167" y="1"/>
                  </a:moveTo>
                  <a:cubicBezTo>
                    <a:pt x="120" y="1"/>
                    <a:pt x="48" y="1"/>
                    <a:pt x="1" y="25"/>
                  </a:cubicBezTo>
                  <a:cubicBezTo>
                    <a:pt x="72" y="25"/>
                    <a:pt x="167" y="96"/>
                    <a:pt x="263" y="144"/>
                  </a:cubicBezTo>
                  <a:cubicBezTo>
                    <a:pt x="548" y="358"/>
                    <a:pt x="739" y="691"/>
                    <a:pt x="834" y="1049"/>
                  </a:cubicBezTo>
                  <a:lnTo>
                    <a:pt x="1501" y="4907"/>
                  </a:lnTo>
                  <a:cubicBezTo>
                    <a:pt x="1549" y="5335"/>
                    <a:pt x="1834" y="5621"/>
                    <a:pt x="2192" y="5621"/>
                  </a:cubicBezTo>
                  <a:lnTo>
                    <a:pt x="2668" y="5621"/>
                  </a:lnTo>
                  <a:cubicBezTo>
                    <a:pt x="2311" y="5621"/>
                    <a:pt x="2025" y="5335"/>
                    <a:pt x="1977" y="4907"/>
                  </a:cubicBezTo>
                  <a:lnTo>
                    <a:pt x="1287" y="1049"/>
                  </a:lnTo>
                  <a:cubicBezTo>
                    <a:pt x="1239" y="668"/>
                    <a:pt x="1001" y="358"/>
                    <a:pt x="739" y="144"/>
                  </a:cubicBezTo>
                  <a:cubicBezTo>
                    <a:pt x="572" y="72"/>
                    <a:pt x="429" y="1"/>
                    <a:pt x="26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4"/>
            <p:cNvSpPr/>
            <p:nvPr/>
          </p:nvSpPr>
          <p:spPr>
            <a:xfrm>
              <a:off x="5553325" y="2772846"/>
              <a:ext cx="343678" cy="23464"/>
            </a:xfrm>
            <a:custGeom>
              <a:rect b="b" l="l" r="r" t="t"/>
              <a:pathLst>
                <a:path extrusionOk="0" h="787" w="11527">
                  <a:moveTo>
                    <a:pt x="120" y="1"/>
                  </a:moveTo>
                  <a:cubicBezTo>
                    <a:pt x="72" y="1"/>
                    <a:pt x="1" y="48"/>
                    <a:pt x="1" y="120"/>
                  </a:cubicBezTo>
                  <a:lnTo>
                    <a:pt x="1" y="667"/>
                  </a:lnTo>
                  <a:cubicBezTo>
                    <a:pt x="1" y="739"/>
                    <a:pt x="72" y="786"/>
                    <a:pt x="120" y="786"/>
                  </a:cubicBezTo>
                  <a:lnTo>
                    <a:pt x="11408" y="786"/>
                  </a:lnTo>
                  <a:cubicBezTo>
                    <a:pt x="11479" y="786"/>
                    <a:pt x="11527" y="763"/>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4"/>
            <p:cNvSpPr/>
            <p:nvPr/>
          </p:nvSpPr>
          <p:spPr>
            <a:xfrm>
              <a:off x="5879237" y="2772846"/>
              <a:ext cx="17770" cy="23464"/>
            </a:xfrm>
            <a:custGeom>
              <a:rect b="b" l="l" r="r" t="t"/>
              <a:pathLst>
                <a:path extrusionOk="0" h="787" w="596">
                  <a:moveTo>
                    <a:pt x="1" y="1"/>
                  </a:moveTo>
                  <a:cubicBezTo>
                    <a:pt x="72" y="1"/>
                    <a:pt x="120" y="48"/>
                    <a:pt x="120" y="120"/>
                  </a:cubicBezTo>
                  <a:lnTo>
                    <a:pt x="120" y="667"/>
                  </a:lnTo>
                  <a:cubicBezTo>
                    <a:pt x="120" y="739"/>
                    <a:pt x="72" y="786"/>
                    <a:pt x="1" y="786"/>
                  </a:cubicBezTo>
                  <a:lnTo>
                    <a:pt x="477" y="786"/>
                  </a:lnTo>
                  <a:cubicBezTo>
                    <a:pt x="548" y="786"/>
                    <a:pt x="596" y="739"/>
                    <a:pt x="596" y="667"/>
                  </a:cubicBezTo>
                  <a:lnTo>
                    <a:pt x="596" y="120"/>
                  </a:lnTo>
                  <a:cubicBezTo>
                    <a:pt x="596" y="48"/>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54"/>
            <p:cNvSpPr/>
            <p:nvPr/>
          </p:nvSpPr>
          <p:spPr>
            <a:xfrm>
              <a:off x="5595931" y="2513691"/>
              <a:ext cx="14222" cy="10674"/>
            </a:xfrm>
            <a:custGeom>
              <a:rect b="b" l="l" r="r" t="t"/>
              <a:pathLst>
                <a:path extrusionOk="0" h="358" w="477">
                  <a:moveTo>
                    <a:pt x="191" y="0"/>
                  </a:moveTo>
                  <a:cubicBezTo>
                    <a:pt x="96" y="0"/>
                    <a:pt x="1" y="48"/>
                    <a:pt x="1" y="143"/>
                  </a:cubicBezTo>
                  <a:cubicBezTo>
                    <a:pt x="1" y="262"/>
                    <a:pt x="96"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54"/>
            <p:cNvSpPr/>
            <p:nvPr/>
          </p:nvSpPr>
          <p:spPr>
            <a:xfrm>
              <a:off x="5676880" y="2513691"/>
              <a:ext cx="17770" cy="10674"/>
            </a:xfrm>
            <a:custGeom>
              <a:rect b="b" l="l" r="r" t="t"/>
              <a:pathLst>
                <a:path extrusionOk="0" h="358" w="596">
                  <a:moveTo>
                    <a:pt x="191" y="0"/>
                  </a:moveTo>
                  <a:cubicBezTo>
                    <a:pt x="96" y="0"/>
                    <a:pt x="0" y="48"/>
                    <a:pt x="0" y="143"/>
                  </a:cubicBezTo>
                  <a:cubicBezTo>
                    <a:pt x="0" y="262"/>
                    <a:pt x="72" y="358"/>
                    <a:pt x="191" y="358"/>
                  </a:cubicBezTo>
                  <a:lnTo>
                    <a:pt x="429" y="358"/>
                  </a:lnTo>
                  <a:cubicBezTo>
                    <a:pt x="501" y="358"/>
                    <a:pt x="596" y="286"/>
                    <a:pt x="596" y="191"/>
                  </a:cubicBezTo>
                  <a:cubicBezTo>
                    <a:pt x="596" y="72"/>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4"/>
            <p:cNvSpPr/>
            <p:nvPr/>
          </p:nvSpPr>
          <p:spPr>
            <a:xfrm>
              <a:off x="5704578"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6" y="286"/>
                    <a:pt x="596" y="191"/>
                  </a:cubicBezTo>
                  <a:cubicBezTo>
                    <a:pt x="596"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4"/>
            <p:cNvSpPr/>
            <p:nvPr/>
          </p:nvSpPr>
          <p:spPr>
            <a:xfrm>
              <a:off x="5648466" y="2513691"/>
              <a:ext cx="17800" cy="10674"/>
            </a:xfrm>
            <a:custGeom>
              <a:rect b="b" l="l" r="r" t="t"/>
              <a:pathLst>
                <a:path extrusionOk="0" h="358" w="597">
                  <a:moveTo>
                    <a:pt x="191" y="0"/>
                  </a:moveTo>
                  <a:cubicBezTo>
                    <a:pt x="96" y="0"/>
                    <a:pt x="1" y="48"/>
                    <a:pt x="1" y="143"/>
                  </a:cubicBezTo>
                  <a:cubicBezTo>
                    <a:pt x="1" y="262"/>
                    <a:pt x="96" y="358"/>
                    <a:pt x="191" y="358"/>
                  </a:cubicBezTo>
                  <a:lnTo>
                    <a:pt x="430" y="358"/>
                  </a:lnTo>
                  <a:cubicBezTo>
                    <a:pt x="501" y="358"/>
                    <a:pt x="596" y="286"/>
                    <a:pt x="596" y="191"/>
                  </a:cubicBezTo>
                  <a:cubicBezTo>
                    <a:pt x="596" y="72"/>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4"/>
            <p:cNvSpPr/>
            <p:nvPr/>
          </p:nvSpPr>
          <p:spPr>
            <a:xfrm>
              <a:off x="5620082" y="2513691"/>
              <a:ext cx="18485" cy="10674"/>
            </a:xfrm>
            <a:custGeom>
              <a:rect b="b" l="l" r="r" t="t"/>
              <a:pathLst>
                <a:path extrusionOk="0" h="358" w="620">
                  <a:moveTo>
                    <a:pt x="215" y="0"/>
                  </a:moveTo>
                  <a:cubicBezTo>
                    <a:pt x="119" y="0"/>
                    <a:pt x="24" y="48"/>
                    <a:pt x="24" y="143"/>
                  </a:cubicBezTo>
                  <a:cubicBezTo>
                    <a:pt x="0" y="262"/>
                    <a:pt x="96" y="358"/>
                    <a:pt x="215" y="358"/>
                  </a:cubicBezTo>
                  <a:lnTo>
                    <a:pt x="453" y="358"/>
                  </a:lnTo>
                  <a:cubicBezTo>
                    <a:pt x="524" y="358"/>
                    <a:pt x="619" y="286"/>
                    <a:pt x="619" y="191"/>
                  </a:cubicBezTo>
                  <a:cubicBezTo>
                    <a:pt x="619" y="72"/>
                    <a:pt x="572" y="0"/>
                    <a:pt x="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4"/>
            <p:cNvSpPr/>
            <p:nvPr/>
          </p:nvSpPr>
          <p:spPr>
            <a:xfrm>
              <a:off x="5732963" y="2513691"/>
              <a:ext cx="14252" cy="10674"/>
            </a:xfrm>
            <a:custGeom>
              <a:rect b="b" l="l" r="r" t="t"/>
              <a:pathLst>
                <a:path extrusionOk="0" h="358" w="478">
                  <a:moveTo>
                    <a:pt x="167" y="0"/>
                  </a:moveTo>
                  <a:cubicBezTo>
                    <a:pt x="96" y="0"/>
                    <a:pt x="1" y="48"/>
                    <a:pt x="1" y="143"/>
                  </a:cubicBezTo>
                  <a:cubicBezTo>
                    <a:pt x="1" y="262"/>
                    <a:pt x="96" y="358"/>
                    <a:pt x="167" y="358"/>
                  </a:cubicBezTo>
                  <a:lnTo>
                    <a:pt x="287" y="358"/>
                  </a:lnTo>
                  <a:cubicBezTo>
                    <a:pt x="382" y="358"/>
                    <a:pt x="477" y="286"/>
                    <a:pt x="477" y="191"/>
                  </a:cubicBezTo>
                  <a:cubicBezTo>
                    <a:pt x="477" y="72"/>
                    <a:pt x="406" y="0"/>
                    <a:pt x="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4"/>
            <p:cNvSpPr/>
            <p:nvPr/>
          </p:nvSpPr>
          <p:spPr>
            <a:xfrm>
              <a:off x="5817459" y="2513691"/>
              <a:ext cx="14222" cy="10674"/>
            </a:xfrm>
            <a:custGeom>
              <a:rect b="b" l="l" r="r" t="t"/>
              <a:pathLst>
                <a:path extrusionOk="0" h="358" w="477">
                  <a:moveTo>
                    <a:pt x="167" y="0"/>
                  </a:moveTo>
                  <a:cubicBezTo>
                    <a:pt x="72" y="0"/>
                    <a:pt x="1" y="48"/>
                    <a:pt x="1" y="143"/>
                  </a:cubicBezTo>
                  <a:cubicBezTo>
                    <a:pt x="1" y="262"/>
                    <a:pt x="48" y="358"/>
                    <a:pt x="167" y="358"/>
                  </a:cubicBezTo>
                  <a:lnTo>
                    <a:pt x="286" y="358"/>
                  </a:lnTo>
                  <a:cubicBezTo>
                    <a:pt x="382" y="358"/>
                    <a:pt x="477" y="286"/>
                    <a:pt x="477" y="191"/>
                  </a:cubicBezTo>
                  <a:cubicBezTo>
                    <a:pt x="477" y="72"/>
                    <a:pt x="406" y="0"/>
                    <a:pt x="2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54"/>
            <p:cNvSpPr/>
            <p:nvPr/>
          </p:nvSpPr>
          <p:spPr>
            <a:xfrm>
              <a:off x="5843041"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5" y="286"/>
                    <a:pt x="595" y="191"/>
                  </a:cubicBezTo>
                  <a:cubicBezTo>
                    <a:pt x="595"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4"/>
            <p:cNvSpPr/>
            <p:nvPr/>
          </p:nvSpPr>
          <p:spPr>
            <a:xfrm>
              <a:off x="5872856" y="2513691"/>
              <a:ext cx="14222" cy="10674"/>
            </a:xfrm>
            <a:custGeom>
              <a:rect b="b" l="l" r="r" t="t"/>
              <a:pathLst>
                <a:path extrusionOk="0" h="358" w="477">
                  <a:moveTo>
                    <a:pt x="191" y="0"/>
                  </a:moveTo>
                  <a:cubicBezTo>
                    <a:pt x="95" y="0"/>
                    <a:pt x="0" y="48"/>
                    <a:pt x="0" y="143"/>
                  </a:cubicBezTo>
                  <a:cubicBezTo>
                    <a:pt x="0" y="262"/>
                    <a:pt x="95"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4"/>
            <p:cNvSpPr/>
            <p:nvPr/>
          </p:nvSpPr>
          <p:spPr>
            <a:xfrm>
              <a:off x="5549061" y="2446935"/>
              <a:ext cx="354351" cy="354351"/>
            </a:xfrm>
            <a:custGeom>
              <a:rect b="b" l="l" r="r" t="t"/>
              <a:pathLst>
                <a:path extrusionOk="0" h="11885" w="11885">
                  <a:moveTo>
                    <a:pt x="11503" y="11098"/>
                  </a:moveTo>
                  <a:lnTo>
                    <a:pt x="11503" y="11575"/>
                  </a:lnTo>
                  <a:lnTo>
                    <a:pt x="334" y="11575"/>
                  </a:lnTo>
                  <a:lnTo>
                    <a:pt x="334" y="11098"/>
                  </a:lnTo>
                  <a:close/>
                  <a:moveTo>
                    <a:pt x="930" y="1"/>
                  </a:moveTo>
                  <a:cubicBezTo>
                    <a:pt x="811" y="1"/>
                    <a:pt x="715" y="48"/>
                    <a:pt x="715" y="168"/>
                  </a:cubicBezTo>
                  <a:lnTo>
                    <a:pt x="715" y="977"/>
                  </a:lnTo>
                  <a:lnTo>
                    <a:pt x="501" y="977"/>
                  </a:lnTo>
                  <a:cubicBezTo>
                    <a:pt x="406" y="977"/>
                    <a:pt x="334" y="1049"/>
                    <a:pt x="334" y="1120"/>
                  </a:cubicBezTo>
                  <a:cubicBezTo>
                    <a:pt x="334" y="1239"/>
                    <a:pt x="382" y="1334"/>
                    <a:pt x="501" y="1334"/>
                  </a:cubicBezTo>
                  <a:lnTo>
                    <a:pt x="715" y="1334"/>
                  </a:lnTo>
                  <a:lnTo>
                    <a:pt x="715" y="2239"/>
                  </a:lnTo>
                  <a:lnTo>
                    <a:pt x="501" y="2239"/>
                  </a:lnTo>
                  <a:cubicBezTo>
                    <a:pt x="406" y="2239"/>
                    <a:pt x="334" y="2287"/>
                    <a:pt x="334" y="2382"/>
                  </a:cubicBezTo>
                  <a:cubicBezTo>
                    <a:pt x="334" y="2501"/>
                    <a:pt x="382" y="2597"/>
                    <a:pt x="501" y="2597"/>
                  </a:cubicBezTo>
                  <a:lnTo>
                    <a:pt x="715" y="2597"/>
                  </a:lnTo>
                  <a:lnTo>
                    <a:pt x="715" y="3478"/>
                  </a:lnTo>
                  <a:lnTo>
                    <a:pt x="501" y="3478"/>
                  </a:lnTo>
                  <a:cubicBezTo>
                    <a:pt x="406" y="3478"/>
                    <a:pt x="334" y="3549"/>
                    <a:pt x="334" y="3621"/>
                  </a:cubicBezTo>
                  <a:cubicBezTo>
                    <a:pt x="334" y="3740"/>
                    <a:pt x="382" y="3835"/>
                    <a:pt x="501" y="3835"/>
                  </a:cubicBezTo>
                  <a:lnTo>
                    <a:pt x="715" y="3835"/>
                  </a:lnTo>
                  <a:lnTo>
                    <a:pt x="715" y="4740"/>
                  </a:lnTo>
                  <a:lnTo>
                    <a:pt x="501" y="4740"/>
                  </a:lnTo>
                  <a:cubicBezTo>
                    <a:pt x="406" y="4740"/>
                    <a:pt x="334" y="4787"/>
                    <a:pt x="334" y="4883"/>
                  </a:cubicBezTo>
                  <a:cubicBezTo>
                    <a:pt x="334" y="5002"/>
                    <a:pt x="382" y="5097"/>
                    <a:pt x="501" y="5097"/>
                  </a:cubicBezTo>
                  <a:lnTo>
                    <a:pt x="715" y="5097"/>
                  </a:lnTo>
                  <a:lnTo>
                    <a:pt x="715" y="5978"/>
                  </a:lnTo>
                  <a:lnTo>
                    <a:pt x="501" y="5978"/>
                  </a:lnTo>
                  <a:cubicBezTo>
                    <a:pt x="406" y="5978"/>
                    <a:pt x="334" y="6050"/>
                    <a:pt x="334" y="6121"/>
                  </a:cubicBezTo>
                  <a:cubicBezTo>
                    <a:pt x="334" y="6240"/>
                    <a:pt x="382" y="6335"/>
                    <a:pt x="501" y="6335"/>
                  </a:cubicBezTo>
                  <a:lnTo>
                    <a:pt x="715" y="6335"/>
                  </a:lnTo>
                  <a:lnTo>
                    <a:pt x="715" y="7240"/>
                  </a:lnTo>
                  <a:lnTo>
                    <a:pt x="501" y="7240"/>
                  </a:lnTo>
                  <a:cubicBezTo>
                    <a:pt x="406" y="7240"/>
                    <a:pt x="334" y="7288"/>
                    <a:pt x="334" y="7383"/>
                  </a:cubicBezTo>
                  <a:cubicBezTo>
                    <a:pt x="334" y="7502"/>
                    <a:pt x="382" y="7598"/>
                    <a:pt x="501" y="7598"/>
                  </a:cubicBezTo>
                  <a:lnTo>
                    <a:pt x="715" y="7598"/>
                  </a:lnTo>
                  <a:lnTo>
                    <a:pt x="715" y="8479"/>
                  </a:lnTo>
                  <a:lnTo>
                    <a:pt x="501" y="8479"/>
                  </a:lnTo>
                  <a:cubicBezTo>
                    <a:pt x="406" y="8479"/>
                    <a:pt x="334" y="8550"/>
                    <a:pt x="334" y="8622"/>
                  </a:cubicBezTo>
                  <a:cubicBezTo>
                    <a:pt x="334" y="8741"/>
                    <a:pt x="382" y="8836"/>
                    <a:pt x="501" y="8836"/>
                  </a:cubicBezTo>
                  <a:lnTo>
                    <a:pt x="715" y="8836"/>
                  </a:lnTo>
                  <a:lnTo>
                    <a:pt x="715" y="9741"/>
                  </a:lnTo>
                  <a:lnTo>
                    <a:pt x="501" y="9741"/>
                  </a:lnTo>
                  <a:cubicBezTo>
                    <a:pt x="406" y="9741"/>
                    <a:pt x="334" y="9789"/>
                    <a:pt x="334" y="9884"/>
                  </a:cubicBezTo>
                  <a:cubicBezTo>
                    <a:pt x="334" y="10003"/>
                    <a:pt x="382" y="10098"/>
                    <a:pt x="501" y="10098"/>
                  </a:cubicBezTo>
                  <a:lnTo>
                    <a:pt x="715" y="10098"/>
                  </a:lnTo>
                  <a:lnTo>
                    <a:pt x="715" y="10717"/>
                  </a:lnTo>
                  <a:lnTo>
                    <a:pt x="287" y="10717"/>
                  </a:lnTo>
                  <a:cubicBezTo>
                    <a:pt x="144" y="10717"/>
                    <a:pt x="1" y="10836"/>
                    <a:pt x="1" y="11003"/>
                  </a:cubicBezTo>
                  <a:lnTo>
                    <a:pt x="1" y="11575"/>
                  </a:lnTo>
                  <a:cubicBezTo>
                    <a:pt x="1" y="11575"/>
                    <a:pt x="120" y="11884"/>
                    <a:pt x="287" y="11884"/>
                  </a:cubicBezTo>
                  <a:lnTo>
                    <a:pt x="11575" y="11884"/>
                  </a:lnTo>
                  <a:cubicBezTo>
                    <a:pt x="11718" y="11884"/>
                    <a:pt x="11884" y="11717"/>
                    <a:pt x="11884" y="11575"/>
                  </a:cubicBezTo>
                  <a:lnTo>
                    <a:pt x="11884" y="10979"/>
                  </a:lnTo>
                  <a:cubicBezTo>
                    <a:pt x="11860" y="10955"/>
                    <a:pt x="11813" y="10884"/>
                    <a:pt x="11765" y="10836"/>
                  </a:cubicBezTo>
                  <a:cubicBezTo>
                    <a:pt x="11741" y="10813"/>
                    <a:pt x="11694" y="10765"/>
                    <a:pt x="11646" y="10765"/>
                  </a:cubicBezTo>
                  <a:cubicBezTo>
                    <a:pt x="11622" y="10765"/>
                    <a:pt x="11575" y="10765"/>
                    <a:pt x="11551" y="10741"/>
                  </a:cubicBezTo>
                  <a:cubicBezTo>
                    <a:pt x="11432" y="10717"/>
                    <a:pt x="11289" y="10717"/>
                    <a:pt x="11170" y="10646"/>
                  </a:cubicBezTo>
                  <a:cubicBezTo>
                    <a:pt x="11027" y="10598"/>
                    <a:pt x="10860" y="10479"/>
                    <a:pt x="10789" y="10336"/>
                  </a:cubicBezTo>
                  <a:cubicBezTo>
                    <a:pt x="10694" y="10170"/>
                    <a:pt x="10622" y="10003"/>
                    <a:pt x="10598" y="9812"/>
                  </a:cubicBezTo>
                  <a:lnTo>
                    <a:pt x="10598" y="9789"/>
                  </a:lnTo>
                  <a:lnTo>
                    <a:pt x="9670" y="4645"/>
                  </a:lnTo>
                  <a:lnTo>
                    <a:pt x="9670" y="4549"/>
                  </a:lnTo>
                  <a:cubicBezTo>
                    <a:pt x="9646" y="4454"/>
                    <a:pt x="9550" y="4406"/>
                    <a:pt x="9479" y="4406"/>
                  </a:cubicBezTo>
                  <a:cubicBezTo>
                    <a:pt x="9384" y="4430"/>
                    <a:pt x="9312" y="4526"/>
                    <a:pt x="9312" y="4621"/>
                  </a:cubicBezTo>
                  <a:lnTo>
                    <a:pt x="10265" y="9860"/>
                  </a:lnTo>
                  <a:cubicBezTo>
                    <a:pt x="10313" y="10217"/>
                    <a:pt x="10670" y="10693"/>
                    <a:pt x="10670" y="10693"/>
                  </a:cubicBezTo>
                  <a:lnTo>
                    <a:pt x="6669" y="10693"/>
                  </a:lnTo>
                  <a:lnTo>
                    <a:pt x="6669" y="10717"/>
                  </a:lnTo>
                  <a:cubicBezTo>
                    <a:pt x="6669" y="10717"/>
                    <a:pt x="6193" y="10479"/>
                    <a:pt x="6169" y="10170"/>
                  </a:cubicBezTo>
                  <a:lnTo>
                    <a:pt x="6169" y="10146"/>
                  </a:lnTo>
                  <a:lnTo>
                    <a:pt x="5716" y="7621"/>
                  </a:lnTo>
                  <a:lnTo>
                    <a:pt x="6335" y="4025"/>
                  </a:lnTo>
                  <a:cubicBezTo>
                    <a:pt x="6383" y="3787"/>
                    <a:pt x="6455" y="3549"/>
                    <a:pt x="6621" y="3335"/>
                  </a:cubicBezTo>
                  <a:cubicBezTo>
                    <a:pt x="6764" y="3120"/>
                    <a:pt x="6907" y="2954"/>
                    <a:pt x="7121" y="2787"/>
                  </a:cubicBezTo>
                  <a:cubicBezTo>
                    <a:pt x="7322" y="2653"/>
                    <a:pt x="7557" y="2578"/>
                    <a:pt x="7795" y="2578"/>
                  </a:cubicBezTo>
                  <a:cubicBezTo>
                    <a:pt x="7897" y="2578"/>
                    <a:pt x="7998" y="2592"/>
                    <a:pt x="8098" y="2620"/>
                  </a:cubicBezTo>
                  <a:cubicBezTo>
                    <a:pt x="8669" y="2763"/>
                    <a:pt x="9050" y="3311"/>
                    <a:pt x="9193" y="3835"/>
                  </a:cubicBezTo>
                  <a:cubicBezTo>
                    <a:pt x="9233" y="3914"/>
                    <a:pt x="9288" y="3960"/>
                    <a:pt x="9361" y="3960"/>
                  </a:cubicBezTo>
                  <a:cubicBezTo>
                    <a:pt x="9376" y="3960"/>
                    <a:pt x="9391" y="3958"/>
                    <a:pt x="9408" y="3954"/>
                  </a:cubicBezTo>
                  <a:cubicBezTo>
                    <a:pt x="9503" y="3930"/>
                    <a:pt x="9550" y="3835"/>
                    <a:pt x="9527" y="3740"/>
                  </a:cubicBezTo>
                  <a:cubicBezTo>
                    <a:pt x="9503" y="3597"/>
                    <a:pt x="9431" y="3454"/>
                    <a:pt x="9360" y="3311"/>
                  </a:cubicBezTo>
                  <a:lnTo>
                    <a:pt x="9265" y="3120"/>
                  </a:lnTo>
                  <a:cubicBezTo>
                    <a:pt x="9074" y="2859"/>
                    <a:pt x="8884" y="2620"/>
                    <a:pt x="8598" y="2477"/>
                  </a:cubicBezTo>
                  <a:cubicBezTo>
                    <a:pt x="8338" y="2315"/>
                    <a:pt x="8024" y="2230"/>
                    <a:pt x="7714" y="2230"/>
                  </a:cubicBezTo>
                  <a:cubicBezTo>
                    <a:pt x="7569" y="2230"/>
                    <a:pt x="7425" y="2249"/>
                    <a:pt x="7288" y="2287"/>
                  </a:cubicBezTo>
                  <a:cubicBezTo>
                    <a:pt x="7002" y="2382"/>
                    <a:pt x="6764" y="2549"/>
                    <a:pt x="6574" y="2763"/>
                  </a:cubicBezTo>
                  <a:cubicBezTo>
                    <a:pt x="6455" y="2882"/>
                    <a:pt x="6383" y="3001"/>
                    <a:pt x="6312" y="3120"/>
                  </a:cubicBezTo>
                  <a:cubicBezTo>
                    <a:pt x="6169" y="3359"/>
                    <a:pt x="6074" y="3621"/>
                    <a:pt x="6026" y="3930"/>
                  </a:cubicBezTo>
                  <a:lnTo>
                    <a:pt x="5550" y="6597"/>
                  </a:lnTo>
                  <a:lnTo>
                    <a:pt x="5478" y="6216"/>
                  </a:lnTo>
                  <a:cubicBezTo>
                    <a:pt x="5478" y="6193"/>
                    <a:pt x="5478" y="6121"/>
                    <a:pt x="5454" y="6097"/>
                  </a:cubicBezTo>
                  <a:cubicBezTo>
                    <a:pt x="5383" y="5859"/>
                    <a:pt x="5264" y="5645"/>
                    <a:pt x="5121" y="5478"/>
                  </a:cubicBezTo>
                  <a:cubicBezTo>
                    <a:pt x="4907" y="5210"/>
                    <a:pt x="4558" y="5036"/>
                    <a:pt x="4217" y="5036"/>
                  </a:cubicBezTo>
                  <a:cubicBezTo>
                    <a:pt x="4103" y="5036"/>
                    <a:pt x="3990" y="5055"/>
                    <a:pt x="3883" y="5097"/>
                  </a:cubicBezTo>
                  <a:cubicBezTo>
                    <a:pt x="3787" y="5121"/>
                    <a:pt x="3692" y="5169"/>
                    <a:pt x="3597" y="5240"/>
                  </a:cubicBezTo>
                  <a:cubicBezTo>
                    <a:pt x="3430" y="5359"/>
                    <a:pt x="3311" y="5502"/>
                    <a:pt x="3192" y="5692"/>
                  </a:cubicBezTo>
                  <a:cubicBezTo>
                    <a:pt x="3073" y="5859"/>
                    <a:pt x="3001" y="6050"/>
                    <a:pt x="2978" y="6240"/>
                  </a:cubicBezTo>
                  <a:lnTo>
                    <a:pt x="2573" y="8598"/>
                  </a:lnTo>
                  <a:cubicBezTo>
                    <a:pt x="2525" y="8693"/>
                    <a:pt x="2620" y="8788"/>
                    <a:pt x="2716" y="8812"/>
                  </a:cubicBezTo>
                  <a:cubicBezTo>
                    <a:pt x="2726" y="8815"/>
                    <a:pt x="2736" y="8816"/>
                    <a:pt x="2745" y="8816"/>
                  </a:cubicBezTo>
                  <a:cubicBezTo>
                    <a:pt x="2826" y="8816"/>
                    <a:pt x="2887" y="8733"/>
                    <a:pt x="2930" y="8669"/>
                  </a:cubicBezTo>
                  <a:lnTo>
                    <a:pt x="3335" y="6312"/>
                  </a:lnTo>
                  <a:cubicBezTo>
                    <a:pt x="3359" y="6169"/>
                    <a:pt x="3430" y="6002"/>
                    <a:pt x="3525" y="5859"/>
                  </a:cubicBezTo>
                  <a:cubicBezTo>
                    <a:pt x="3690" y="5595"/>
                    <a:pt x="3981" y="5400"/>
                    <a:pt x="4295" y="5400"/>
                  </a:cubicBezTo>
                  <a:cubicBezTo>
                    <a:pt x="4434" y="5400"/>
                    <a:pt x="4577" y="5438"/>
                    <a:pt x="4716" y="5526"/>
                  </a:cubicBezTo>
                  <a:cubicBezTo>
                    <a:pt x="4788" y="5597"/>
                    <a:pt x="4859" y="5692"/>
                    <a:pt x="4954" y="5764"/>
                  </a:cubicBezTo>
                  <a:cubicBezTo>
                    <a:pt x="5073" y="5931"/>
                    <a:pt x="5145" y="6097"/>
                    <a:pt x="5192" y="6312"/>
                  </a:cubicBezTo>
                  <a:lnTo>
                    <a:pt x="5859" y="10170"/>
                  </a:lnTo>
                  <a:cubicBezTo>
                    <a:pt x="5883" y="10384"/>
                    <a:pt x="6050" y="10693"/>
                    <a:pt x="6050" y="10693"/>
                  </a:cubicBezTo>
                  <a:lnTo>
                    <a:pt x="2478" y="10693"/>
                  </a:lnTo>
                  <a:cubicBezTo>
                    <a:pt x="2478" y="10693"/>
                    <a:pt x="2644" y="10360"/>
                    <a:pt x="2644" y="10170"/>
                  </a:cubicBezTo>
                  <a:lnTo>
                    <a:pt x="2763" y="9431"/>
                  </a:lnTo>
                  <a:cubicBezTo>
                    <a:pt x="2787" y="9336"/>
                    <a:pt x="2716" y="9265"/>
                    <a:pt x="2620" y="9217"/>
                  </a:cubicBezTo>
                  <a:cubicBezTo>
                    <a:pt x="2610" y="9214"/>
                    <a:pt x="2601" y="9213"/>
                    <a:pt x="2591" y="9213"/>
                  </a:cubicBezTo>
                  <a:cubicBezTo>
                    <a:pt x="2510" y="9213"/>
                    <a:pt x="2449" y="9298"/>
                    <a:pt x="2406" y="9384"/>
                  </a:cubicBezTo>
                  <a:lnTo>
                    <a:pt x="2287" y="10122"/>
                  </a:lnTo>
                  <a:lnTo>
                    <a:pt x="2287" y="10146"/>
                  </a:lnTo>
                  <a:cubicBezTo>
                    <a:pt x="2263" y="10455"/>
                    <a:pt x="2049" y="10693"/>
                    <a:pt x="1787" y="10693"/>
                  </a:cubicBezTo>
                  <a:cubicBezTo>
                    <a:pt x="1787" y="10693"/>
                    <a:pt x="1763" y="10693"/>
                    <a:pt x="1715" y="10717"/>
                  </a:cubicBezTo>
                  <a:lnTo>
                    <a:pt x="1072" y="10717"/>
                  </a:lnTo>
                  <a:lnTo>
                    <a:pt x="1072" y="168"/>
                  </a:lnTo>
                  <a:cubicBezTo>
                    <a:pt x="1072" y="96"/>
                    <a:pt x="1001" y="1"/>
                    <a:pt x="9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6" name="Google Shape;2786;p54"/>
          <p:cNvGrpSpPr/>
          <p:nvPr/>
        </p:nvGrpSpPr>
        <p:grpSpPr>
          <a:xfrm>
            <a:off x="4767843" y="2510859"/>
            <a:ext cx="351489" cy="227220"/>
            <a:chOff x="4958330" y="2510859"/>
            <a:chExt cx="351489" cy="227220"/>
          </a:xfrm>
        </p:grpSpPr>
        <p:sp>
          <p:nvSpPr>
            <p:cNvPr id="2787" name="Google Shape;2787;p54"/>
            <p:cNvSpPr/>
            <p:nvPr/>
          </p:nvSpPr>
          <p:spPr>
            <a:xfrm>
              <a:off x="4963995" y="2516524"/>
              <a:ext cx="216606" cy="216576"/>
            </a:xfrm>
            <a:custGeom>
              <a:rect b="b" l="l" r="r" t="t"/>
              <a:pathLst>
                <a:path extrusionOk="0" h="7264" w="7265">
                  <a:moveTo>
                    <a:pt x="3644" y="1"/>
                  </a:moveTo>
                  <a:cubicBezTo>
                    <a:pt x="1644" y="1"/>
                    <a:pt x="1" y="1644"/>
                    <a:pt x="1" y="3644"/>
                  </a:cubicBezTo>
                  <a:cubicBezTo>
                    <a:pt x="1" y="5645"/>
                    <a:pt x="1644" y="7264"/>
                    <a:pt x="3644" y="7264"/>
                  </a:cubicBezTo>
                  <a:cubicBezTo>
                    <a:pt x="5645" y="7264"/>
                    <a:pt x="7264" y="5645"/>
                    <a:pt x="7264" y="3644"/>
                  </a:cubicBezTo>
                  <a:cubicBezTo>
                    <a:pt x="7264" y="1644"/>
                    <a:pt x="5645" y="1"/>
                    <a:pt x="364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4"/>
            <p:cNvSpPr/>
            <p:nvPr/>
          </p:nvSpPr>
          <p:spPr>
            <a:xfrm>
              <a:off x="5023655" y="2522218"/>
              <a:ext cx="156946" cy="211597"/>
            </a:xfrm>
            <a:custGeom>
              <a:rect b="b" l="l" r="r" t="t"/>
              <a:pathLst>
                <a:path extrusionOk="0" h="7097" w="5264">
                  <a:moveTo>
                    <a:pt x="2810" y="0"/>
                  </a:moveTo>
                  <a:lnTo>
                    <a:pt x="2810" y="0"/>
                  </a:lnTo>
                  <a:cubicBezTo>
                    <a:pt x="4001" y="595"/>
                    <a:pt x="4787" y="1810"/>
                    <a:pt x="4787" y="3239"/>
                  </a:cubicBezTo>
                  <a:cubicBezTo>
                    <a:pt x="4787" y="5239"/>
                    <a:pt x="3191" y="6882"/>
                    <a:pt x="1167" y="6882"/>
                  </a:cubicBezTo>
                  <a:cubicBezTo>
                    <a:pt x="738" y="6882"/>
                    <a:pt x="357" y="6811"/>
                    <a:pt x="0" y="6692"/>
                  </a:cubicBezTo>
                  <a:lnTo>
                    <a:pt x="0" y="6692"/>
                  </a:lnTo>
                  <a:cubicBezTo>
                    <a:pt x="500" y="6930"/>
                    <a:pt x="1048" y="7097"/>
                    <a:pt x="1643" y="7097"/>
                  </a:cubicBezTo>
                  <a:cubicBezTo>
                    <a:pt x="3644" y="7097"/>
                    <a:pt x="5263" y="5477"/>
                    <a:pt x="5263" y="3453"/>
                  </a:cubicBezTo>
                  <a:cubicBezTo>
                    <a:pt x="5263" y="1858"/>
                    <a:pt x="4239" y="500"/>
                    <a:pt x="281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4"/>
            <p:cNvSpPr/>
            <p:nvPr/>
          </p:nvSpPr>
          <p:spPr>
            <a:xfrm>
              <a:off x="5090382" y="2516524"/>
              <a:ext cx="216606" cy="216576"/>
            </a:xfrm>
            <a:custGeom>
              <a:rect b="b" l="l" r="r" t="t"/>
              <a:pathLst>
                <a:path extrusionOk="0" h="7264" w="7265">
                  <a:moveTo>
                    <a:pt x="3620" y="1"/>
                  </a:moveTo>
                  <a:cubicBezTo>
                    <a:pt x="1620" y="1"/>
                    <a:pt x="1" y="1644"/>
                    <a:pt x="1" y="3644"/>
                  </a:cubicBezTo>
                  <a:cubicBezTo>
                    <a:pt x="1" y="5645"/>
                    <a:pt x="1620" y="7264"/>
                    <a:pt x="3620" y="7264"/>
                  </a:cubicBezTo>
                  <a:cubicBezTo>
                    <a:pt x="5621" y="7264"/>
                    <a:pt x="7264" y="5645"/>
                    <a:pt x="7264" y="3644"/>
                  </a:cubicBezTo>
                  <a:cubicBezTo>
                    <a:pt x="7264" y="1644"/>
                    <a:pt x="5621" y="1"/>
                    <a:pt x="36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54"/>
            <p:cNvSpPr/>
            <p:nvPr/>
          </p:nvSpPr>
          <p:spPr>
            <a:xfrm>
              <a:off x="5150729" y="2522218"/>
              <a:ext cx="156946" cy="211597"/>
            </a:xfrm>
            <a:custGeom>
              <a:rect b="b" l="l" r="r" t="t"/>
              <a:pathLst>
                <a:path extrusionOk="0" h="7097" w="5264">
                  <a:moveTo>
                    <a:pt x="2787" y="0"/>
                  </a:moveTo>
                  <a:lnTo>
                    <a:pt x="2787" y="0"/>
                  </a:lnTo>
                  <a:cubicBezTo>
                    <a:pt x="3978" y="595"/>
                    <a:pt x="4788" y="1810"/>
                    <a:pt x="4788" y="3239"/>
                  </a:cubicBezTo>
                  <a:cubicBezTo>
                    <a:pt x="4788" y="5239"/>
                    <a:pt x="3192" y="6882"/>
                    <a:pt x="1168" y="6882"/>
                  </a:cubicBezTo>
                  <a:cubicBezTo>
                    <a:pt x="739" y="6882"/>
                    <a:pt x="358" y="6811"/>
                    <a:pt x="1" y="6692"/>
                  </a:cubicBezTo>
                  <a:lnTo>
                    <a:pt x="1" y="6692"/>
                  </a:lnTo>
                  <a:cubicBezTo>
                    <a:pt x="501" y="6930"/>
                    <a:pt x="1049" y="7097"/>
                    <a:pt x="1644" y="7097"/>
                  </a:cubicBezTo>
                  <a:cubicBezTo>
                    <a:pt x="3621" y="7097"/>
                    <a:pt x="5264" y="5477"/>
                    <a:pt x="5264" y="3453"/>
                  </a:cubicBezTo>
                  <a:cubicBezTo>
                    <a:pt x="5264" y="1858"/>
                    <a:pt x="4216" y="500"/>
                    <a:pt x="2787"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4"/>
            <p:cNvSpPr/>
            <p:nvPr/>
          </p:nvSpPr>
          <p:spPr>
            <a:xfrm>
              <a:off x="5066947" y="2534979"/>
              <a:ext cx="132826" cy="181096"/>
            </a:xfrm>
            <a:custGeom>
              <a:rect b="b" l="l" r="r" t="t"/>
              <a:pathLst>
                <a:path extrusionOk="0" h="6074" w="4455">
                  <a:moveTo>
                    <a:pt x="2311" y="1"/>
                  </a:moveTo>
                  <a:cubicBezTo>
                    <a:pt x="1954" y="239"/>
                    <a:pt x="1668" y="525"/>
                    <a:pt x="1501" y="763"/>
                  </a:cubicBezTo>
                  <a:cubicBezTo>
                    <a:pt x="1" y="2668"/>
                    <a:pt x="787" y="4311"/>
                    <a:pt x="1501" y="5264"/>
                  </a:cubicBezTo>
                  <a:cubicBezTo>
                    <a:pt x="1858" y="5764"/>
                    <a:pt x="2311" y="6073"/>
                    <a:pt x="2311" y="6073"/>
                  </a:cubicBezTo>
                  <a:cubicBezTo>
                    <a:pt x="2620" y="5764"/>
                    <a:pt x="2930" y="5550"/>
                    <a:pt x="3144" y="5264"/>
                  </a:cubicBezTo>
                  <a:cubicBezTo>
                    <a:pt x="4454" y="3454"/>
                    <a:pt x="3811" y="1715"/>
                    <a:pt x="3144" y="787"/>
                  </a:cubicBezTo>
                  <a:cubicBezTo>
                    <a:pt x="2739" y="263"/>
                    <a:pt x="2311" y="1"/>
                    <a:pt x="2311"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4"/>
            <p:cNvSpPr/>
            <p:nvPr/>
          </p:nvSpPr>
          <p:spPr>
            <a:xfrm>
              <a:off x="4958330" y="2510859"/>
              <a:ext cx="351489" cy="227220"/>
            </a:xfrm>
            <a:custGeom>
              <a:rect b="b" l="l" r="r" t="t"/>
              <a:pathLst>
                <a:path extrusionOk="0" h="7621" w="11789">
                  <a:moveTo>
                    <a:pt x="5954" y="1096"/>
                  </a:moveTo>
                  <a:cubicBezTo>
                    <a:pt x="6787" y="1715"/>
                    <a:pt x="7287" y="2739"/>
                    <a:pt x="7287" y="3834"/>
                  </a:cubicBezTo>
                  <a:cubicBezTo>
                    <a:pt x="7287" y="4930"/>
                    <a:pt x="6740" y="5954"/>
                    <a:pt x="5954" y="6573"/>
                  </a:cubicBezTo>
                  <a:cubicBezTo>
                    <a:pt x="5144" y="5954"/>
                    <a:pt x="4596" y="4977"/>
                    <a:pt x="4596" y="3834"/>
                  </a:cubicBezTo>
                  <a:cubicBezTo>
                    <a:pt x="4596" y="3120"/>
                    <a:pt x="4811" y="2429"/>
                    <a:pt x="5239" y="1834"/>
                  </a:cubicBezTo>
                  <a:cubicBezTo>
                    <a:pt x="5430" y="1548"/>
                    <a:pt x="5668" y="1310"/>
                    <a:pt x="5954" y="1096"/>
                  </a:cubicBezTo>
                  <a:close/>
                  <a:moveTo>
                    <a:pt x="3810" y="0"/>
                  </a:moveTo>
                  <a:cubicBezTo>
                    <a:pt x="1691" y="0"/>
                    <a:pt x="0" y="1691"/>
                    <a:pt x="0" y="3810"/>
                  </a:cubicBezTo>
                  <a:cubicBezTo>
                    <a:pt x="0" y="4144"/>
                    <a:pt x="24" y="4430"/>
                    <a:pt x="119" y="4763"/>
                  </a:cubicBezTo>
                  <a:cubicBezTo>
                    <a:pt x="139" y="4842"/>
                    <a:pt x="208" y="4888"/>
                    <a:pt x="271" y="4888"/>
                  </a:cubicBezTo>
                  <a:cubicBezTo>
                    <a:pt x="285" y="4888"/>
                    <a:pt x="298" y="4886"/>
                    <a:pt x="310" y="4882"/>
                  </a:cubicBezTo>
                  <a:cubicBezTo>
                    <a:pt x="405" y="4858"/>
                    <a:pt x="476" y="4763"/>
                    <a:pt x="429" y="4668"/>
                  </a:cubicBezTo>
                  <a:cubicBezTo>
                    <a:pt x="381" y="4406"/>
                    <a:pt x="310" y="4096"/>
                    <a:pt x="310" y="3810"/>
                  </a:cubicBezTo>
                  <a:cubicBezTo>
                    <a:pt x="310" y="1905"/>
                    <a:pt x="1858" y="357"/>
                    <a:pt x="3763" y="357"/>
                  </a:cubicBezTo>
                  <a:cubicBezTo>
                    <a:pt x="4430" y="357"/>
                    <a:pt x="5049" y="524"/>
                    <a:pt x="5597" y="857"/>
                  </a:cubicBezTo>
                  <a:cubicBezTo>
                    <a:pt x="5311" y="1072"/>
                    <a:pt x="5073" y="1334"/>
                    <a:pt x="4882" y="1643"/>
                  </a:cubicBezTo>
                  <a:cubicBezTo>
                    <a:pt x="4430" y="2286"/>
                    <a:pt x="4192" y="3025"/>
                    <a:pt x="4192" y="3810"/>
                  </a:cubicBezTo>
                  <a:cubicBezTo>
                    <a:pt x="4192" y="5001"/>
                    <a:pt x="4715" y="6049"/>
                    <a:pt x="5597" y="6763"/>
                  </a:cubicBezTo>
                  <a:cubicBezTo>
                    <a:pt x="5049" y="7073"/>
                    <a:pt x="4430" y="7263"/>
                    <a:pt x="3763" y="7263"/>
                  </a:cubicBezTo>
                  <a:cubicBezTo>
                    <a:pt x="2453" y="7263"/>
                    <a:pt x="1262" y="6549"/>
                    <a:pt x="667" y="5382"/>
                  </a:cubicBezTo>
                  <a:cubicBezTo>
                    <a:pt x="649" y="5309"/>
                    <a:pt x="575" y="5278"/>
                    <a:pt x="499" y="5278"/>
                  </a:cubicBezTo>
                  <a:cubicBezTo>
                    <a:pt x="475" y="5278"/>
                    <a:pt x="451" y="5281"/>
                    <a:pt x="429" y="5287"/>
                  </a:cubicBezTo>
                  <a:cubicBezTo>
                    <a:pt x="357" y="5335"/>
                    <a:pt x="310" y="5454"/>
                    <a:pt x="357" y="5525"/>
                  </a:cubicBezTo>
                  <a:cubicBezTo>
                    <a:pt x="1000" y="6811"/>
                    <a:pt x="2310" y="7621"/>
                    <a:pt x="3739" y="7621"/>
                  </a:cubicBezTo>
                  <a:cubicBezTo>
                    <a:pt x="4525" y="7621"/>
                    <a:pt x="5263" y="7383"/>
                    <a:pt x="5859" y="6954"/>
                  </a:cubicBezTo>
                  <a:cubicBezTo>
                    <a:pt x="6454" y="7383"/>
                    <a:pt x="7192" y="7621"/>
                    <a:pt x="7978" y="7621"/>
                  </a:cubicBezTo>
                  <a:cubicBezTo>
                    <a:pt x="10074" y="7621"/>
                    <a:pt x="11788" y="5930"/>
                    <a:pt x="11788" y="3810"/>
                  </a:cubicBezTo>
                  <a:cubicBezTo>
                    <a:pt x="11788" y="1691"/>
                    <a:pt x="10169" y="24"/>
                    <a:pt x="8049" y="24"/>
                  </a:cubicBezTo>
                  <a:cubicBezTo>
                    <a:pt x="7883" y="24"/>
                    <a:pt x="7668" y="24"/>
                    <a:pt x="7502" y="48"/>
                  </a:cubicBezTo>
                  <a:cubicBezTo>
                    <a:pt x="7406" y="48"/>
                    <a:pt x="7335" y="143"/>
                    <a:pt x="7335" y="262"/>
                  </a:cubicBezTo>
                  <a:cubicBezTo>
                    <a:pt x="7335" y="381"/>
                    <a:pt x="7430" y="405"/>
                    <a:pt x="7549" y="405"/>
                  </a:cubicBezTo>
                  <a:cubicBezTo>
                    <a:pt x="7740" y="381"/>
                    <a:pt x="7883" y="381"/>
                    <a:pt x="8049" y="381"/>
                  </a:cubicBezTo>
                  <a:cubicBezTo>
                    <a:pt x="9955" y="381"/>
                    <a:pt x="11503" y="1929"/>
                    <a:pt x="11503" y="3834"/>
                  </a:cubicBezTo>
                  <a:cubicBezTo>
                    <a:pt x="11503" y="5739"/>
                    <a:pt x="9955" y="7287"/>
                    <a:pt x="8049" y="7287"/>
                  </a:cubicBezTo>
                  <a:cubicBezTo>
                    <a:pt x="7406" y="7287"/>
                    <a:pt x="6787" y="7121"/>
                    <a:pt x="6240" y="6787"/>
                  </a:cubicBezTo>
                  <a:cubicBezTo>
                    <a:pt x="7097" y="6073"/>
                    <a:pt x="7645" y="5025"/>
                    <a:pt x="7645" y="3834"/>
                  </a:cubicBezTo>
                  <a:cubicBezTo>
                    <a:pt x="7645" y="2643"/>
                    <a:pt x="7097" y="1572"/>
                    <a:pt x="6240" y="881"/>
                  </a:cubicBezTo>
                  <a:cubicBezTo>
                    <a:pt x="6430" y="762"/>
                    <a:pt x="6621" y="691"/>
                    <a:pt x="6811" y="595"/>
                  </a:cubicBezTo>
                  <a:cubicBezTo>
                    <a:pt x="6906" y="572"/>
                    <a:pt x="6954" y="453"/>
                    <a:pt x="6906" y="357"/>
                  </a:cubicBezTo>
                  <a:cubicBezTo>
                    <a:pt x="6872" y="288"/>
                    <a:pt x="6798" y="243"/>
                    <a:pt x="6734" y="243"/>
                  </a:cubicBezTo>
                  <a:cubicBezTo>
                    <a:pt x="6710" y="243"/>
                    <a:pt x="6687" y="249"/>
                    <a:pt x="6668" y="262"/>
                  </a:cubicBezTo>
                  <a:cubicBezTo>
                    <a:pt x="6382" y="357"/>
                    <a:pt x="6144" y="500"/>
                    <a:pt x="5906" y="643"/>
                  </a:cubicBezTo>
                  <a:cubicBezTo>
                    <a:pt x="5311" y="238"/>
                    <a:pt x="4573" y="0"/>
                    <a:pt x="3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4"/>
            <p:cNvSpPr/>
            <p:nvPr/>
          </p:nvSpPr>
          <p:spPr>
            <a:xfrm>
              <a:off x="4993810" y="2609547"/>
              <a:ext cx="68217" cy="10674"/>
            </a:xfrm>
            <a:custGeom>
              <a:rect b="b" l="l" r="r" t="t"/>
              <a:pathLst>
                <a:path extrusionOk="0" h="358" w="2288">
                  <a:moveTo>
                    <a:pt x="168" y="0"/>
                  </a:moveTo>
                  <a:cubicBezTo>
                    <a:pt x="72" y="0"/>
                    <a:pt x="25" y="48"/>
                    <a:pt x="1" y="143"/>
                  </a:cubicBezTo>
                  <a:cubicBezTo>
                    <a:pt x="1" y="262"/>
                    <a:pt x="72" y="358"/>
                    <a:pt x="168" y="358"/>
                  </a:cubicBezTo>
                  <a:lnTo>
                    <a:pt x="2073" y="358"/>
                  </a:lnTo>
                  <a:cubicBezTo>
                    <a:pt x="2168" y="358"/>
                    <a:pt x="2216" y="286"/>
                    <a:pt x="2263" y="191"/>
                  </a:cubicBezTo>
                  <a:cubicBezTo>
                    <a:pt x="2287" y="72"/>
                    <a:pt x="2192" y="0"/>
                    <a:pt x="20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4"/>
            <p:cNvSpPr/>
            <p:nvPr/>
          </p:nvSpPr>
          <p:spPr>
            <a:xfrm>
              <a:off x="4993810" y="2630836"/>
              <a:ext cx="46899" cy="10674"/>
            </a:xfrm>
            <a:custGeom>
              <a:rect b="b" l="l" r="r" t="t"/>
              <a:pathLst>
                <a:path extrusionOk="0" h="358" w="1573">
                  <a:moveTo>
                    <a:pt x="168" y="1"/>
                  </a:moveTo>
                  <a:cubicBezTo>
                    <a:pt x="72" y="1"/>
                    <a:pt x="25" y="48"/>
                    <a:pt x="1" y="144"/>
                  </a:cubicBezTo>
                  <a:cubicBezTo>
                    <a:pt x="1" y="263"/>
                    <a:pt x="72" y="358"/>
                    <a:pt x="168" y="358"/>
                  </a:cubicBezTo>
                  <a:lnTo>
                    <a:pt x="1358" y="358"/>
                  </a:lnTo>
                  <a:cubicBezTo>
                    <a:pt x="1454" y="358"/>
                    <a:pt x="1501" y="286"/>
                    <a:pt x="1549" y="191"/>
                  </a:cubicBezTo>
                  <a:cubicBezTo>
                    <a:pt x="1573" y="72"/>
                    <a:pt x="1477" y="1"/>
                    <a:pt x="1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4"/>
            <p:cNvSpPr/>
            <p:nvPr/>
          </p:nvSpPr>
          <p:spPr>
            <a:xfrm>
              <a:off x="5208958" y="2609547"/>
              <a:ext cx="69618" cy="10674"/>
            </a:xfrm>
            <a:custGeom>
              <a:rect b="b" l="l" r="r" t="t"/>
              <a:pathLst>
                <a:path extrusionOk="0" h="358" w="2335">
                  <a:moveTo>
                    <a:pt x="215" y="0"/>
                  </a:moveTo>
                  <a:cubicBezTo>
                    <a:pt x="120" y="0"/>
                    <a:pt x="72" y="48"/>
                    <a:pt x="48" y="143"/>
                  </a:cubicBezTo>
                  <a:cubicBezTo>
                    <a:pt x="1" y="262"/>
                    <a:pt x="96" y="358"/>
                    <a:pt x="215" y="358"/>
                  </a:cubicBezTo>
                  <a:lnTo>
                    <a:pt x="2120" y="358"/>
                  </a:lnTo>
                  <a:cubicBezTo>
                    <a:pt x="2215" y="358"/>
                    <a:pt x="2263" y="286"/>
                    <a:pt x="2311" y="191"/>
                  </a:cubicBezTo>
                  <a:cubicBezTo>
                    <a:pt x="2335" y="119"/>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4"/>
            <p:cNvSpPr/>
            <p:nvPr/>
          </p:nvSpPr>
          <p:spPr>
            <a:xfrm>
              <a:off x="5230276" y="2630836"/>
              <a:ext cx="48300" cy="10674"/>
            </a:xfrm>
            <a:custGeom>
              <a:rect b="b" l="l" r="r" t="t"/>
              <a:pathLst>
                <a:path extrusionOk="0" h="358" w="1620">
                  <a:moveTo>
                    <a:pt x="214" y="1"/>
                  </a:moveTo>
                  <a:cubicBezTo>
                    <a:pt x="119" y="1"/>
                    <a:pt x="72" y="48"/>
                    <a:pt x="48" y="144"/>
                  </a:cubicBezTo>
                  <a:cubicBezTo>
                    <a:pt x="0" y="263"/>
                    <a:pt x="95" y="358"/>
                    <a:pt x="214" y="358"/>
                  </a:cubicBezTo>
                  <a:lnTo>
                    <a:pt x="1381" y="358"/>
                  </a:lnTo>
                  <a:cubicBezTo>
                    <a:pt x="1477" y="358"/>
                    <a:pt x="1548" y="286"/>
                    <a:pt x="1548" y="191"/>
                  </a:cubicBezTo>
                  <a:cubicBezTo>
                    <a:pt x="1620" y="72"/>
                    <a:pt x="1524"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7" name="Google Shape;2797;p54"/>
          <p:cNvGrpSpPr/>
          <p:nvPr/>
        </p:nvGrpSpPr>
        <p:grpSpPr>
          <a:xfrm>
            <a:off x="4022564" y="2449797"/>
            <a:ext cx="353606" cy="352890"/>
            <a:chOff x="4365452" y="2449797"/>
            <a:chExt cx="353606" cy="352890"/>
          </a:xfrm>
        </p:grpSpPr>
        <p:sp>
          <p:nvSpPr>
            <p:cNvPr id="2798" name="Google Shape;2798;p54"/>
            <p:cNvSpPr/>
            <p:nvPr/>
          </p:nvSpPr>
          <p:spPr>
            <a:xfrm>
              <a:off x="4635966" y="2486708"/>
              <a:ext cx="67471" cy="67471"/>
            </a:xfrm>
            <a:custGeom>
              <a:rect b="b" l="l" r="r" t="t"/>
              <a:pathLst>
                <a:path extrusionOk="0" h="2263" w="2263">
                  <a:moveTo>
                    <a:pt x="1120" y="0"/>
                  </a:moveTo>
                  <a:cubicBezTo>
                    <a:pt x="501" y="0"/>
                    <a:pt x="0" y="501"/>
                    <a:pt x="0" y="1143"/>
                  </a:cubicBezTo>
                  <a:cubicBezTo>
                    <a:pt x="0" y="1763"/>
                    <a:pt x="501" y="2263"/>
                    <a:pt x="1120" y="2263"/>
                  </a:cubicBezTo>
                  <a:cubicBezTo>
                    <a:pt x="1739" y="2263"/>
                    <a:pt x="2263" y="1763"/>
                    <a:pt x="2263" y="1143"/>
                  </a:cubicBezTo>
                  <a:cubicBezTo>
                    <a:pt x="2263" y="501"/>
                    <a:pt x="1739" y="0"/>
                    <a:pt x="1120"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4"/>
            <p:cNvSpPr/>
            <p:nvPr/>
          </p:nvSpPr>
          <p:spPr>
            <a:xfrm>
              <a:off x="4649443" y="2487424"/>
              <a:ext cx="53995" cy="66756"/>
            </a:xfrm>
            <a:custGeom>
              <a:rect b="b" l="l" r="r" t="t"/>
              <a:pathLst>
                <a:path extrusionOk="0" h="2239" w="1811">
                  <a:moveTo>
                    <a:pt x="1" y="2024"/>
                  </a:moveTo>
                  <a:cubicBezTo>
                    <a:pt x="5" y="2027"/>
                    <a:pt x="9" y="2030"/>
                    <a:pt x="13" y="2032"/>
                  </a:cubicBezTo>
                  <a:lnTo>
                    <a:pt x="13" y="2032"/>
                  </a:lnTo>
                  <a:cubicBezTo>
                    <a:pt x="9" y="2029"/>
                    <a:pt x="5" y="2027"/>
                    <a:pt x="1" y="2024"/>
                  </a:cubicBezTo>
                  <a:close/>
                  <a:moveTo>
                    <a:pt x="906" y="0"/>
                  </a:moveTo>
                  <a:lnTo>
                    <a:pt x="906" y="0"/>
                  </a:lnTo>
                  <a:cubicBezTo>
                    <a:pt x="1215" y="215"/>
                    <a:pt x="1382" y="548"/>
                    <a:pt x="1382" y="929"/>
                  </a:cubicBezTo>
                  <a:cubicBezTo>
                    <a:pt x="1382" y="1548"/>
                    <a:pt x="882" y="2072"/>
                    <a:pt x="263" y="2072"/>
                  </a:cubicBezTo>
                  <a:cubicBezTo>
                    <a:pt x="173" y="2072"/>
                    <a:pt x="83" y="2072"/>
                    <a:pt x="13" y="2032"/>
                  </a:cubicBezTo>
                  <a:lnTo>
                    <a:pt x="13" y="2032"/>
                  </a:lnTo>
                  <a:cubicBezTo>
                    <a:pt x="201" y="2147"/>
                    <a:pt x="435" y="2239"/>
                    <a:pt x="668" y="2239"/>
                  </a:cubicBezTo>
                  <a:cubicBezTo>
                    <a:pt x="1311" y="2239"/>
                    <a:pt x="1811" y="1739"/>
                    <a:pt x="1811" y="1119"/>
                  </a:cubicBezTo>
                  <a:cubicBezTo>
                    <a:pt x="1811" y="572"/>
                    <a:pt x="1454" y="119"/>
                    <a:pt x="906"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4"/>
            <p:cNvSpPr/>
            <p:nvPr/>
          </p:nvSpPr>
          <p:spPr>
            <a:xfrm>
              <a:off x="4420819" y="2692613"/>
              <a:ext cx="28444" cy="28444"/>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54"/>
            <p:cNvSpPr/>
            <p:nvPr/>
          </p:nvSpPr>
          <p:spPr>
            <a:xfrm>
              <a:off x="4422966" y="2693329"/>
              <a:ext cx="26297" cy="27728"/>
            </a:xfrm>
            <a:custGeom>
              <a:rect b="b" l="l" r="r" t="t"/>
              <a:pathLst>
                <a:path extrusionOk="0" h="930" w="882">
                  <a:moveTo>
                    <a:pt x="476" y="0"/>
                  </a:moveTo>
                  <a:cubicBezTo>
                    <a:pt x="500" y="72"/>
                    <a:pt x="500" y="119"/>
                    <a:pt x="500" y="191"/>
                  </a:cubicBezTo>
                  <a:cubicBezTo>
                    <a:pt x="500" y="453"/>
                    <a:pt x="286" y="667"/>
                    <a:pt x="24" y="667"/>
                  </a:cubicBezTo>
                  <a:lnTo>
                    <a:pt x="0" y="667"/>
                  </a:lnTo>
                  <a:cubicBezTo>
                    <a:pt x="48" y="810"/>
                    <a:pt x="238" y="929"/>
                    <a:pt x="405" y="929"/>
                  </a:cubicBezTo>
                  <a:cubicBezTo>
                    <a:pt x="691" y="929"/>
                    <a:pt x="881" y="715"/>
                    <a:pt x="881" y="453"/>
                  </a:cubicBezTo>
                  <a:cubicBezTo>
                    <a:pt x="881" y="191"/>
                    <a:pt x="691"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4"/>
            <p:cNvSpPr/>
            <p:nvPr/>
          </p:nvSpPr>
          <p:spPr>
            <a:xfrm>
              <a:off x="4467689" y="2579732"/>
              <a:ext cx="28414" cy="28414"/>
            </a:xfrm>
            <a:custGeom>
              <a:rect b="b" l="l" r="r" t="t"/>
              <a:pathLst>
                <a:path extrusionOk="0" h="953" w="953">
                  <a:moveTo>
                    <a:pt x="477" y="0"/>
                  </a:moveTo>
                  <a:cubicBezTo>
                    <a:pt x="215" y="0"/>
                    <a:pt x="0" y="214"/>
                    <a:pt x="0" y="476"/>
                  </a:cubicBezTo>
                  <a:cubicBezTo>
                    <a:pt x="0" y="738"/>
                    <a:pt x="215" y="953"/>
                    <a:pt x="477" y="953"/>
                  </a:cubicBezTo>
                  <a:cubicBezTo>
                    <a:pt x="762" y="953"/>
                    <a:pt x="953" y="738"/>
                    <a:pt x="953" y="476"/>
                  </a:cubicBezTo>
                  <a:cubicBezTo>
                    <a:pt x="953" y="214"/>
                    <a:pt x="762"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4"/>
            <p:cNvSpPr/>
            <p:nvPr/>
          </p:nvSpPr>
          <p:spPr>
            <a:xfrm>
              <a:off x="4469090" y="2581134"/>
              <a:ext cx="26327" cy="27012"/>
            </a:xfrm>
            <a:custGeom>
              <a:rect b="b" l="l" r="r" t="t"/>
              <a:pathLst>
                <a:path extrusionOk="0" h="906" w="883">
                  <a:moveTo>
                    <a:pt x="477" y="1"/>
                  </a:moveTo>
                  <a:cubicBezTo>
                    <a:pt x="501" y="48"/>
                    <a:pt x="501" y="120"/>
                    <a:pt x="501" y="167"/>
                  </a:cubicBezTo>
                  <a:cubicBezTo>
                    <a:pt x="501" y="429"/>
                    <a:pt x="287" y="644"/>
                    <a:pt x="25" y="644"/>
                  </a:cubicBezTo>
                  <a:lnTo>
                    <a:pt x="1" y="644"/>
                  </a:lnTo>
                  <a:cubicBezTo>
                    <a:pt x="49" y="787"/>
                    <a:pt x="239" y="906"/>
                    <a:pt x="406" y="906"/>
                  </a:cubicBezTo>
                  <a:cubicBezTo>
                    <a:pt x="692" y="906"/>
                    <a:pt x="882" y="715"/>
                    <a:pt x="882" y="429"/>
                  </a:cubicBezTo>
                  <a:cubicBezTo>
                    <a:pt x="882" y="191"/>
                    <a:pt x="715"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4"/>
            <p:cNvSpPr/>
            <p:nvPr/>
          </p:nvSpPr>
          <p:spPr>
            <a:xfrm>
              <a:off x="4529466" y="2618075"/>
              <a:ext cx="28414" cy="28414"/>
            </a:xfrm>
            <a:custGeom>
              <a:rect b="b" l="l" r="r" t="t"/>
              <a:pathLst>
                <a:path extrusionOk="0" h="953" w="953">
                  <a:moveTo>
                    <a:pt x="477" y="0"/>
                  </a:moveTo>
                  <a:cubicBezTo>
                    <a:pt x="215" y="0"/>
                    <a:pt x="0" y="214"/>
                    <a:pt x="0" y="476"/>
                  </a:cubicBezTo>
                  <a:cubicBezTo>
                    <a:pt x="0" y="738"/>
                    <a:pt x="215" y="953"/>
                    <a:pt x="477" y="953"/>
                  </a:cubicBezTo>
                  <a:cubicBezTo>
                    <a:pt x="738" y="953"/>
                    <a:pt x="953" y="738"/>
                    <a:pt x="953" y="476"/>
                  </a:cubicBezTo>
                  <a:cubicBezTo>
                    <a:pt x="953" y="214"/>
                    <a:pt x="738"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4"/>
            <p:cNvSpPr/>
            <p:nvPr/>
          </p:nvSpPr>
          <p:spPr>
            <a:xfrm>
              <a:off x="4530868" y="2618761"/>
              <a:ext cx="27012" cy="27728"/>
            </a:xfrm>
            <a:custGeom>
              <a:rect b="b" l="l" r="r" t="t"/>
              <a:pathLst>
                <a:path extrusionOk="0" h="930" w="906">
                  <a:moveTo>
                    <a:pt x="477" y="1"/>
                  </a:moveTo>
                  <a:cubicBezTo>
                    <a:pt x="525" y="72"/>
                    <a:pt x="525" y="120"/>
                    <a:pt x="525" y="191"/>
                  </a:cubicBezTo>
                  <a:cubicBezTo>
                    <a:pt x="525" y="453"/>
                    <a:pt x="310" y="668"/>
                    <a:pt x="48" y="668"/>
                  </a:cubicBezTo>
                  <a:lnTo>
                    <a:pt x="1" y="668"/>
                  </a:lnTo>
                  <a:cubicBezTo>
                    <a:pt x="72" y="811"/>
                    <a:pt x="239" y="930"/>
                    <a:pt x="430" y="930"/>
                  </a:cubicBezTo>
                  <a:cubicBezTo>
                    <a:pt x="691" y="930"/>
                    <a:pt x="906" y="715"/>
                    <a:pt x="906" y="453"/>
                  </a:cubicBezTo>
                  <a:cubicBezTo>
                    <a:pt x="906" y="191"/>
                    <a:pt x="691"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4"/>
            <p:cNvSpPr/>
            <p:nvPr/>
          </p:nvSpPr>
          <p:spPr>
            <a:xfrm>
              <a:off x="4574189" y="2543507"/>
              <a:ext cx="28444" cy="28444"/>
            </a:xfrm>
            <a:custGeom>
              <a:rect b="b" l="l" r="r" t="t"/>
              <a:pathLst>
                <a:path extrusionOk="0" h="954" w="954">
                  <a:moveTo>
                    <a:pt x="477" y="1"/>
                  </a:moveTo>
                  <a:cubicBezTo>
                    <a:pt x="215" y="1"/>
                    <a:pt x="1" y="215"/>
                    <a:pt x="1" y="477"/>
                  </a:cubicBezTo>
                  <a:cubicBezTo>
                    <a:pt x="1" y="739"/>
                    <a:pt x="215" y="953"/>
                    <a:pt x="477" y="953"/>
                  </a:cubicBezTo>
                  <a:cubicBezTo>
                    <a:pt x="763" y="953"/>
                    <a:pt x="953" y="739"/>
                    <a:pt x="953" y="477"/>
                  </a:cubicBezTo>
                  <a:cubicBezTo>
                    <a:pt x="953" y="215"/>
                    <a:pt x="763"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4"/>
            <p:cNvSpPr/>
            <p:nvPr/>
          </p:nvSpPr>
          <p:spPr>
            <a:xfrm>
              <a:off x="4576306" y="2544222"/>
              <a:ext cx="27012" cy="27728"/>
            </a:xfrm>
            <a:custGeom>
              <a:rect b="b" l="l" r="r" t="t"/>
              <a:pathLst>
                <a:path extrusionOk="0" h="930" w="906">
                  <a:moveTo>
                    <a:pt x="477" y="0"/>
                  </a:moveTo>
                  <a:cubicBezTo>
                    <a:pt x="501" y="72"/>
                    <a:pt x="501" y="119"/>
                    <a:pt x="501" y="191"/>
                  </a:cubicBezTo>
                  <a:cubicBezTo>
                    <a:pt x="501" y="453"/>
                    <a:pt x="311" y="667"/>
                    <a:pt x="25" y="667"/>
                  </a:cubicBezTo>
                  <a:lnTo>
                    <a:pt x="1" y="667"/>
                  </a:lnTo>
                  <a:cubicBezTo>
                    <a:pt x="72" y="810"/>
                    <a:pt x="239" y="929"/>
                    <a:pt x="430" y="929"/>
                  </a:cubicBezTo>
                  <a:cubicBezTo>
                    <a:pt x="692" y="929"/>
                    <a:pt x="906" y="715"/>
                    <a:pt x="906" y="453"/>
                  </a:cubicBezTo>
                  <a:cubicBezTo>
                    <a:pt x="906" y="191"/>
                    <a:pt x="715"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4"/>
            <p:cNvSpPr/>
            <p:nvPr/>
          </p:nvSpPr>
          <p:spPr>
            <a:xfrm>
              <a:off x="4655138" y="2505880"/>
              <a:ext cx="28414" cy="29129"/>
            </a:xfrm>
            <a:custGeom>
              <a:rect b="b" l="l" r="r" t="t"/>
              <a:pathLst>
                <a:path extrusionOk="0" h="977" w="953">
                  <a:moveTo>
                    <a:pt x="477" y="0"/>
                  </a:moveTo>
                  <a:cubicBezTo>
                    <a:pt x="215" y="0"/>
                    <a:pt x="0" y="215"/>
                    <a:pt x="0" y="500"/>
                  </a:cubicBezTo>
                  <a:cubicBezTo>
                    <a:pt x="0" y="762"/>
                    <a:pt x="215" y="977"/>
                    <a:pt x="477" y="977"/>
                  </a:cubicBezTo>
                  <a:cubicBezTo>
                    <a:pt x="739" y="977"/>
                    <a:pt x="953" y="762"/>
                    <a:pt x="953" y="500"/>
                  </a:cubicBezTo>
                  <a:cubicBezTo>
                    <a:pt x="953" y="215"/>
                    <a:pt x="739"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4"/>
            <p:cNvSpPr/>
            <p:nvPr/>
          </p:nvSpPr>
          <p:spPr>
            <a:xfrm>
              <a:off x="4656569" y="2507311"/>
              <a:ext cx="26297" cy="27698"/>
            </a:xfrm>
            <a:custGeom>
              <a:rect b="b" l="l" r="r" t="t"/>
              <a:pathLst>
                <a:path extrusionOk="0" h="929" w="882">
                  <a:moveTo>
                    <a:pt x="476" y="0"/>
                  </a:moveTo>
                  <a:cubicBezTo>
                    <a:pt x="500" y="48"/>
                    <a:pt x="500" y="119"/>
                    <a:pt x="500" y="167"/>
                  </a:cubicBezTo>
                  <a:cubicBezTo>
                    <a:pt x="500" y="452"/>
                    <a:pt x="286" y="643"/>
                    <a:pt x="24" y="643"/>
                  </a:cubicBezTo>
                  <a:lnTo>
                    <a:pt x="0" y="643"/>
                  </a:lnTo>
                  <a:cubicBezTo>
                    <a:pt x="48" y="810"/>
                    <a:pt x="238" y="929"/>
                    <a:pt x="405" y="929"/>
                  </a:cubicBezTo>
                  <a:cubicBezTo>
                    <a:pt x="667" y="929"/>
                    <a:pt x="881" y="714"/>
                    <a:pt x="881" y="452"/>
                  </a:cubicBezTo>
                  <a:cubicBezTo>
                    <a:pt x="881" y="167"/>
                    <a:pt x="714"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54"/>
            <p:cNvSpPr/>
            <p:nvPr/>
          </p:nvSpPr>
          <p:spPr>
            <a:xfrm>
              <a:off x="4370401" y="2773562"/>
              <a:ext cx="343678" cy="24180"/>
            </a:xfrm>
            <a:custGeom>
              <a:rect b="b" l="l" r="r" t="t"/>
              <a:pathLst>
                <a:path extrusionOk="0" h="811" w="11527">
                  <a:moveTo>
                    <a:pt x="120" y="0"/>
                  </a:moveTo>
                  <a:cubicBezTo>
                    <a:pt x="72" y="0"/>
                    <a:pt x="1" y="48"/>
                    <a:pt x="1" y="119"/>
                  </a:cubicBezTo>
                  <a:lnTo>
                    <a:pt x="1" y="691"/>
                  </a:lnTo>
                  <a:cubicBezTo>
                    <a:pt x="1" y="739"/>
                    <a:pt x="72" y="810"/>
                    <a:pt x="120" y="810"/>
                  </a:cubicBezTo>
                  <a:lnTo>
                    <a:pt x="11408" y="810"/>
                  </a:lnTo>
                  <a:cubicBezTo>
                    <a:pt x="11456" y="810"/>
                    <a:pt x="11527" y="739"/>
                    <a:pt x="11527" y="691"/>
                  </a:cubicBezTo>
                  <a:lnTo>
                    <a:pt x="11527" y="119"/>
                  </a:lnTo>
                  <a:cubicBezTo>
                    <a:pt x="11527" y="48"/>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54"/>
            <p:cNvSpPr/>
            <p:nvPr/>
          </p:nvSpPr>
          <p:spPr>
            <a:xfrm>
              <a:off x="4696313" y="2772846"/>
              <a:ext cx="17770" cy="23464"/>
            </a:xfrm>
            <a:custGeom>
              <a:rect b="b" l="l" r="r" t="t"/>
              <a:pathLst>
                <a:path extrusionOk="0" h="787" w="596">
                  <a:moveTo>
                    <a:pt x="1" y="1"/>
                  </a:moveTo>
                  <a:cubicBezTo>
                    <a:pt x="48" y="1"/>
                    <a:pt x="120" y="48"/>
                    <a:pt x="120" y="120"/>
                  </a:cubicBezTo>
                  <a:lnTo>
                    <a:pt x="120" y="667"/>
                  </a:lnTo>
                  <a:cubicBezTo>
                    <a:pt x="120" y="739"/>
                    <a:pt x="48" y="786"/>
                    <a:pt x="1" y="786"/>
                  </a:cubicBezTo>
                  <a:lnTo>
                    <a:pt x="477" y="786"/>
                  </a:lnTo>
                  <a:cubicBezTo>
                    <a:pt x="525" y="786"/>
                    <a:pt x="596" y="739"/>
                    <a:pt x="596" y="667"/>
                  </a:cubicBezTo>
                  <a:lnTo>
                    <a:pt x="596" y="120"/>
                  </a:lnTo>
                  <a:cubicBezTo>
                    <a:pt x="596" y="48"/>
                    <a:pt x="525"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4"/>
            <p:cNvSpPr/>
            <p:nvPr/>
          </p:nvSpPr>
          <p:spPr>
            <a:xfrm>
              <a:off x="4430062" y="2733430"/>
              <a:ext cx="10674" cy="18157"/>
            </a:xfrm>
            <a:custGeom>
              <a:rect b="b" l="l" r="r" t="t"/>
              <a:pathLst>
                <a:path extrusionOk="0" h="609" w="358">
                  <a:moveTo>
                    <a:pt x="153" y="0"/>
                  </a:moveTo>
                  <a:cubicBezTo>
                    <a:pt x="64" y="0"/>
                    <a:pt x="0" y="82"/>
                    <a:pt x="0" y="180"/>
                  </a:cubicBezTo>
                  <a:lnTo>
                    <a:pt x="0" y="418"/>
                  </a:lnTo>
                  <a:cubicBezTo>
                    <a:pt x="0" y="513"/>
                    <a:pt x="48" y="608"/>
                    <a:pt x="143" y="608"/>
                  </a:cubicBezTo>
                  <a:cubicBezTo>
                    <a:pt x="262" y="608"/>
                    <a:pt x="357" y="537"/>
                    <a:pt x="357" y="418"/>
                  </a:cubicBezTo>
                  <a:lnTo>
                    <a:pt x="357" y="180"/>
                  </a:lnTo>
                  <a:cubicBezTo>
                    <a:pt x="357" y="84"/>
                    <a:pt x="286" y="37"/>
                    <a:pt x="215" y="13"/>
                  </a:cubicBezTo>
                  <a:cubicBezTo>
                    <a:pt x="193" y="4"/>
                    <a:pt x="172" y="0"/>
                    <a:pt x="1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4"/>
            <p:cNvSpPr/>
            <p:nvPr/>
          </p:nvSpPr>
          <p:spPr>
            <a:xfrm>
              <a:off x="4583432" y="2699709"/>
              <a:ext cx="10674" cy="17800"/>
            </a:xfrm>
            <a:custGeom>
              <a:rect b="b" l="l" r="r" t="t"/>
              <a:pathLst>
                <a:path extrusionOk="0" h="597" w="358">
                  <a:moveTo>
                    <a:pt x="191" y="1"/>
                  </a:moveTo>
                  <a:cubicBezTo>
                    <a:pt x="95" y="1"/>
                    <a:pt x="0" y="96"/>
                    <a:pt x="0" y="191"/>
                  </a:cubicBezTo>
                  <a:lnTo>
                    <a:pt x="0" y="429"/>
                  </a:lnTo>
                  <a:cubicBezTo>
                    <a:pt x="0" y="501"/>
                    <a:pt x="95" y="596"/>
                    <a:pt x="191" y="596"/>
                  </a:cubicBezTo>
                  <a:cubicBezTo>
                    <a:pt x="262" y="596"/>
                    <a:pt x="357" y="501"/>
                    <a:pt x="357" y="429"/>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54"/>
            <p:cNvSpPr/>
            <p:nvPr/>
          </p:nvSpPr>
          <p:spPr>
            <a:xfrm>
              <a:off x="4583432" y="2727408"/>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96"/>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54"/>
            <p:cNvSpPr/>
            <p:nvPr/>
          </p:nvSpPr>
          <p:spPr>
            <a:xfrm>
              <a:off x="4583432" y="2672011"/>
              <a:ext cx="10674" cy="17800"/>
            </a:xfrm>
            <a:custGeom>
              <a:rect b="b" l="l" r="r" t="t"/>
              <a:pathLst>
                <a:path extrusionOk="0" h="597" w="358">
                  <a:moveTo>
                    <a:pt x="191" y="1"/>
                  </a:moveTo>
                  <a:cubicBezTo>
                    <a:pt x="95" y="1"/>
                    <a:pt x="0" y="96"/>
                    <a:pt x="0" y="191"/>
                  </a:cubicBezTo>
                  <a:lnTo>
                    <a:pt x="0" y="430"/>
                  </a:lnTo>
                  <a:cubicBezTo>
                    <a:pt x="0" y="525"/>
                    <a:pt x="95" y="596"/>
                    <a:pt x="191" y="596"/>
                  </a:cubicBezTo>
                  <a:cubicBezTo>
                    <a:pt x="262" y="596"/>
                    <a:pt x="357" y="525"/>
                    <a:pt x="357" y="430"/>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54"/>
            <p:cNvSpPr/>
            <p:nvPr/>
          </p:nvSpPr>
          <p:spPr>
            <a:xfrm>
              <a:off x="4583432" y="2645058"/>
              <a:ext cx="10674" cy="17770"/>
            </a:xfrm>
            <a:custGeom>
              <a:rect b="b" l="l" r="r" t="t"/>
              <a:pathLst>
                <a:path extrusionOk="0" h="596" w="358">
                  <a:moveTo>
                    <a:pt x="191" y="0"/>
                  </a:moveTo>
                  <a:cubicBezTo>
                    <a:pt x="95" y="0"/>
                    <a:pt x="0" y="71"/>
                    <a:pt x="0" y="167"/>
                  </a:cubicBezTo>
                  <a:lnTo>
                    <a:pt x="0" y="405"/>
                  </a:lnTo>
                  <a:cubicBezTo>
                    <a:pt x="0" y="500"/>
                    <a:pt x="95" y="595"/>
                    <a:pt x="191" y="595"/>
                  </a:cubicBezTo>
                  <a:cubicBezTo>
                    <a:pt x="262" y="595"/>
                    <a:pt x="357" y="500"/>
                    <a:pt x="357" y="405"/>
                  </a:cubicBezTo>
                  <a:lnTo>
                    <a:pt x="357" y="167"/>
                  </a:lnTo>
                  <a:cubicBezTo>
                    <a:pt x="357" y="48"/>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54"/>
            <p:cNvSpPr/>
            <p:nvPr/>
          </p:nvSpPr>
          <p:spPr>
            <a:xfrm>
              <a:off x="4583432" y="2616644"/>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72"/>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4"/>
            <p:cNvSpPr/>
            <p:nvPr/>
          </p:nvSpPr>
          <p:spPr>
            <a:xfrm>
              <a:off x="4583432" y="2588945"/>
              <a:ext cx="10674" cy="17800"/>
            </a:xfrm>
            <a:custGeom>
              <a:rect b="b" l="l" r="r" t="t"/>
              <a:pathLst>
                <a:path extrusionOk="0" h="597" w="358">
                  <a:moveTo>
                    <a:pt x="191" y="1"/>
                  </a:moveTo>
                  <a:cubicBezTo>
                    <a:pt x="95" y="1"/>
                    <a:pt x="0" y="96"/>
                    <a:pt x="0" y="167"/>
                  </a:cubicBezTo>
                  <a:lnTo>
                    <a:pt x="0" y="406"/>
                  </a:lnTo>
                  <a:cubicBezTo>
                    <a:pt x="0" y="501"/>
                    <a:pt x="95" y="596"/>
                    <a:pt x="191" y="596"/>
                  </a:cubicBezTo>
                  <a:cubicBezTo>
                    <a:pt x="262" y="596"/>
                    <a:pt x="357" y="501"/>
                    <a:pt x="357" y="406"/>
                  </a:cubicBezTo>
                  <a:lnTo>
                    <a:pt x="357" y="167"/>
                  </a:lnTo>
                  <a:cubicBezTo>
                    <a:pt x="357" y="96"/>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4"/>
            <p:cNvSpPr/>
            <p:nvPr/>
          </p:nvSpPr>
          <p:spPr>
            <a:xfrm>
              <a:off x="4537993" y="2748010"/>
              <a:ext cx="10674" cy="17770"/>
            </a:xfrm>
            <a:custGeom>
              <a:rect b="b" l="l" r="r" t="t"/>
              <a:pathLst>
                <a:path extrusionOk="0" h="596" w="358">
                  <a:moveTo>
                    <a:pt x="191" y="0"/>
                  </a:moveTo>
                  <a:cubicBezTo>
                    <a:pt x="95" y="0"/>
                    <a:pt x="0" y="72"/>
                    <a:pt x="0" y="167"/>
                  </a:cubicBezTo>
                  <a:lnTo>
                    <a:pt x="0" y="405"/>
                  </a:lnTo>
                  <a:cubicBezTo>
                    <a:pt x="0" y="500"/>
                    <a:pt x="95" y="595"/>
                    <a:pt x="191" y="595"/>
                  </a:cubicBezTo>
                  <a:cubicBezTo>
                    <a:pt x="286" y="595"/>
                    <a:pt x="357" y="500"/>
                    <a:pt x="357" y="405"/>
                  </a:cubicBezTo>
                  <a:lnTo>
                    <a:pt x="357" y="167"/>
                  </a:lnTo>
                  <a:cubicBezTo>
                    <a:pt x="357" y="48"/>
                    <a:pt x="286"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4"/>
            <p:cNvSpPr/>
            <p:nvPr/>
          </p:nvSpPr>
          <p:spPr>
            <a:xfrm>
              <a:off x="4537993" y="2691897"/>
              <a:ext cx="10674" cy="17800"/>
            </a:xfrm>
            <a:custGeom>
              <a:rect b="b" l="l" r="r" t="t"/>
              <a:pathLst>
                <a:path extrusionOk="0" h="597" w="358">
                  <a:moveTo>
                    <a:pt x="191" y="1"/>
                  </a:moveTo>
                  <a:cubicBezTo>
                    <a:pt x="95" y="1"/>
                    <a:pt x="0" y="72"/>
                    <a:pt x="0" y="167"/>
                  </a:cubicBezTo>
                  <a:lnTo>
                    <a:pt x="0" y="406"/>
                  </a:lnTo>
                  <a:cubicBezTo>
                    <a:pt x="0" y="501"/>
                    <a:pt x="95" y="596"/>
                    <a:pt x="191" y="596"/>
                  </a:cubicBezTo>
                  <a:cubicBezTo>
                    <a:pt x="286" y="596"/>
                    <a:pt x="357" y="501"/>
                    <a:pt x="357" y="406"/>
                  </a:cubicBezTo>
                  <a:lnTo>
                    <a:pt x="357" y="167"/>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54"/>
            <p:cNvSpPr/>
            <p:nvPr/>
          </p:nvSpPr>
          <p:spPr>
            <a:xfrm>
              <a:off x="4537993" y="2719596"/>
              <a:ext cx="10674" cy="17770"/>
            </a:xfrm>
            <a:custGeom>
              <a:rect b="b" l="l" r="r" t="t"/>
              <a:pathLst>
                <a:path extrusionOk="0" h="596" w="358">
                  <a:moveTo>
                    <a:pt x="191" y="1"/>
                  </a:moveTo>
                  <a:cubicBezTo>
                    <a:pt x="95" y="1"/>
                    <a:pt x="0" y="72"/>
                    <a:pt x="0" y="167"/>
                  </a:cubicBezTo>
                  <a:lnTo>
                    <a:pt x="0" y="405"/>
                  </a:lnTo>
                  <a:cubicBezTo>
                    <a:pt x="0" y="501"/>
                    <a:pt x="95" y="596"/>
                    <a:pt x="191" y="596"/>
                  </a:cubicBezTo>
                  <a:cubicBezTo>
                    <a:pt x="286" y="596"/>
                    <a:pt x="357" y="501"/>
                    <a:pt x="357" y="405"/>
                  </a:cubicBezTo>
                  <a:lnTo>
                    <a:pt x="357" y="167"/>
                  </a:lnTo>
                  <a:cubicBezTo>
                    <a:pt x="357" y="72"/>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54"/>
            <p:cNvSpPr/>
            <p:nvPr/>
          </p:nvSpPr>
          <p:spPr>
            <a:xfrm>
              <a:off x="4537993" y="2664199"/>
              <a:ext cx="10674" cy="17800"/>
            </a:xfrm>
            <a:custGeom>
              <a:rect b="b" l="l" r="r" t="t"/>
              <a:pathLst>
                <a:path extrusionOk="0" h="597" w="358">
                  <a:moveTo>
                    <a:pt x="191" y="1"/>
                  </a:moveTo>
                  <a:cubicBezTo>
                    <a:pt x="95" y="1"/>
                    <a:pt x="0" y="96"/>
                    <a:pt x="0" y="192"/>
                  </a:cubicBezTo>
                  <a:lnTo>
                    <a:pt x="0" y="430"/>
                  </a:lnTo>
                  <a:cubicBezTo>
                    <a:pt x="0" y="501"/>
                    <a:pt x="95" y="596"/>
                    <a:pt x="191" y="596"/>
                  </a:cubicBezTo>
                  <a:cubicBezTo>
                    <a:pt x="286" y="596"/>
                    <a:pt x="357" y="501"/>
                    <a:pt x="357" y="430"/>
                  </a:cubicBezTo>
                  <a:lnTo>
                    <a:pt x="357" y="192"/>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4"/>
            <p:cNvSpPr/>
            <p:nvPr/>
          </p:nvSpPr>
          <p:spPr>
            <a:xfrm>
              <a:off x="4477617" y="2678421"/>
              <a:ext cx="10674" cy="17770"/>
            </a:xfrm>
            <a:custGeom>
              <a:rect b="b" l="l" r="r" t="t"/>
              <a:pathLst>
                <a:path extrusionOk="0" h="596" w="358">
                  <a:moveTo>
                    <a:pt x="191" y="0"/>
                  </a:moveTo>
                  <a:cubicBezTo>
                    <a:pt x="96" y="0"/>
                    <a:pt x="1" y="96"/>
                    <a:pt x="1" y="191"/>
                  </a:cubicBezTo>
                  <a:lnTo>
                    <a:pt x="1" y="429"/>
                  </a:lnTo>
                  <a:cubicBezTo>
                    <a:pt x="1" y="500"/>
                    <a:pt x="96" y="596"/>
                    <a:pt x="191" y="596"/>
                  </a:cubicBezTo>
                  <a:cubicBezTo>
                    <a:pt x="287" y="596"/>
                    <a:pt x="358" y="500"/>
                    <a:pt x="358" y="429"/>
                  </a:cubicBezTo>
                  <a:lnTo>
                    <a:pt x="358" y="191"/>
                  </a:lnTo>
                  <a:cubicBezTo>
                    <a:pt x="334" y="72"/>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4"/>
            <p:cNvSpPr/>
            <p:nvPr/>
          </p:nvSpPr>
          <p:spPr>
            <a:xfrm>
              <a:off x="4477617" y="2622309"/>
              <a:ext cx="10674" cy="17800"/>
            </a:xfrm>
            <a:custGeom>
              <a:rect b="b" l="l" r="r" t="t"/>
              <a:pathLst>
                <a:path extrusionOk="0" h="597" w="358">
                  <a:moveTo>
                    <a:pt x="191" y="1"/>
                  </a:moveTo>
                  <a:cubicBezTo>
                    <a:pt x="96" y="1"/>
                    <a:pt x="1" y="96"/>
                    <a:pt x="1" y="191"/>
                  </a:cubicBezTo>
                  <a:lnTo>
                    <a:pt x="1" y="430"/>
                  </a:lnTo>
                  <a:cubicBezTo>
                    <a:pt x="1" y="525"/>
                    <a:pt x="96" y="596"/>
                    <a:pt x="191" y="596"/>
                  </a:cubicBezTo>
                  <a:cubicBezTo>
                    <a:pt x="287" y="596"/>
                    <a:pt x="358" y="525"/>
                    <a:pt x="358" y="430"/>
                  </a:cubicBezTo>
                  <a:lnTo>
                    <a:pt x="358" y="191"/>
                  </a:lnTo>
                  <a:cubicBezTo>
                    <a:pt x="334" y="96"/>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4"/>
            <p:cNvSpPr/>
            <p:nvPr/>
          </p:nvSpPr>
          <p:spPr>
            <a:xfrm>
              <a:off x="4477617" y="2650722"/>
              <a:ext cx="10674" cy="17770"/>
            </a:xfrm>
            <a:custGeom>
              <a:rect b="b" l="l" r="r" t="t"/>
              <a:pathLst>
                <a:path extrusionOk="0" h="596" w="358">
                  <a:moveTo>
                    <a:pt x="191" y="1"/>
                  </a:moveTo>
                  <a:cubicBezTo>
                    <a:pt x="96" y="1"/>
                    <a:pt x="1" y="96"/>
                    <a:pt x="1" y="191"/>
                  </a:cubicBezTo>
                  <a:lnTo>
                    <a:pt x="1" y="429"/>
                  </a:lnTo>
                  <a:cubicBezTo>
                    <a:pt x="1" y="524"/>
                    <a:pt x="96" y="596"/>
                    <a:pt x="191" y="596"/>
                  </a:cubicBezTo>
                  <a:cubicBezTo>
                    <a:pt x="287" y="596"/>
                    <a:pt x="358" y="524"/>
                    <a:pt x="358" y="429"/>
                  </a:cubicBezTo>
                  <a:lnTo>
                    <a:pt x="358" y="191"/>
                  </a:lnTo>
                  <a:cubicBezTo>
                    <a:pt x="334" y="72"/>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4"/>
            <p:cNvSpPr/>
            <p:nvPr/>
          </p:nvSpPr>
          <p:spPr>
            <a:xfrm>
              <a:off x="4477617" y="2706120"/>
              <a:ext cx="10674" cy="17770"/>
            </a:xfrm>
            <a:custGeom>
              <a:rect b="b" l="l" r="r" t="t"/>
              <a:pathLst>
                <a:path extrusionOk="0" h="596" w="358">
                  <a:moveTo>
                    <a:pt x="191" y="0"/>
                  </a:moveTo>
                  <a:cubicBezTo>
                    <a:pt x="96" y="0"/>
                    <a:pt x="1" y="95"/>
                    <a:pt x="1" y="167"/>
                  </a:cubicBezTo>
                  <a:lnTo>
                    <a:pt x="1" y="405"/>
                  </a:lnTo>
                  <a:cubicBezTo>
                    <a:pt x="1" y="500"/>
                    <a:pt x="96" y="595"/>
                    <a:pt x="191" y="595"/>
                  </a:cubicBezTo>
                  <a:cubicBezTo>
                    <a:pt x="287" y="595"/>
                    <a:pt x="358" y="500"/>
                    <a:pt x="358" y="405"/>
                  </a:cubicBezTo>
                  <a:lnTo>
                    <a:pt x="358" y="167"/>
                  </a:lnTo>
                  <a:cubicBezTo>
                    <a:pt x="334" y="95"/>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4"/>
            <p:cNvSpPr/>
            <p:nvPr/>
          </p:nvSpPr>
          <p:spPr>
            <a:xfrm>
              <a:off x="4476902" y="2733788"/>
              <a:ext cx="10704" cy="17800"/>
            </a:xfrm>
            <a:custGeom>
              <a:rect b="b" l="l" r="r" t="t"/>
              <a:pathLst>
                <a:path extrusionOk="0" h="597" w="359">
                  <a:moveTo>
                    <a:pt x="191" y="1"/>
                  </a:moveTo>
                  <a:cubicBezTo>
                    <a:pt x="96" y="1"/>
                    <a:pt x="1" y="72"/>
                    <a:pt x="1" y="168"/>
                  </a:cubicBezTo>
                  <a:lnTo>
                    <a:pt x="1" y="406"/>
                  </a:lnTo>
                  <a:cubicBezTo>
                    <a:pt x="1" y="501"/>
                    <a:pt x="96" y="596"/>
                    <a:pt x="191" y="596"/>
                  </a:cubicBezTo>
                  <a:cubicBezTo>
                    <a:pt x="263" y="596"/>
                    <a:pt x="358" y="501"/>
                    <a:pt x="358" y="406"/>
                  </a:cubicBezTo>
                  <a:lnTo>
                    <a:pt x="358" y="168"/>
                  </a:lnTo>
                  <a:cubicBezTo>
                    <a:pt x="358" y="72"/>
                    <a:pt x="263"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4"/>
            <p:cNvSpPr/>
            <p:nvPr/>
          </p:nvSpPr>
          <p:spPr>
            <a:xfrm>
              <a:off x="4526604" y="2515093"/>
              <a:ext cx="17800" cy="10704"/>
            </a:xfrm>
            <a:custGeom>
              <a:rect b="b" l="l" r="r" t="t"/>
              <a:pathLst>
                <a:path extrusionOk="0" h="359" w="597">
                  <a:moveTo>
                    <a:pt x="191" y="1"/>
                  </a:moveTo>
                  <a:cubicBezTo>
                    <a:pt x="96" y="1"/>
                    <a:pt x="1" y="72"/>
                    <a:pt x="1" y="144"/>
                  </a:cubicBezTo>
                  <a:cubicBezTo>
                    <a:pt x="1" y="263"/>
                    <a:pt x="72" y="358"/>
                    <a:pt x="191" y="358"/>
                  </a:cubicBezTo>
                  <a:lnTo>
                    <a:pt x="430" y="358"/>
                  </a:lnTo>
                  <a:cubicBezTo>
                    <a:pt x="501" y="358"/>
                    <a:pt x="596" y="311"/>
                    <a:pt x="596" y="215"/>
                  </a:cubicBezTo>
                  <a:cubicBezTo>
                    <a:pt x="596" y="96"/>
                    <a:pt x="525"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4"/>
            <p:cNvSpPr/>
            <p:nvPr/>
          </p:nvSpPr>
          <p:spPr>
            <a:xfrm>
              <a:off x="4582001" y="2515093"/>
              <a:ext cx="17770" cy="10704"/>
            </a:xfrm>
            <a:custGeom>
              <a:rect b="b" l="l" r="r" t="t"/>
              <a:pathLst>
                <a:path extrusionOk="0" h="359" w="596">
                  <a:moveTo>
                    <a:pt x="167" y="1"/>
                  </a:moveTo>
                  <a:cubicBezTo>
                    <a:pt x="72" y="1"/>
                    <a:pt x="1" y="72"/>
                    <a:pt x="1" y="144"/>
                  </a:cubicBezTo>
                  <a:cubicBezTo>
                    <a:pt x="1" y="263"/>
                    <a:pt x="72" y="358"/>
                    <a:pt x="167" y="358"/>
                  </a:cubicBezTo>
                  <a:lnTo>
                    <a:pt x="405" y="358"/>
                  </a:lnTo>
                  <a:cubicBezTo>
                    <a:pt x="501" y="358"/>
                    <a:pt x="596" y="311"/>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4"/>
            <p:cNvSpPr/>
            <p:nvPr/>
          </p:nvSpPr>
          <p:spPr>
            <a:xfrm>
              <a:off x="4415840" y="2515093"/>
              <a:ext cx="17800" cy="10704"/>
            </a:xfrm>
            <a:custGeom>
              <a:rect b="b" l="l" r="r" t="t"/>
              <a:pathLst>
                <a:path extrusionOk="0" h="359" w="597">
                  <a:moveTo>
                    <a:pt x="168" y="1"/>
                  </a:moveTo>
                  <a:cubicBezTo>
                    <a:pt x="96" y="1"/>
                    <a:pt x="25" y="72"/>
                    <a:pt x="1" y="144"/>
                  </a:cubicBezTo>
                  <a:cubicBezTo>
                    <a:pt x="1" y="239"/>
                    <a:pt x="96" y="358"/>
                    <a:pt x="168"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4"/>
            <p:cNvSpPr/>
            <p:nvPr/>
          </p:nvSpPr>
          <p:spPr>
            <a:xfrm>
              <a:off x="4554302" y="2515093"/>
              <a:ext cx="17800" cy="10704"/>
            </a:xfrm>
            <a:custGeom>
              <a:rect b="b" l="l" r="r" t="t"/>
              <a:pathLst>
                <a:path extrusionOk="0" h="359" w="597">
                  <a:moveTo>
                    <a:pt x="167" y="1"/>
                  </a:moveTo>
                  <a:cubicBezTo>
                    <a:pt x="96" y="1"/>
                    <a:pt x="25" y="72"/>
                    <a:pt x="1" y="144"/>
                  </a:cubicBezTo>
                  <a:cubicBezTo>
                    <a:pt x="1" y="239"/>
                    <a:pt x="48" y="358"/>
                    <a:pt x="167"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4"/>
            <p:cNvSpPr/>
            <p:nvPr/>
          </p:nvSpPr>
          <p:spPr>
            <a:xfrm>
              <a:off x="4443538" y="2515093"/>
              <a:ext cx="18485" cy="10704"/>
            </a:xfrm>
            <a:custGeom>
              <a:rect b="b" l="l" r="r" t="t"/>
              <a:pathLst>
                <a:path extrusionOk="0" h="359" w="620">
                  <a:moveTo>
                    <a:pt x="191" y="1"/>
                  </a:moveTo>
                  <a:cubicBezTo>
                    <a:pt x="120" y="1"/>
                    <a:pt x="24" y="72"/>
                    <a:pt x="24" y="144"/>
                  </a:cubicBezTo>
                  <a:cubicBezTo>
                    <a:pt x="1" y="263"/>
                    <a:pt x="72" y="358"/>
                    <a:pt x="191" y="358"/>
                  </a:cubicBezTo>
                  <a:lnTo>
                    <a:pt x="429" y="358"/>
                  </a:lnTo>
                  <a:cubicBezTo>
                    <a:pt x="525" y="358"/>
                    <a:pt x="620" y="311"/>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4"/>
            <p:cNvSpPr/>
            <p:nvPr/>
          </p:nvSpPr>
          <p:spPr>
            <a:xfrm>
              <a:off x="4498220" y="2515093"/>
              <a:ext cx="18485" cy="10704"/>
            </a:xfrm>
            <a:custGeom>
              <a:rect b="b" l="l" r="r" t="t"/>
              <a:pathLst>
                <a:path extrusionOk="0" h="359" w="620">
                  <a:moveTo>
                    <a:pt x="215" y="1"/>
                  </a:moveTo>
                  <a:cubicBezTo>
                    <a:pt x="119" y="1"/>
                    <a:pt x="72" y="72"/>
                    <a:pt x="24" y="144"/>
                  </a:cubicBezTo>
                  <a:cubicBezTo>
                    <a:pt x="0"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4"/>
            <p:cNvSpPr/>
            <p:nvPr/>
          </p:nvSpPr>
          <p:spPr>
            <a:xfrm>
              <a:off x="4470521" y="2515093"/>
              <a:ext cx="18485" cy="10704"/>
            </a:xfrm>
            <a:custGeom>
              <a:rect b="b" l="l" r="r" t="t"/>
              <a:pathLst>
                <a:path extrusionOk="0" h="359" w="620">
                  <a:moveTo>
                    <a:pt x="215" y="1"/>
                  </a:moveTo>
                  <a:cubicBezTo>
                    <a:pt x="120" y="1"/>
                    <a:pt x="72" y="72"/>
                    <a:pt x="48" y="144"/>
                  </a:cubicBezTo>
                  <a:cubicBezTo>
                    <a:pt x="1"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4"/>
            <p:cNvSpPr/>
            <p:nvPr/>
          </p:nvSpPr>
          <p:spPr>
            <a:xfrm>
              <a:off x="4650159" y="2500900"/>
              <a:ext cx="39087" cy="39087"/>
            </a:xfrm>
            <a:custGeom>
              <a:rect b="b" l="l" r="r" t="t"/>
              <a:pathLst>
                <a:path extrusionOk="0" h="1311" w="1311">
                  <a:moveTo>
                    <a:pt x="644" y="358"/>
                  </a:moveTo>
                  <a:cubicBezTo>
                    <a:pt x="834" y="358"/>
                    <a:pt x="953" y="477"/>
                    <a:pt x="953" y="667"/>
                  </a:cubicBezTo>
                  <a:cubicBezTo>
                    <a:pt x="953" y="810"/>
                    <a:pt x="834" y="953"/>
                    <a:pt x="644" y="953"/>
                  </a:cubicBezTo>
                  <a:cubicBezTo>
                    <a:pt x="477" y="953"/>
                    <a:pt x="358" y="834"/>
                    <a:pt x="358" y="667"/>
                  </a:cubicBezTo>
                  <a:cubicBezTo>
                    <a:pt x="358" y="501"/>
                    <a:pt x="477" y="358"/>
                    <a:pt x="644" y="358"/>
                  </a:cubicBezTo>
                  <a:close/>
                  <a:moveTo>
                    <a:pt x="644" y="1"/>
                  </a:moveTo>
                  <a:cubicBezTo>
                    <a:pt x="286" y="1"/>
                    <a:pt x="1" y="310"/>
                    <a:pt x="1" y="667"/>
                  </a:cubicBezTo>
                  <a:cubicBezTo>
                    <a:pt x="1" y="1025"/>
                    <a:pt x="286" y="1310"/>
                    <a:pt x="644" y="1310"/>
                  </a:cubicBezTo>
                  <a:cubicBezTo>
                    <a:pt x="1001" y="1310"/>
                    <a:pt x="1310" y="1025"/>
                    <a:pt x="1310" y="667"/>
                  </a:cubicBezTo>
                  <a:cubicBezTo>
                    <a:pt x="1310" y="310"/>
                    <a:pt x="1001" y="1"/>
                    <a:pt x="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4"/>
            <p:cNvSpPr/>
            <p:nvPr/>
          </p:nvSpPr>
          <p:spPr>
            <a:xfrm>
              <a:off x="4416555" y="2478181"/>
              <a:ext cx="294691" cy="247137"/>
            </a:xfrm>
            <a:custGeom>
              <a:rect b="b" l="l" r="r" t="t"/>
              <a:pathLst>
                <a:path extrusionOk="0" h="8289" w="9884">
                  <a:moveTo>
                    <a:pt x="5788" y="2382"/>
                  </a:moveTo>
                  <a:cubicBezTo>
                    <a:pt x="5931" y="2382"/>
                    <a:pt x="6073" y="2501"/>
                    <a:pt x="6073" y="2668"/>
                  </a:cubicBezTo>
                  <a:cubicBezTo>
                    <a:pt x="6073" y="2858"/>
                    <a:pt x="5954" y="2977"/>
                    <a:pt x="5788" y="2977"/>
                  </a:cubicBezTo>
                  <a:cubicBezTo>
                    <a:pt x="5597" y="2977"/>
                    <a:pt x="5478" y="2858"/>
                    <a:pt x="5478" y="2668"/>
                  </a:cubicBezTo>
                  <a:cubicBezTo>
                    <a:pt x="5478" y="2501"/>
                    <a:pt x="5621" y="2382"/>
                    <a:pt x="5788" y="2382"/>
                  </a:cubicBezTo>
                  <a:close/>
                  <a:moveTo>
                    <a:pt x="2215" y="3620"/>
                  </a:moveTo>
                  <a:cubicBezTo>
                    <a:pt x="2358" y="3620"/>
                    <a:pt x="2501" y="3739"/>
                    <a:pt x="2501" y="3930"/>
                  </a:cubicBezTo>
                  <a:cubicBezTo>
                    <a:pt x="2501" y="4073"/>
                    <a:pt x="2382" y="4216"/>
                    <a:pt x="2215" y="4216"/>
                  </a:cubicBezTo>
                  <a:cubicBezTo>
                    <a:pt x="2049" y="4216"/>
                    <a:pt x="1906" y="4097"/>
                    <a:pt x="1906" y="3930"/>
                  </a:cubicBezTo>
                  <a:cubicBezTo>
                    <a:pt x="1906" y="3739"/>
                    <a:pt x="2025" y="3620"/>
                    <a:pt x="2215" y="3620"/>
                  </a:cubicBezTo>
                  <a:close/>
                  <a:moveTo>
                    <a:pt x="4264" y="4883"/>
                  </a:moveTo>
                  <a:cubicBezTo>
                    <a:pt x="4406" y="4883"/>
                    <a:pt x="4549" y="5002"/>
                    <a:pt x="4549" y="5168"/>
                  </a:cubicBezTo>
                  <a:cubicBezTo>
                    <a:pt x="4549" y="5311"/>
                    <a:pt x="4430" y="5478"/>
                    <a:pt x="4264" y="5478"/>
                  </a:cubicBezTo>
                  <a:cubicBezTo>
                    <a:pt x="4121" y="5478"/>
                    <a:pt x="3954" y="5359"/>
                    <a:pt x="3954" y="5168"/>
                  </a:cubicBezTo>
                  <a:cubicBezTo>
                    <a:pt x="3954" y="5002"/>
                    <a:pt x="4073" y="4883"/>
                    <a:pt x="4264" y="4883"/>
                  </a:cubicBezTo>
                  <a:close/>
                  <a:moveTo>
                    <a:pt x="620" y="7383"/>
                  </a:moveTo>
                  <a:cubicBezTo>
                    <a:pt x="787" y="7383"/>
                    <a:pt x="929" y="7502"/>
                    <a:pt x="929" y="7669"/>
                  </a:cubicBezTo>
                  <a:cubicBezTo>
                    <a:pt x="929" y="7812"/>
                    <a:pt x="810" y="7978"/>
                    <a:pt x="620" y="7978"/>
                  </a:cubicBezTo>
                  <a:cubicBezTo>
                    <a:pt x="453" y="7978"/>
                    <a:pt x="334" y="7859"/>
                    <a:pt x="334" y="7669"/>
                  </a:cubicBezTo>
                  <a:cubicBezTo>
                    <a:pt x="334" y="7502"/>
                    <a:pt x="477" y="7383"/>
                    <a:pt x="620" y="7383"/>
                  </a:cubicBezTo>
                  <a:close/>
                  <a:moveTo>
                    <a:pt x="8574" y="1"/>
                  </a:moveTo>
                  <a:cubicBezTo>
                    <a:pt x="7860" y="1"/>
                    <a:pt x="7264" y="596"/>
                    <a:pt x="7264" y="1310"/>
                  </a:cubicBezTo>
                  <a:cubicBezTo>
                    <a:pt x="7264" y="1453"/>
                    <a:pt x="7288" y="1572"/>
                    <a:pt x="7336" y="1691"/>
                  </a:cubicBezTo>
                  <a:lnTo>
                    <a:pt x="6383" y="2144"/>
                  </a:lnTo>
                  <a:cubicBezTo>
                    <a:pt x="6264" y="1977"/>
                    <a:pt x="6073" y="1906"/>
                    <a:pt x="5907" y="1906"/>
                  </a:cubicBezTo>
                  <a:cubicBezTo>
                    <a:pt x="5550" y="1906"/>
                    <a:pt x="5240" y="2192"/>
                    <a:pt x="5240" y="2549"/>
                  </a:cubicBezTo>
                  <a:cubicBezTo>
                    <a:pt x="5240" y="2739"/>
                    <a:pt x="5311" y="2882"/>
                    <a:pt x="5430" y="3001"/>
                  </a:cubicBezTo>
                  <a:lnTo>
                    <a:pt x="4525" y="4454"/>
                  </a:lnTo>
                  <a:cubicBezTo>
                    <a:pt x="4478" y="4430"/>
                    <a:pt x="4406" y="4430"/>
                    <a:pt x="4359" y="4430"/>
                  </a:cubicBezTo>
                  <a:cubicBezTo>
                    <a:pt x="4168" y="4430"/>
                    <a:pt x="4002" y="4525"/>
                    <a:pt x="3882" y="4644"/>
                  </a:cubicBezTo>
                  <a:lnTo>
                    <a:pt x="2882" y="4049"/>
                  </a:lnTo>
                  <a:cubicBezTo>
                    <a:pt x="2930" y="3978"/>
                    <a:pt x="2930" y="3882"/>
                    <a:pt x="2930" y="3835"/>
                  </a:cubicBezTo>
                  <a:cubicBezTo>
                    <a:pt x="2930" y="3478"/>
                    <a:pt x="2620" y="3168"/>
                    <a:pt x="2263" y="3168"/>
                  </a:cubicBezTo>
                  <a:cubicBezTo>
                    <a:pt x="1906" y="3168"/>
                    <a:pt x="1620" y="3478"/>
                    <a:pt x="1620" y="3835"/>
                  </a:cubicBezTo>
                  <a:cubicBezTo>
                    <a:pt x="1620" y="3978"/>
                    <a:pt x="1668" y="4121"/>
                    <a:pt x="1763" y="4240"/>
                  </a:cubicBezTo>
                  <a:lnTo>
                    <a:pt x="739" y="6954"/>
                  </a:lnTo>
                  <a:lnTo>
                    <a:pt x="691" y="6954"/>
                  </a:lnTo>
                  <a:cubicBezTo>
                    <a:pt x="334" y="6954"/>
                    <a:pt x="25" y="7264"/>
                    <a:pt x="25" y="7621"/>
                  </a:cubicBezTo>
                  <a:cubicBezTo>
                    <a:pt x="1" y="8026"/>
                    <a:pt x="263" y="8288"/>
                    <a:pt x="620" y="8288"/>
                  </a:cubicBezTo>
                  <a:cubicBezTo>
                    <a:pt x="977" y="8288"/>
                    <a:pt x="1287" y="8002"/>
                    <a:pt x="1287" y="7645"/>
                  </a:cubicBezTo>
                  <a:cubicBezTo>
                    <a:pt x="1287" y="7431"/>
                    <a:pt x="1191" y="7264"/>
                    <a:pt x="1025" y="7145"/>
                  </a:cubicBezTo>
                  <a:lnTo>
                    <a:pt x="2001" y="4478"/>
                  </a:lnTo>
                  <a:cubicBezTo>
                    <a:pt x="2049" y="4525"/>
                    <a:pt x="2120" y="4525"/>
                    <a:pt x="2168" y="4525"/>
                  </a:cubicBezTo>
                  <a:cubicBezTo>
                    <a:pt x="2335" y="4525"/>
                    <a:pt x="2477" y="4454"/>
                    <a:pt x="2573" y="4359"/>
                  </a:cubicBezTo>
                  <a:lnTo>
                    <a:pt x="3597" y="5002"/>
                  </a:lnTo>
                  <a:lnTo>
                    <a:pt x="3597" y="5121"/>
                  </a:lnTo>
                  <a:cubicBezTo>
                    <a:pt x="3597" y="5478"/>
                    <a:pt x="3906" y="5764"/>
                    <a:pt x="4264" y="5764"/>
                  </a:cubicBezTo>
                  <a:cubicBezTo>
                    <a:pt x="4621" y="5764"/>
                    <a:pt x="4907" y="5478"/>
                    <a:pt x="4907" y="5121"/>
                  </a:cubicBezTo>
                  <a:cubicBezTo>
                    <a:pt x="4907" y="4930"/>
                    <a:pt x="4859" y="4787"/>
                    <a:pt x="4740" y="4668"/>
                  </a:cubicBezTo>
                  <a:lnTo>
                    <a:pt x="5621" y="3216"/>
                  </a:lnTo>
                  <a:cubicBezTo>
                    <a:pt x="5692" y="3239"/>
                    <a:pt x="5740" y="3239"/>
                    <a:pt x="5811" y="3239"/>
                  </a:cubicBezTo>
                  <a:cubicBezTo>
                    <a:pt x="6169" y="3239"/>
                    <a:pt x="6454" y="2930"/>
                    <a:pt x="6454" y="2573"/>
                  </a:cubicBezTo>
                  <a:lnTo>
                    <a:pt x="6454" y="2501"/>
                  </a:lnTo>
                  <a:lnTo>
                    <a:pt x="7407" y="2049"/>
                  </a:lnTo>
                  <a:cubicBezTo>
                    <a:pt x="7645" y="2406"/>
                    <a:pt x="8074" y="2644"/>
                    <a:pt x="8526" y="2644"/>
                  </a:cubicBezTo>
                  <a:cubicBezTo>
                    <a:pt x="8788" y="2644"/>
                    <a:pt x="9026" y="2549"/>
                    <a:pt x="9265" y="2406"/>
                  </a:cubicBezTo>
                  <a:cubicBezTo>
                    <a:pt x="9360" y="2334"/>
                    <a:pt x="9360" y="2263"/>
                    <a:pt x="9312" y="2168"/>
                  </a:cubicBezTo>
                  <a:cubicBezTo>
                    <a:pt x="9280" y="2104"/>
                    <a:pt x="9228" y="2083"/>
                    <a:pt x="9168" y="2083"/>
                  </a:cubicBezTo>
                  <a:cubicBezTo>
                    <a:pt x="9138" y="2083"/>
                    <a:pt x="9106" y="2088"/>
                    <a:pt x="9074" y="2096"/>
                  </a:cubicBezTo>
                  <a:cubicBezTo>
                    <a:pt x="8931" y="2215"/>
                    <a:pt x="8717" y="2287"/>
                    <a:pt x="8550" y="2287"/>
                  </a:cubicBezTo>
                  <a:cubicBezTo>
                    <a:pt x="8002" y="2287"/>
                    <a:pt x="7574" y="1834"/>
                    <a:pt x="7574" y="1310"/>
                  </a:cubicBezTo>
                  <a:cubicBezTo>
                    <a:pt x="7574" y="763"/>
                    <a:pt x="8002" y="310"/>
                    <a:pt x="8550" y="310"/>
                  </a:cubicBezTo>
                  <a:cubicBezTo>
                    <a:pt x="9074" y="310"/>
                    <a:pt x="9527" y="763"/>
                    <a:pt x="9527" y="1310"/>
                  </a:cubicBezTo>
                  <a:cubicBezTo>
                    <a:pt x="9527" y="1382"/>
                    <a:pt x="9527" y="1477"/>
                    <a:pt x="9503" y="1572"/>
                  </a:cubicBezTo>
                  <a:cubicBezTo>
                    <a:pt x="9479" y="1668"/>
                    <a:pt x="9527" y="1739"/>
                    <a:pt x="9622" y="1787"/>
                  </a:cubicBezTo>
                  <a:cubicBezTo>
                    <a:pt x="9635" y="1790"/>
                    <a:pt x="9647" y="1791"/>
                    <a:pt x="9659" y="1791"/>
                  </a:cubicBezTo>
                  <a:cubicBezTo>
                    <a:pt x="9736" y="1791"/>
                    <a:pt x="9795" y="1730"/>
                    <a:pt x="9836" y="1668"/>
                  </a:cubicBezTo>
                  <a:cubicBezTo>
                    <a:pt x="9860" y="1549"/>
                    <a:pt x="9884" y="1429"/>
                    <a:pt x="9884" y="1310"/>
                  </a:cubicBezTo>
                  <a:cubicBezTo>
                    <a:pt x="9884" y="596"/>
                    <a:pt x="9288" y="1"/>
                    <a:pt x="85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4"/>
            <p:cNvSpPr/>
            <p:nvPr/>
          </p:nvSpPr>
          <p:spPr>
            <a:xfrm>
              <a:off x="4664351" y="2625886"/>
              <a:ext cx="10704" cy="17770"/>
            </a:xfrm>
            <a:custGeom>
              <a:rect b="b" l="l" r="r" t="t"/>
              <a:pathLst>
                <a:path extrusionOk="0" h="596" w="359">
                  <a:moveTo>
                    <a:pt x="168" y="0"/>
                  </a:moveTo>
                  <a:cubicBezTo>
                    <a:pt x="96" y="0"/>
                    <a:pt x="1" y="95"/>
                    <a:pt x="1" y="191"/>
                  </a:cubicBezTo>
                  <a:lnTo>
                    <a:pt x="1" y="429"/>
                  </a:lnTo>
                  <a:cubicBezTo>
                    <a:pt x="1" y="500"/>
                    <a:pt x="96" y="595"/>
                    <a:pt x="168" y="595"/>
                  </a:cubicBezTo>
                  <a:cubicBezTo>
                    <a:pt x="263" y="595"/>
                    <a:pt x="358" y="524"/>
                    <a:pt x="358" y="429"/>
                  </a:cubicBezTo>
                  <a:lnTo>
                    <a:pt x="358" y="191"/>
                  </a:lnTo>
                  <a:cubicBezTo>
                    <a:pt x="358" y="95"/>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54"/>
            <p:cNvSpPr/>
            <p:nvPr/>
          </p:nvSpPr>
          <p:spPr>
            <a:xfrm>
              <a:off x="4664351" y="2571205"/>
              <a:ext cx="10704" cy="17770"/>
            </a:xfrm>
            <a:custGeom>
              <a:rect b="b" l="l" r="r" t="t"/>
              <a:pathLst>
                <a:path extrusionOk="0" h="596" w="359">
                  <a:moveTo>
                    <a:pt x="168" y="0"/>
                  </a:moveTo>
                  <a:cubicBezTo>
                    <a:pt x="96" y="0"/>
                    <a:pt x="1" y="96"/>
                    <a:pt x="1" y="167"/>
                  </a:cubicBezTo>
                  <a:lnTo>
                    <a:pt x="1" y="405"/>
                  </a:lnTo>
                  <a:cubicBezTo>
                    <a:pt x="1" y="500"/>
                    <a:pt x="96" y="596"/>
                    <a:pt x="168" y="596"/>
                  </a:cubicBezTo>
                  <a:cubicBezTo>
                    <a:pt x="263" y="596"/>
                    <a:pt x="358" y="500"/>
                    <a:pt x="358" y="405"/>
                  </a:cubicBezTo>
                  <a:lnTo>
                    <a:pt x="358" y="167"/>
                  </a:lnTo>
                  <a:cubicBezTo>
                    <a:pt x="358" y="96"/>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54"/>
            <p:cNvSpPr/>
            <p:nvPr/>
          </p:nvSpPr>
          <p:spPr>
            <a:xfrm>
              <a:off x="4664351" y="2654271"/>
              <a:ext cx="10704" cy="17770"/>
            </a:xfrm>
            <a:custGeom>
              <a:rect b="b" l="l" r="r" t="t"/>
              <a:pathLst>
                <a:path extrusionOk="0" h="596" w="359">
                  <a:moveTo>
                    <a:pt x="168" y="1"/>
                  </a:moveTo>
                  <a:cubicBezTo>
                    <a:pt x="96" y="1"/>
                    <a:pt x="1" y="96"/>
                    <a:pt x="1" y="191"/>
                  </a:cubicBezTo>
                  <a:lnTo>
                    <a:pt x="1" y="429"/>
                  </a:lnTo>
                  <a:cubicBezTo>
                    <a:pt x="1" y="525"/>
                    <a:pt x="96" y="596"/>
                    <a:pt x="168" y="596"/>
                  </a:cubicBezTo>
                  <a:cubicBezTo>
                    <a:pt x="263" y="596"/>
                    <a:pt x="358" y="525"/>
                    <a:pt x="358" y="429"/>
                  </a:cubicBezTo>
                  <a:lnTo>
                    <a:pt x="358" y="191"/>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4"/>
            <p:cNvSpPr/>
            <p:nvPr/>
          </p:nvSpPr>
          <p:spPr>
            <a:xfrm>
              <a:off x="4664351" y="2598904"/>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4"/>
            <p:cNvSpPr/>
            <p:nvPr/>
          </p:nvSpPr>
          <p:spPr>
            <a:xfrm>
              <a:off x="4664351" y="2709667"/>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48"/>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4"/>
            <p:cNvSpPr/>
            <p:nvPr/>
          </p:nvSpPr>
          <p:spPr>
            <a:xfrm>
              <a:off x="4664351" y="2737336"/>
              <a:ext cx="10704" cy="17800"/>
            </a:xfrm>
            <a:custGeom>
              <a:rect b="b" l="l" r="r" t="t"/>
              <a:pathLst>
                <a:path extrusionOk="0" h="597" w="359">
                  <a:moveTo>
                    <a:pt x="168" y="1"/>
                  </a:moveTo>
                  <a:cubicBezTo>
                    <a:pt x="96" y="1"/>
                    <a:pt x="1" y="72"/>
                    <a:pt x="1" y="168"/>
                  </a:cubicBezTo>
                  <a:lnTo>
                    <a:pt x="1" y="406"/>
                  </a:lnTo>
                  <a:cubicBezTo>
                    <a:pt x="1" y="501"/>
                    <a:pt x="96" y="596"/>
                    <a:pt x="168" y="596"/>
                  </a:cubicBezTo>
                  <a:cubicBezTo>
                    <a:pt x="263" y="596"/>
                    <a:pt x="358" y="501"/>
                    <a:pt x="358" y="406"/>
                  </a:cubicBezTo>
                  <a:lnTo>
                    <a:pt x="358" y="168"/>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4"/>
            <p:cNvSpPr/>
            <p:nvPr/>
          </p:nvSpPr>
          <p:spPr>
            <a:xfrm>
              <a:off x="4664351" y="2681969"/>
              <a:ext cx="10704" cy="17770"/>
            </a:xfrm>
            <a:custGeom>
              <a:rect b="b" l="l" r="r" t="t"/>
              <a:pathLst>
                <a:path extrusionOk="0" h="596" w="359">
                  <a:moveTo>
                    <a:pt x="168" y="0"/>
                  </a:moveTo>
                  <a:cubicBezTo>
                    <a:pt x="96" y="0"/>
                    <a:pt x="1" y="96"/>
                    <a:pt x="1" y="191"/>
                  </a:cubicBezTo>
                  <a:lnTo>
                    <a:pt x="1" y="429"/>
                  </a:lnTo>
                  <a:cubicBezTo>
                    <a:pt x="1" y="500"/>
                    <a:pt x="96" y="596"/>
                    <a:pt x="168" y="596"/>
                  </a:cubicBezTo>
                  <a:cubicBezTo>
                    <a:pt x="263" y="596"/>
                    <a:pt x="358" y="500"/>
                    <a:pt x="358" y="429"/>
                  </a:cubicBezTo>
                  <a:lnTo>
                    <a:pt x="358" y="191"/>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54"/>
            <p:cNvSpPr/>
            <p:nvPr/>
          </p:nvSpPr>
          <p:spPr>
            <a:xfrm>
              <a:off x="4365452" y="2449797"/>
              <a:ext cx="353606" cy="352890"/>
            </a:xfrm>
            <a:custGeom>
              <a:rect b="b" l="l" r="r" t="t"/>
              <a:pathLst>
                <a:path extrusionOk="0" h="11836" w="11860">
                  <a:moveTo>
                    <a:pt x="905" y="0"/>
                  </a:moveTo>
                  <a:cubicBezTo>
                    <a:pt x="786" y="0"/>
                    <a:pt x="715" y="48"/>
                    <a:pt x="715" y="167"/>
                  </a:cubicBezTo>
                  <a:lnTo>
                    <a:pt x="715" y="976"/>
                  </a:lnTo>
                  <a:lnTo>
                    <a:pt x="500" y="976"/>
                  </a:lnTo>
                  <a:cubicBezTo>
                    <a:pt x="405" y="976"/>
                    <a:pt x="310" y="1024"/>
                    <a:pt x="310" y="1119"/>
                  </a:cubicBezTo>
                  <a:cubicBezTo>
                    <a:pt x="310" y="1238"/>
                    <a:pt x="381" y="1334"/>
                    <a:pt x="500" y="1334"/>
                  </a:cubicBezTo>
                  <a:lnTo>
                    <a:pt x="715" y="1334"/>
                  </a:lnTo>
                  <a:lnTo>
                    <a:pt x="715" y="2215"/>
                  </a:lnTo>
                  <a:lnTo>
                    <a:pt x="500" y="2215"/>
                  </a:lnTo>
                  <a:cubicBezTo>
                    <a:pt x="405" y="2215"/>
                    <a:pt x="310" y="2286"/>
                    <a:pt x="310" y="2381"/>
                  </a:cubicBezTo>
                  <a:cubicBezTo>
                    <a:pt x="310" y="2501"/>
                    <a:pt x="381" y="2572"/>
                    <a:pt x="500" y="2572"/>
                  </a:cubicBezTo>
                  <a:lnTo>
                    <a:pt x="715" y="2572"/>
                  </a:lnTo>
                  <a:lnTo>
                    <a:pt x="715" y="3477"/>
                  </a:lnTo>
                  <a:lnTo>
                    <a:pt x="500" y="3477"/>
                  </a:lnTo>
                  <a:cubicBezTo>
                    <a:pt x="405" y="3477"/>
                    <a:pt x="310" y="3525"/>
                    <a:pt x="310" y="3620"/>
                  </a:cubicBezTo>
                  <a:cubicBezTo>
                    <a:pt x="310" y="3739"/>
                    <a:pt x="381" y="3834"/>
                    <a:pt x="500" y="3834"/>
                  </a:cubicBezTo>
                  <a:lnTo>
                    <a:pt x="715" y="3834"/>
                  </a:lnTo>
                  <a:lnTo>
                    <a:pt x="715" y="4715"/>
                  </a:lnTo>
                  <a:lnTo>
                    <a:pt x="500" y="4715"/>
                  </a:lnTo>
                  <a:cubicBezTo>
                    <a:pt x="405" y="4715"/>
                    <a:pt x="310" y="4787"/>
                    <a:pt x="310" y="4882"/>
                  </a:cubicBezTo>
                  <a:cubicBezTo>
                    <a:pt x="310" y="5001"/>
                    <a:pt x="381" y="5073"/>
                    <a:pt x="500" y="5073"/>
                  </a:cubicBezTo>
                  <a:lnTo>
                    <a:pt x="715" y="5073"/>
                  </a:lnTo>
                  <a:lnTo>
                    <a:pt x="715" y="5977"/>
                  </a:lnTo>
                  <a:lnTo>
                    <a:pt x="500" y="5977"/>
                  </a:lnTo>
                  <a:cubicBezTo>
                    <a:pt x="405" y="5977"/>
                    <a:pt x="310" y="6025"/>
                    <a:pt x="310" y="6120"/>
                  </a:cubicBezTo>
                  <a:cubicBezTo>
                    <a:pt x="310" y="6239"/>
                    <a:pt x="381" y="6335"/>
                    <a:pt x="500" y="6335"/>
                  </a:cubicBezTo>
                  <a:lnTo>
                    <a:pt x="715" y="6335"/>
                  </a:lnTo>
                  <a:lnTo>
                    <a:pt x="715" y="7216"/>
                  </a:lnTo>
                  <a:lnTo>
                    <a:pt x="500" y="7216"/>
                  </a:lnTo>
                  <a:cubicBezTo>
                    <a:pt x="405" y="7216"/>
                    <a:pt x="310" y="7287"/>
                    <a:pt x="310" y="7383"/>
                  </a:cubicBezTo>
                  <a:cubicBezTo>
                    <a:pt x="310" y="7502"/>
                    <a:pt x="381" y="7573"/>
                    <a:pt x="500" y="7573"/>
                  </a:cubicBezTo>
                  <a:lnTo>
                    <a:pt x="715" y="7573"/>
                  </a:lnTo>
                  <a:lnTo>
                    <a:pt x="715" y="8478"/>
                  </a:lnTo>
                  <a:lnTo>
                    <a:pt x="500" y="8478"/>
                  </a:lnTo>
                  <a:cubicBezTo>
                    <a:pt x="405" y="8478"/>
                    <a:pt x="310" y="8526"/>
                    <a:pt x="310" y="8621"/>
                  </a:cubicBezTo>
                  <a:cubicBezTo>
                    <a:pt x="310" y="8740"/>
                    <a:pt x="381" y="8835"/>
                    <a:pt x="500" y="8835"/>
                  </a:cubicBezTo>
                  <a:lnTo>
                    <a:pt x="715" y="8835"/>
                  </a:lnTo>
                  <a:lnTo>
                    <a:pt x="715" y="9716"/>
                  </a:lnTo>
                  <a:lnTo>
                    <a:pt x="524" y="9716"/>
                  </a:lnTo>
                  <a:cubicBezTo>
                    <a:pt x="429" y="9716"/>
                    <a:pt x="357" y="9788"/>
                    <a:pt x="357" y="9883"/>
                  </a:cubicBezTo>
                  <a:cubicBezTo>
                    <a:pt x="357" y="9954"/>
                    <a:pt x="405" y="10050"/>
                    <a:pt x="500" y="10050"/>
                  </a:cubicBezTo>
                  <a:lnTo>
                    <a:pt x="715" y="10050"/>
                  </a:lnTo>
                  <a:lnTo>
                    <a:pt x="715" y="10669"/>
                  </a:lnTo>
                  <a:lnTo>
                    <a:pt x="286" y="10669"/>
                  </a:lnTo>
                  <a:cubicBezTo>
                    <a:pt x="143" y="10669"/>
                    <a:pt x="0" y="10788"/>
                    <a:pt x="0" y="10978"/>
                  </a:cubicBezTo>
                  <a:lnTo>
                    <a:pt x="0" y="11550"/>
                  </a:lnTo>
                  <a:cubicBezTo>
                    <a:pt x="0" y="11693"/>
                    <a:pt x="119" y="11836"/>
                    <a:pt x="286" y="11836"/>
                  </a:cubicBezTo>
                  <a:lnTo>
                    <a:pt x="11574" y="11836"/>
                  </a:lnTo>
                  <a:cubicBezTo>
                    <a:pt x="11717" y="11836"/>
                    <a:pt x="11860" y="11717"/>
                    <a:pt x="11860" y="11550"/>
                  </a:cubicBezTo>
                  <a:lnTo>
                    <a:pt x="11860" y="10978"/>
                  </a:lnTo>
                  <a:cubicBezTo>
                    <a:pt x="11836" y="10788"/>
                    <a:pt x="11717" y="10645"/>
                    <a:pt x="11574" y="10645"/>
                  </a:cubicBezTo>
                  <a:lnTo>
                    <a:pt x="10383" y="10645"/>
                  </a:lnTo>
                  <a:cubicBezTo>
                    <a:pt x="10359" y="10574"/>
                    <a:pt x="10288" y="10526"/>
                    <a:pt x="10240" y="10526"/>
                  </a:cubicBezTo>
                  <a:cubicBezTo>
                    <a:pt x="10169" y="10526"/>
                    <a:pt x="10074" y="10597"/>
                    <a:pt x="10074" y="10645"/>
                  </a:cubicBezTo>
                  <a:lnTo>
                    <a:pt x="7740" y="10645"/>
                  </a:lnTo>
                  <a:lnTo>
                    <a:pt x="7740" y="10407"/>
                  </a:lnTo>
                  <a:cubicBezTo>
                    <a:pt x="7740" y="10312"/>
                    <a:pt x="7645" y="10240"/>
                    <a:pt x="7549" y="10240"/>
                  </a:cubicBezTo>
                  <a:cubicBezTo>
                    <a:pt x="7454" y="10240"/>
                    <a:pt x="7383" y="10312"/>
                    <a:pt x="7383" y="10407"/>
                  </a:cubicBezTo>
                  <a:lnTo>
                    <a:pt x="7383" y="10645"/>
                  </a:lnTo>
                  <a:lnTo>
                    <a:pt x="5430" y="10645"/>
                  </a:lnTo>
                  <a:cubicBezTo>
                    <a:pt x="5358" y="10645"/>
                    <a:pt x="5263" y="10717"/>
                    <a:pt x="5263" y="10788"/>
                  </a:cubicBezTo>
                  <a:cubicBezTo>
                    <a:pt x="5263" y="10907"/>
                    <a:pt x="5311" y="11002"/>
                    <a:pt x="5430" y="11002"/>
                  </a:cubicBezTo>
                  <a:lnTo>
                    <a:pt x="11550" y="11002"/>
                  </a:lnTo>
                  <a:lnTo>
                    <a:pt x="11550" y="11479"/>
                  </a:lnTo>
                  <a:lnTo>
                    <a:pt x="381" y="11479"/>
                  </a:lnTo>
                  <a:lnTo>
                    <a:pt x="381" y="11002"/>
                  </a:lnTo>
                  <a:lnTo>
                    <a:pt x="4596" y="11002"/>
                  </a:lnTo>
                  <a:cubicBezTo>
                    <a:pt x="4692" y="11002"/>
                    <a:pt x="4787" y="10955"/>
                    <a:pt x="4787" y="10859"/>
                  </a:cubicBezTo>
                  <a:cubicBezTo>
                    <a:pt x="4787" y="10740"/>
                    <a:pt x="4715" y="10645"/>
                    <a:pt x="4596" y="10645"/>
                  </a:cubicBezTo>
                  <a:lnTo>
                    <a:pt x="4120" y="10645"/>
                  </a:lnTo>
                  <a:lnTo>
                    <a:pt x="4120" y="10621"/>
                  </a:lnTo>
                  <a:cubicBezTo>
                    <a:pt x="4120" y="10526"/>
                    <a:pt x="4049" y="10431"/>
                    <a:pt x="3953" y="10431"/>
                  </a:cubicBezTo>
                  <a:cubicBezTo>
                    <a:pt x="3858" y="10431"/>
                    <a:pt x="3763" y="10526"/>
                    <a:pt x="3763" y="10621"/>
                  </a:cubicBezTo>
                  <a:lnTo>
                    <a:pt x="3763" y="10669"/>
                  </a:lnTo>
                  <a:lnTo>
                    <a:pt x="2548" y="10669"/>
                  </a:lnTo>
                  <a:lnTo>
                    <a:pt x="2548" y="10645"/>
                  </a:lnTo>
                  <a:cubicBezTo>
                    <a:pt x="2548" y="10550"/>
                    <a:pt x="2501" y="10478"/>
                    <a:pt x="2405" y="10478"/>
                  </a:cubicBezTo>
                  <a:cubicBezTo>
                    <a:pt x="2286" y="10478"/>
                    <a:pt x="2191" y="10526"/>
                    <a:pt x="2191" y="10645"/>
                  </a:cubicBezTo>
                  <a:lnTo>
                    <a:pt x="2191" y="10669"/>
                  </a:lnTo>
                  <a:lnTo>
                    <a:pt x="1072" y="10669"/>
                  </a:lnTo>
                  <a:lnTo>
                    <a:pt x="1072" y="167"/>
                  </a:lnTo>
                  <a:cubicBezTo>
                    <a:pt x="1072" y="72"/>
                    <a:pt x="1000" y="0"/>
                    <a:pt x="9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5" name="Google Shape;2845;p54"/>
          <p:cNvGrpSpPr/>
          <p:nvPr/>
        </p:nvGrpSpPr>
        <p:grpSpPr>
          <a:xfrm>
            <a:off x="3253136" y="2447591"/>
            <a:ext cx="358588" cy="354381"/>
            <a:chOff x="3672223" y="2447591"/>
            <a:chExt cx="358588" cy="354381"/>
          </a:xfrm>
        </p:grpSpPr>
        <p:sp>
          <p:nvSpPr>
            <p:cNvPr id="2846" name="Google Shape;2846;p54"/>
            <p:cNvSpPr/>
            <p:nvPr/>
          </p:nvSpPr>
          <p:spPr>
            <a:xfrm>
              <a:off x="3886655" y="2453345"/>
              <a:ext cx="134913" cy="134227"/>
            </a:xfrm>
            <a:custGeom>
              <a:rect b="b" l="l" r="r" t="t"/>
              <a:pathLst>
                <a:path extrusionOk="0" h="4502" w="4525">
                  <a:moveTo>
                    <a:pt x="2263" y="0"/>
                  </a:moveTo>
                  <a:cubicBezTo>
                    <a:pt x="1024" y="0"/>
                    <a:pt x="0" y="1000"/>
                    <a:pt x="0" y="2262"/>
                  </a:cubicBezTo>
                  <a:cubicBezTo>
                    <a:pt x="0" y="3501"/>
                    <a:pt x="1024" y="4501"/>
                    <a:pt x="2263" y="4501"/>
                  </a:cubicBezTo>
                  <a:cubicBezTo>
                    <a:pt x="3525" y="4501"/>
                    <a:pt x="4525" y="3501"/>
                    <a:pt x="4525" y="2262"/>
                  </a:cubicBezTo>
                  <a:cubicBezTo>
                    <a:pt x="4525" y="1000"/>
                    <a:pt x="3525"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4"/>
            <p:cNvSpPr/>
            <p:nvPr/>
          </p:nvSpPr>
          <p:spPr>
            <a:xfrm>
              <a:off x="3909375" y="2462558"/>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4"/>
                  </a:cubicBezTo>
                  <a:lnTo>
                    <a:pt x="0" y="3644"/>
                  </a:lnTo>
                  <a:cubicBezTo>
                    <a:pt x="119" y="3716"/>
                    <a:pt x="238" y="3811"/>
                    <a:pt x="381" y="3906"/>
                  </a:cubicBezTo>
                  <a:cubicBezTo>
                    <a:pt x="731" y="4108"/>
                    <a:pt x="1110" y="4204"/>
                    <a:pt x="1486" y="4204"/>
                  </a:cubicBezTo>
                  <a:cubicBezTo>
                    <a:pt x="2262" y="4204"/>
                    <a:pt x="3020" y="3795"/>
                    <a:pt x="3453" y="3073"/>
                  </a:cubicBezTo>
                  <a:cubicBezTo>
                    <a:pt x="4073" y="2001"/>
                    <a:pt x="3715" y="644"/>
                    <a:pt x="262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4"/>
            <p:cNvSpPr/>
            <p:nvPr/>
          </p:nvSpPr>
          <p:spPr>
            <a:xfrm>
              <a:off x="3678604" y="2453345"/>
              <a:ext cx="134943" cy="134227"/>
            </a:xfrm>
            <a:custGeom>
              <a:rect b="b" l="l" r="r" t="t"/>
              <a:pathLst>
                <a:path extrusionOk="0" h="4502" w="4526">
                  <a:moveTo>
                    <a:pt x="2263" y="0"/>
                  </a:moveTo>
                  <a:cubicBezTo>
                    <a:pt x="1001" y="0"/>
                    <a:pt x="1" y="1000"/>
                    <a:pt x="1" y="2262"/>
                  </a:cubicBezTo>
                  <a:cubicBezTo>
                    <a:pt x="1" y="3501"/>
                    <a:pt x="1001" y="4501"/>
                    <a:pt x="2263" y="4501"/>
                  </a:cubicBezTo>
                  <a:cubicBezTo>
                    <a:pt x="3501" y="4501"/>
                    <a:pt x="4525" y="3501"/>
                    <a:pt x="4525" y="2262"/>
                  </a:cubicBezTo>
                  <a:cubicBezTo>
                    <a:pt x="4525" y="1000"/>
                    <a:pt x="3501"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4"/>
            <p:cNvSpPr/>
            <p:nvPr/>
          </p:nvSpPr>
          <p:spPr>
            <a:xfrm>
              <a:off x="3701323" y="2462558"/>
              <a:ext cx="121436" cy="125342"/>
            </a:xfrm>
            <a:custGeom>
              <a:rect b="b" l="l" r="r" t="t"/>
              <a:pathLst>
                <a:path extrusionOk="0" h="4204" w="4073">
                  <a:moveTo>
                    <a:pt x="2620" y="1"/>
                  </a:moveTo>
                  <a:lnTo>
                    <a:pt x="2620" y="1"/>
                  </a:lnTo>
                  <a:cubicBezTo>
                    <a:pt x="3406" y="715"/>
                    <a:pt x="3597" y="1882"/>
                    <a:pt x="3073" y="2811"/>
                  </a:cubicBezTo>
                  <a:cubicBezTo>
                    <a:pt x="2655" y="3533"/>
                    <a:pt x="1892" y="3942"/>
                    <a:pt x="1110" y="3942"/>
                  </a:cubicBezTo>
                  <a:cubicBezTo>
                    <a:pt x="732" y="3942"/>
                    <a:pt x="350" y="3846"/>
                    <a:pt x="1" y="3644"/>
                  </a:cubicBezTo>
                  <a:lnTo>
                    <a:pt x="1" y="3644"/>
                  </a:lnTo>
                  <a:cubicBezTo>
                    <a:pt x="120" y="3716"/>
                    <a:pt x="239" y="3811"/>
                    <a:pt x="382" y="3906"/>
                  </a:cubicBezTo>
                  <a:cubicBezTo>
                    <a:pt x="731" y="4108"/>
                    <a:pt x="1113" y="4204"/>
                    <a:pt x="1491" y="4204"/>
                  </a:cubicBezTo>
                  <a:cubicBezTo>
                    <a:pt x="2273" y="4204"/>
                    <a:pt x="3036" y="3795"/>
                    <a:pt x="3454" y="3073"/>
                  </a:cubicBezTo>
                  <a:cubicBezTo>
                    <a:pt x="4073" y="2001"/>
                    <a:pt x="3692" y="644"/>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4"/>
            <p:cNvSpPr/>
            <p:nvPr/>
          </p:nvSpPr>
          <p:spPr>
            <a:xfrm>
              <a:off x="3886655" y="2662082"/>
              <a:ext cx="134913" cy="134943"/>
            </a:xfrm>
            <a:custGeom>
              <a:rect b="b" l="l" r="r" t="t"/>
              <a:pathLst>
                <a:path extrusionOk="0" h="4526" w="4525">
                  <a:moveTo>
                    <a:pt x="2263" y="1"/>
                  </a:moveTo>
                  <a:cubicBezTo>
                    <a:pt x="1024" y="1"/>
                    <a:pt x="0" y="1025"/>
                    <a:pt x="0" y="2263"/>
                  </a:cubicBezTo>
                  <a:cubicBezTo>
                    <a:pt x="0" y="3525"/>
                    <a:pt x="1024" y="4525"/>
                    <a:pt x="2263" y="4525"/>
                  </a:cubicBezTo>
                  <a:cubicBezTo>
                    <a:pt x="3525" y="4525"/>
                    <a:pt x="4525" y="3525"/>
                    <a:pt x="4525" y="2263"/>
                  </a:cubicBezTo>
                  <a:cubicBezTo>
                    <a:pt x="4525" y="1025"/>
                    <a:pt x="3525"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54"/>
            <p:cNvSpPr/>
            <p:nvPr/>
          </p:nvSpPr>
          <p:spPr>
            <a:xfrm>
              <a:off x="3909375" y="2672011"/>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5"/>
                  </a:cubicBezTo>
                  <a:lnTo>
                    <a:pt x="0" y="3645"/>
                  </a:lnTo>
                  <a:cubicBezTo>
                    <a:pt x="119" y="3716"/>
                    <a:pt x="238" y="3811"/>
                    <a:pt x="381" y="3907"/>
                  </a:cubicBezTo>
                  <a:cubicBezTo>
                    <a:pt x="731" y="4108"/>
                    <a:pt x="1110" y="4204"/>
                    <a:pt x="1486" y="4204"/>
                  </a:cubicBezTo>
                  <a:cubicBezTo>
                    <a:pt x="2262" y="4204"/>
                    <a:pt x="3020" y="3795"/>
                    <a:pt x="3453" y="3073"/>
                  </a:cubicBezTo>
                  <a:cubicBezTo>
                    <a:pt x="4073" y="2001"/>
                    <a:pt x="3715" y="596"/>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54"/>
            <p:cNvSpPr/>
            <p:nvPr/>
          </p:nvSpPr>
          <p:spPr>
            <a:xfrm>
              <a:off x="3678604" y="2662082"/>
              <a:ext cx="134943" cy="134943"/>
            </a:xfrm>
            <a:custGeom>
              <a:rect b="b" l="l" r="r" t="t"/>
              <a:pathLst>
                <a:path extrusionOk="0" h="4526" w="4526">
                  <a:moveTo>
                    <a:pt x="2263" y="1"/>
                  </a:moveTo>
                  <a:cubicBezTo>
                    <a:pt x="1001" y="1"/>
                    <a:pt x="1" y="1025"/>
                    <a:pt x="1" y="2263"/>
                  </a:cubicBezTo>
                  <a:cubicBezTo>
                    <a:pt x="1" y="3525"/>
                    <a:pt x="1001" y="4525"/>
                    <a:pt x="2263" y="4525"/>
                  </a:cubicBezTo>
                  <a:cubicBezTo>
                    <a:pt x="3501" y="4525"/>
                    <a:pt x="4525" y="3525"/>
                    <a:pt x="4525" y="2263"/>
                  </a:cubicBezTo>
                  <a:cubicBezTo>
                    <a:pt x="4525" y="1025"/>
                    <a:pt x="3501" y="1"/>
                    <a:pt x="2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54"/>
            <p:cNvSpPr/>
            <p:nvPr/>
          </p:nvSpPr>
          <p:spPr>
            <a:xfrm>
              <a:off x="3701323" y="2672011"/>
              <a:ext cx="120751" cy="125342"/>
            </a:xfrm>
            <a:custGeom>
              <a:rect b="b" l="l" r="r" t="t"/>
              <a:pathLst>
                <a:path extrusionOk="0" h="4204" w="4050">
                  <a:moveTo>
                    <a:pt x="2620" y="1"/>
                  </a:moveTo>
                  <a:lnTo>
                    <a:pt x="2620" y="1"/>
                  </a:lnTo>
                  <a:cubicBezTo>
                    <a:pt x="3406" y="715"/>
                    <a:pt x="3597" y="1882"/>
                    <a:pt x="3073" y="2811"/>
                  </a:cubicBezTo>
                  <a:cubicBezTo>
                    <a:pt x="2655" y="3533"/>
                    <a:pt x="1892" y="3942"/>
                    <a:pt x="1110" y="3942"/>
                  </a:cubicBezTo>
                  <a:cubicBezTo>
                    <a:pt x="732" y="3942"/>
                    <a:pt x="350" y="3846"/>
                    <a:pt x="1" y="3645"/>
                  </a:cubicBezTo>
                  <a:lnTo>
                    <a:pt x="1" y="3645"/>
                  </a:lnTo>
                  <a:cubicBezTo>
                    <a:pt x="120" y="3716"/>
                    <a:pt x="239" y="3811"/>
                    <a:pt x="382" y="3907"/>
                  </a:cubicBezTo>
                  <a:cubicBezTo>
                    <a:pt x="731" y="4108"/>
                    <a:pt x="1113" y="4204"/>
                    <a:pt x="1491" y="4204"/>
                  </a:cubicBezTo>
                  <a:cubicBezTo>
                    <a:pt x="2273" y="4204"/>
                    <a:pt x="3036" y="3795"/>
                    <a:pt x="3454" y="3073"/>
                  </a:cubicBezTo>
                  <a:cubicBezTo>
                    <a:pt x="4049" y="2001"/>
                    <a:pt x="3692" y="596"/>
                    <a:pt x="2620"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54"/>
            <p:cNvSpPr/>
            <p:nvPr/>
          </p:nvSpPr>
          <p:spPr>
            <a:xfrm>
              <a:off x="3741097" y="2517955"/>
              <a:ext cx="216576" cy="216576"/>
            </a:xfrm>
            <a:custGeom>
              <a:rect b="b" l="l" r="r" t="t"/>
              <a:pathLst>
                <a:path extrusionOk="0" h="7264" w="7264">
                  <a:moveTo>
                    <a:pt x="3644" y="0"/>
                  </a:moveTo>
                  <a:cubicBezTo>
                    <a:pt x="1644" y="0"/>
                    <a:pt x="0" y="1620"/>
                    <a:pt x="0" y="3620"/>
                  </a:cubicBezTo>
                  <a:cubicBezTo>
                    <a:pt x="0" y="5620"/>
                    <a:pt x="1644" y="7264"/>
                    <a:pt x="3644" y="7264"/>
                  </a:cubicBezTo>
                  <a:cubicBezTo>
                    <a:pt x="5644" y="7264"/>
                    <a:pt x="7264" y="5620"/>
                    <a:pt x="7264" y="3620"/>
                  </a:cubicBezTo>
                  <a:cubicBezTo>
                    <a:pt x="7264" y="1620"/>
                    <a:pt x="5644" y="0"/>
                    <a:pt x="36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54"/>
            <p:cNvSpPr/>
            <p:nvPr/>
          </p:nvSpPr>
          <p:spPr>
            <a:xfrm>
              <a:off x="3802874" y="2522218"/>
              <a:ext cx="154799" cy="212313"/>
            </a:xfrm>
            <a:custGeom>
              <a:rect b="b" l="l" r="r" t="t"/>
              <a:pathLst>
                <a:path extrusionOk="0" h="7121" w="5192">
                  <a:moveTo>
                    <a:pt x="2644" y="0"/>
                  </a:moveTo>
                  <a:lnTo>
                    <a:pt x="2644" y="0"/>
                  </a:lnTo>
                  <a:cubicBezTo>
                    <a:pt x="3858" y="595"/>
                    <a:pt x="4692" y="1858"/>
                    <a:pt x="4692" y="3287"/>
                  </a:cubicBezTo>
                  <a:cubicBezTo>
                    <a:pt x="4692" y="5263"/>
                    <a:pt x="3048" y="6906"/>
                    <a:pt x="1072" y="6906"/>
                  </a:cubicBezTo>
                  <a:cubicBezTo>
                    <a:pt x="667" y="6906"/>
                    <a:pt x="310" y="6859"/>
                    <a:pt x="0" y="6763"/>
                  </a:cubicBezTo>
                  <a:lnTo>
                    <a:pt x="0" y="6763"/>
                  </a:lnTo>
                  <a:cubicBezTo>
                    <a:pt x="476" y="7002"/>
                    <a:pt x="1000" y="7121"/>
                    <a:pt x="1572" y="7121"/>
                  </a:cubicBezTo>
                  <a:cubicBezTo>
                    <a:pt x="3572" y="7121"/>
                    <a:pt x="5192" y="5477"/>
                    <a:pt x="5192" y="3477"/>
                  </a:cubicBezTo>
                  <a:cubicBezTo>
                    <a:pt x="5192" y="1858"/>
                    <a:pt x="4120" y="453"/>
                    <a:pt x="264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54"/>
            <p:cNvSpPr/>
            <p:nvPr/>
          </p:nvSpPr>
          <p:spPr>
            <a:xfrm>
              <a:off x="3672223" y="2447591"/>
              <a:ext cx="357154" cy="354381"/>
            </a:xfrm>
            <a:custGeom>
              <a:rect b="b" l="l" r="r" t="t"/>
              <a:pathLst>
                <a:path extrusionOk="0" h="11886" w="11979">
                  <a:moveTo>
                    <a:pt x="9455" y="384"/>
                  </a:moveTo>
                  <a:cubicBezTo>
                    <a:pt x="9645" y="384"/>
                    <a:pt x="9812" y="431"/>
                    <a:pt x="10002" y="455"/>
                  </a:cubicBezTo>
                  <a:cubicBezTo>
                    <a:pt x="10526" y="598"/>
                    <a:pt x="10979" y="931"/>
                    <a:pt x="11241" y="1431"/>
                  </a:cubicBezTo>
                  <a:cubicBezTo>
                    <a:pt x="11527" y="1908"/>
                    <a:pt x="11598" y="2479"/>
                    <a:pt x="11455" y="3003"/>
                  </a:cubicBezTo>
                  <a:cubicBezTo>
                    <a:pt x="11312" y="3551"/>
                    <a:pt x="10979" y="4003"/>
                    <a:pt x="10479" y="4265"/>
                  </a:cubicBezTo>
                  <a:cubicBezTo>
                    <a:pt x="10145" y="4432"/>
                    <a:pt x="9812" y="4527"/>
                    <a:pt x="9455" y="4527"/>
                  </a:cubicBezTo>
                  <a:cubicBezTo>
                    <a:pt x="9074" y="3575"/>
                    <a:pt x="8312" y="2837"/>
                    <a:pt x="7359" y="2455"/>
                  </a:cubicBezTo>
                  <a:lnTo>
                    <a:pt x="7430" y="1908"/>
                  </a:lnTo>
                  <a:cubicBezTo>
                    <a:pt x="7597" y="1384"/>
                    <a:pt x="7907" y="931"/>
                    <a:pt x="8431" y="669"/>
                  </a:cubicBezTo>
                  <a:cubicBezTo>
                    <a:pt x="8740" y="479"/>
                    <a:pt x="9097" y="384"/>
                    <a:pt x="9455" y="384"/>
                  </a:cubicBezTo>
                  <a:close/>
                  <a:moveTo>
                    <a:pt x="2429" y="7385"/>
                  </a:moveTo>
                  <a:cubicBezTo>
                    <a:pt x="2834" y="8338"/>
                    <a:pt x="3596" y="9124"/>
                    <a:pt x="4549" y="9505"/>
                  </a:cubicBezTo>
                  <a:cubicBezTo>
                    <a:pt x="4525" y="10624"/>
                    <a:pt x="3596" y="11553"/>
                    <a:pt x="2477" y="11553"/>
                  </a:cubicBezTo>
                  <a:cubicBezTo>
                    <a:pt x="1334" y="11553"/>
                    <a:pt x="381" y="10624"/>
                    <a:pt x="381" y="9481"/>
                  </a:cubicBezTo>
                  <a:cubicBezTo>
                    <a:pt x="381" y="8338"/>
                    <a:pt x="1310" y="7409"/>
                    <a:pt x="2429" y="7385"/>
                  </a:cubicBezTo>
                  <a:close/>
                  <a:moveTo>
                    <a:pt x="5954" y="2527"/>
                  </a:moveTo>
                  <a:cubicBezTo>
                    <a:pt x="7859" y="2527"/>
                    <a:pt x="9407" y="4075"/>
                    <a:pt x="9407" y="5980"/>
                  </a:cubicBezTo>
                  <a:cubicBezTo>
                    <a:pt x="9407" y="6933"/>
                    <a:pt x="8978" y="7885"/>
                    <a:pt x="8264" y="8504"/>
                  </a:cubicBezTo>
                  <a:cubicBezTo>
                    <a:pt x="8216" y="8576"/>
                    <a:pt x="8192" y="8695"/>
                    <a:pt x="8264" y="8742"/>
                  </a:cubicBezTo>
                  <a:cubicBezTo>
                    <a:pt x="8302" y="8781"/>
                    <a:pt x="8354" y="8805"/>
                    <a:pt x="8401" y="8805"/>
                  </a:cubicBezTo>
                  <a:cubicBezTo>
                    <a:pt x="8442" y="8805"/>
                    <a:pt x="8480" y="8787"/>
                    <a:pt x="8502" y="8742"/>
                  </a:cubicBezTo>
                  <a:cubicBezTo>
                    <a:pt x="8931" y="8361"/>
                    <a:pt x="9264" y="7885"/>
                    <a:pt x="9455" y="7385"/>
                  </a:cubicBezTo>
                  <a:cubicBezTo>
                    <a:pt x="9812" y="7385"/>
                    <a:pt x="10145" y="7480"/>
                    <a:pt x="10479" y="7647"/>
                  </a:cubicBezTo>
                  <a:cubicBezTo>
                    <a:pt x="10955" y="7909"/>
                    <a:pt x="11312" y="8361"/>
                    <a:pt x="11455" y="8909"/>
                  </a:cubicBezTo>
                  <a:cubicBezTo>
                    <a:pt x="11598" y="9481"/>
                    <a:pt x="11527" y="10028"/>
                    <a:pt x="11241" y="10505"/>
                  </a:cubicBezTo>
                  <a:cubicBezTo>
                    <a:pt x="10979" y="10981"/>
                    <a:pt x="10526" y="11338"/>
                    <a:pt x="10002" y="11505"/>
                  </a:cubicBezTo>
                  <a:cubicBezTo>
                    <a:pt x="9830" y="11550"/>
                    <a:pt x="9657" y="11571"/>
                    <a:pt x="9487" y="11571"/>
                  </a:cubicBezTo>
                  <a:cubicBezTo>
                    <a:pt x="9117" y="11571"/>
                    <a:pt x="8757" y="11470"/>
                    <a:pt x="8431" y="11291"/>
                  </a:cubicBezTo>
                  <a:cubicBezTo>
                    <a:pt x="7954" y="11029"/>
                    <a:pt x="7597" y="10576"/>
                    <a:pt x="7430" y="10028"/>
                  </a:cubicBezTo>
                  <a:cubicBezTo>
                    <a:pt x="7383" y="9862"/>
                    <a:pt x="7383" y="9695"/>
                    <a:pt x="7383" y="9528"/>
                  </a:cubicBezTo>
                  <a:cubicBezTo>
                    <a:pt x="7549" y="9457"/>
                    <a:pt x="7716" y="9385"/>
                    <a:pt x="7859" y="9290"/>
                  </a:cubicBezTo>
                  <a:cubicBezTo>
                    <a:pt x="7931" y="9219"/>
                    <a:pt x="7978" y="9147"/>
                    <a:pt x="7907" y="9052"/>
                  </a:cubicBezTo>
                  <a:cubicBezTo>
                    <a:pt x="7875" y="8989"/>
                    <a:pt x="7822" y="8957"/>
                    <a:pt x="7762" y="8957"/>
                  </a:cubicBezTo>
                  <a:cubicBezTo>
                    <a:pt x="7732" y="8957"/>
                    <a:pt x="7700" y="8965"/>
                    <a:pt x="7669" y="8981"/>
                  </a:cubicBezTo>
                  <a:cubicBezTo>
                    <a:pt x="7168" y="9290"/>
                    <a:pt x="6573" y="9433"/>
                    <a:pt x="5954" y="9433"/>
                  </a:cubicBezTo>
                  <a:cubicBezTo>
                    <a:pt x="4049" y="9433"/>
                    <a:pt x="2501" y="7885"/>
                    <a:pt x="2501" y="5980"/>
                  </a:cubicBezTo>
                  <a:cubicBezTo>
                    <a:pt x="2501" y="4075"/>
                    <a:pt x="4049" y="2527"/>
                    <a:pt x="5954" y="2527"/>
                  </a:cubicBezTo>
                  <a:close/>
                  <a:moveTo>
                    <a:pt x="9473" y="1"/>
                  </a:moveTo>
                  <a:cubicBezTo>
                    <a:pt x="9056" y="1"/>
                    <a:pt x="8639" y="117"/>
                    <a:pt x="8264" y="336"/>
                  </a:cubicBezTo>
                  <a:cubicBezTo>
                    <a:pt x="7692" y="646"/>
                    <a:pt x="7311" y="1170"/>
                    <a:pt x="7145" y="1789"/>
                  </a:cubicBezTo>
                  <a:cubicBezTo>
                    <a:pt x="7121" y="1955"/>
                    <a:pt x="7073" y="2122"/>
                    <a:pt x="7049" y="2289"/>
                  </a:cubicBezTo>
                  <a:cubicBezTo>
                    <a:pt x="6716" y="2217"/>
                    <a:pt x="6359" y="2146"/>
                    <a:pt x="5978" y="2146"/>
                  </a:cubicBezTo>
                  <a:cubicBezTo>
                    <a:pt x="5621" y="2146"/>
                    <a:pt x="5239" y="2217"/>
                    <a:pt x="4906" y="2289"/>
                  </a:cubicBezTo>
                  <a:cubicBezTo>
                    <a:pt x="4906" y="2027"/>
                    <a:pt x="4858" y="1789"/>
                    <a:pt x="4763" y="1551"/>
                  </a:cubicBezTo>
                  <a:cubicBezTo>
                    <a:pt x="4745" y="1478"/>
                    <a:pt x="4671" y="1447"/>
                    <a:pt x="4595" y="1447"/>
                  </a:cubicBezTo>
                  <a:cubicBezTo>
                    <a:pt x="4571" y="1447"/>
                    <a:pt x="4548" y="1450"/>
                    <a:pt x="4525" y="1455"/>
                  </a:cubicBezTo>
                  <a:cubicBezTo>
                    <a:pt x="4430" y="1503"/>
                    <a:pt x="4406" y="1622"/>
                    <a:pt x="4430" y="1693"/>
                  </a:cubicBezTo>
                  <a:cubicBezTo>
                    <a:pt x="4525" y="1932"/>
                    <a:pt x="4573" y="2217"/>
                    <a:pt x="4573" y="2432"/>
                  </a:cubicBezTo>
                  <a:cubicBezTo>
                    <a:pt x="3620" y="2837"/>
                    <a:pt x="2858" y="3575"/>
                    <a:pt x="2477" y="4527"/>
                  </a:cubicBezTo>
                  <a:cubicBezTo>
                    <a:pt x="2286" y="4527"/>
                    <a:pt x="2144" y="4504"/>
                    <a:pt x="1953" y="4456"/>
                  </a:cubicBezTo>
                  <a:cubicBezTo>
                    <a:pt x="1429" y="4313"/>
                    <a:pt x="977" y="3980"/>
                    <a:pt x="715" y="3480"/>
                  </a:cubicBezTo>
                  <a:cubicBezTo>
                    <a:pt x="453" y="3003"/>
                    <a:pt x="358" y="2432"/>
                    <a:pt x="500" y="1908"/>
                  </a:cubicBezTo>
                  <a:cubicBezTo>
                    <a:pt x="643" y="1384"/>
                    <a:pt x="977" y="931"/>
                    <a:pt x="1477" y="646"/>
                  </a:cubicBezTo>
                  <a:cubicBezTo>
                    <a:pt x="1792" y="465"/>
                    <a:pt x="2148" y="377"/>
                    <a:pt x="2504" y="377"/>
                  </a:cubicBezTo>
                  <a:cubicBezTo>
                    <a:pt x="3089" y="377"/>
                    <a:pt x="3673" y="615"/>
                    <a:pt x="4073" y="1074"/>
                  </a:cubicBezTo>
                  <a:cubicBezTo>
                    <a:pt x="4114" y="1102"/>
                    <a:pt x="4171" y="1129"/>
                    <a:pt x="4221" y="1129"/>
                  </a:cubicBezTo>
                  <a:cubicBezTo>
                    <a:pt x="4258" y="1129"/>
                    <a:pt x="4291" y="1115"/>
                    <a:pt x="4311" y="1074"/>
                  </a:cubicBezTo>
                  <a:cubicBezTo>
                    <a:pt x="4382" y="1003"/>
                    <a:pt x="4406" y="884"/>
                    <a:pt x="4311" y="836"/>
                  </a:cubicBezTo>
                  <a:cubicBezTo>
                    <a:pt x="3954" y="431"/>
                    <a:pt x="3453" y="146"/>
                    <a:pt x="2906" y="50"/>
                  </a:cubicBezTo>
                  <a:cubicBezTo>
                    <a:pt x="2779" y="34"/>
                    <a:pt x="2650" y="25"/>
                    <a:pt x="2522" y="25"/>
                  </a:cubicBezTo>
                  <a:cubicBezTo>
                    <a:pt x="2098" y="25"/>
                    <a:pt x="1676" y="122"/>
                    <a:pt x="1310" y="360"/>
                  </a:cubicBezTo>
                  <a:cubicBezTo>
                    <a:pt x="739" y="693"/>
                    <a:pt x="358" y="1193"/>
                    <a:pt x="167" y="1813"/>
                  </a:cubicBezTo>
                  <a:cubicBezTo>
                    <a:pt x="0" y="2432"/>
                    <a:pt x="96" y="3098"/>
                    <a:pt x="405" y="3670"/>
                  </a:cubicBezTo>
                  <a:cubicBezTo>
                    <a:pt x="739" y="4218"/>
                    <a:pt x="1239" y="4623"/>
                    <a:pt x="1882" y="4789"/>
                  </a:cubicBezTo>
                  <a:cubicBezTo>
                    <a:pt x="2025" y="4813"/>
                    <a:pt x="2191" y="4861"/>
                    <a:pt x="2358" y="4885"/>
                  </a:cubicBezTo>
                  <a:cubicBezTo>
                    <a:pt x="2215" y="5242"/>
                    <a:pt x="2191" y="5599"/>
                    <a:pt x="2191" y="5980"/>
                  </a:cubicBezTo>
                  <a:cubicBezTo>
                    <a:pt x="2191" y="6361"/>
                    <a:pt x="2263" y="6718"/>
                    <a:pt x="2358" y="7052"/>
                  </a:cubicBezTo>
                  <a:cubicBezTo>
                    <a:pt x="1096" y="7147"/>
                    <a:pt x="96" y="8195"/>
                    <a:pt x="96" y="9457"/>
                  </a:cubicBezTo>
                  <a:cubicBezTo>
                    <a:pt x="96" y="10814"/>
                    <a:pt x="1191" y="11886"/>
                    <a:pt x="2501" y="11886"/>
                  </a:cubicBezTo>
                  <a:cubicBezTo>
                    <a:pt x="3763" y="11886"/>
                    <a:pt x="4858" y="10862"/>
                    <a:pt x="4906" y="9624"/>
                  </a:cubicBezTo>
                  <a:cubicBezTo>
                    <a:pt x="5239" y="9695"/>
                    <a:pt x="5597" y="9767"/>
                    <a:pt x="5978" y="9767"/>
                  </a:cubicBezTo>
                  <a:cubicBezTo>
                    <a:pt x="6335" y="9767"/>
                    <a:pt x="6692" y="9695"/>
                    <a:pt x="7049" y="9624"/>
                  </a:cubicBezTo>
                  <a:cubicBezTo>
                    <a:pt x="7049" y="9767"/>
                    <a:pt x="7073" y="9957"/>
                    <a:pt x="7145" y="10100"/>
                  </a:cubicBezTo>
                  <a:cubicBezTo>
                    <a:pt x="7311" y="10719"/>
                    <a:pt x="7692" y="11243"/>
                    <a:pt x="8264" y="11553"/>
                  </a:cubicBezTo>
                  <a:cubicBezTo>
                    <a:pt x="8645" y="11767"/>
                    <a:pt x="9050" y="11886"/>
                    <a:pt x="9478" y="11886"/>
                  </a:cubicBezTo>
                  <a:cubicBezTo>
                    <a:pt x="9693" y="11886"/>
                    <a:pt x="9907" y="11838"/>
                    <a:pt x="10121" y="11791"/>
                  </a:cubicBezTo>
                  <a:cubicBezTo>
                    <a:pt x="10741" y="11624"/>
                    <a:pt x="11265" y="11219"/>
                    <a:pt x="11574" y="10671"/>
                  </a:cubicBezTo>
                  <a:cubicBezTo>
                    <a:pt x="11908" y="10100"/>
                    <a:pt x="11979" y="9433"/>
                    <a:pt x="11812" y="8814"/>
                  </a:cubicBezTo>
                  <a:cubicBezTo>
                    <a:pt x="11622" y="8195"/>
                    <a:pt x="11217" y="7695"/>
                    <a:pt x="10645" y="7361"/>
                  </a:cubicBezTo>
                  <a:cubicBezTo>
                    <a:pt x="10336" y="7171"/>
                    <a:pt x="9979" y="7052"/>
                    <a:pt x="9621" y="7028"/>
                  </a:cubicBezTo>
                  <a:cubicBezTo>
                    <a:pt x="9693" y="6671"/>
                    <a:pt x="9764" y="6313"/>
                    <a:pt x="9764" y="5956"/>
                  </a:cubicBezTo>
                  <a:cubicBezTo>
                    <a:pt x="9764" y="5575"/>
                    <a:pt x="9693" y="5218"/>
                    <a:pt x="9621" y="4861"/>
                  </a:cubicBezTo>
                  <a:cubicBezTo>
                    <a:pt x="9979" y="4813"/>
                    <a:pt x="10360" y="4742"/>
                    <a:pt x="10693" y="4527"/>
                  </a:cubicBezTo>
                  <a:cubicBezTo>
                    <a:pt x="11241" y="4194"/>
                    <a:pt x="11646" y="3694"/>
                    <a:pt x="11812" y="3075"/>
                  </a:cubicBezTo>
                  <a:cubicBezTo>
                    <a:pt x="11979" y="2432"/>
                    <a:pt x="11908" y="1789"/>
                    <a:pt x="11574" y="1217"/>
                  </a:cubicBezTo>
                  <a:cubicBezTo>
                    <a:pt x="11241" y="646"/>
                    <a:pt x="10741" y="265"/>
                    <a:pt x="10121" y="98"/>
                  </a:cubicBezTo>
                  <a:cubicBezTo>
                    <a:pt x="9909" y="33"/>
                    <a:pt x="9691" y="1"/>
                    <a:pt x="94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54"/>
            <p:cNvSpPr/>
            <p:nvPr/>
          </p:nvSpPr>
          <p:spPr>
            <a:xfrm>
              <a:off x="3920019" y="2504448"/>
              <a:ext cx="68902" cy="10674"/>
            </a:xfrm>
            <a:custGeom>
              <a:rect b="b" l="l" r="r" t="t"/>
              <a:pathLst>
                <a:path extrusionOk="0" h="358" w="2311">
                  <a:moveTo>
                    <a:pt x="191" y="1"/>
                  </a:moveTo>
                  <a:cubicBezTo>
                    <a:pt x="120" y="1"/>
                    <a:pt x="48" y="72"/>
                    <a:pt x="24" y="144"/>
                  </a:cubicBezTo>
                  <a:cubicBezTo>
                    <a:pt x="1" y="263"/>
                    <a:pt x="72" y="358"/>
                    <a:pt x="191" y="358"/>
                  </a:cubicBezTo>
                  <a:lnTo>
                    <a:pt x="2096" y="358"/>
                  </a:lnTo>
                  <a:cubicBezTo>
                    <a:pt x="2215" y="358"/>
                    <a:pt x="2311" y="263"/>
                    <a:pt x="2287" y="144"/>
                  </a:cubicBezTo>
                  <a:cubicBezTo>
                    <a:pt x="2263" y="72"/>
                    <a:pt x="2168" y="1"/>
                    <a:pt x="20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4"/>
            <p:cNvSpPr/>
            <p:nvPr/>
          </p:nvSpPr>
          <p:spPr>
            <a:xfrm>
              <a:off x="3941307" y="2526482"/>
              <a:ext cx="46899" cy="10674"/>
            </a:xfrm>
            <a:custGeom>
              <a:rect b="b" l="l" r="r" t="t"/>
              <a:pathLst>
                <a:path extrusionOk="0" h="358" w="1573">
                  <a:moveTo>
                    <a:pt x="192" y="0"/>
                  </a:moveTo>
                  <a:cubicBezTo>
                    <a:pt x="120" y="0"/>
                    <a:pt x="49" y="71"/>
                    <a:pt x="25" y="167"/>
                  </a:cubicBezTo>
                  <a:cubicBezTo>
                    <a:pt x="1" y="286"/>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4"/>
            <p:cNvSpPr/>
            <p:nvPr/>
          </p:nvSpPr>
          <p:spPr>
            <a:xfrm>
              <a:off x="3711282" y="2735219"/>
              <a:ext cx="68902" cy="10674"/>
            </a:xfrm>
            <a:custGeom>
              <a:rect b="b" l="l" r="r" t="t"/>
              <a:pathLst>
                <a:path extrusionOk="0" h="358" w="2311">
                  <a:moveTo>
                    <a:pt x="214" y="0"/>
                  </a:moveTo>
                  <a:cubicBezTo>
                    <a:pt x="72" y="0"/>
                    <a:pt x="0" y="96"/>
                    <a:pt x="24" y="215"/>
                  </a:cubicBezTo>
                  <a:cubicBezTo>
                    <a:pt x="48" y="310"/>
                    <a:pt x="143" y="358"/>
                    <a:pt x="238" y="358"/>
                  </a:cubicBezTo>
                  <a:lnTo>
                    <a:pt x="2120" y="358"/>
                  </a:lnTo>
                  <a:cubicBezTo>
                    <a:pt x="2191" y="358"/>
                    <a:pt x="2262" y="310"/>
                    <a:pt x="2286" y="215"/>
                  </a:cubicBezTo>
                  <a:cubicBezTo>
                    <a:pt x="2310" y="96"/>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4"/>
            <p:cNvSpPr/>
            <p:nvPr/>
          </p:nvSpPr>
          <p:spPr>
            <a:xfrm>
              <a:off x="3711967" y="2713931"/>
              <a:ext cx="46183" cy="10674"/>
            </a:xfrm>
            <a:custGeom>
              <a:rect b="b" l="l" r="r" t="t"/>
              <a:pathLst>
                <a:path extrusionOk="0" h="358" w="1549">
                  <a:moveTo>
                    <a:pt x="191" y="0"/>
                  </a:moveTo>
                  <a:cubicBezTo>
                    <a:pt x="96" y="0"/>
                    <a:pt x="25" y="71"/>
                    <a:pt x="1" y="143"/>
                  </a:cubicBezTo>
                  <a:cubicBezTo>
                    <a:pt x="1" y="238"/>
                    <a:pt x="96" y="357"/>
                    <a:pt x="191" y="357"/>
                  </a:cubicBezTo>
                  <a:lnTo>
                    <a:pt x="1335" y="357"/>
                  </a:lnTo>
                  <a:cubicBezTo>
                    <a:pt x="1430" y="357"/>
                    <a:pt x="1501" y="310"/>
                    <a:pt x="1525" y="214"/>
                  </a:cubicBezTo>
                  <a:cubicBezTo>
                    <a:pt x="1549" y="95"/>
                    <a:pt x="1454" y="0"/>
                    <a:pt x="13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4"/>
            <p:cNvSpPr/>
            <p:nvPr/>
          </p:nvSpPr>
          <p:spPr>
            <a:xfrm>
              <a:off x="3920019" y="2735219"/>
              <a:ext cx="68187" cy="10674"/>
            </a:xfrm>
            <a:custGeom>
              <a:rect b="b" l="l" r="r" t="t"/>
              <a:pathLst>
                <a:path extrusionOk="0" h="358" w="2287">
                  <a:moveTo>
                    <a:pt x="191" y="0"/>
                  </a:moveTo>
                  <a:cubicBezTo>
                    <a:pt x="120" y="0"/>
                    <a:pt x="48" y="72"/>
                    <a:pt x="24" y="143"/>
                  </a:cubicBezTo>
                  <a:cubicBezTo>
                    <a:pt x="1" y="262"/>
                    <a:pt x="72" y="358"/>
                    <a:pt x="191" y="358"/>
                  </a:cubicBezTo>
                  <a:lnTo>
                    <a:pt x="2072" y="358"/>
                  </a:lnTo>
                  <a:cubicBezTo>
                    <a:pt x="2168" y="358"/>
                    <a:pt x="2215" y="310"/>
                    <a:pt x="2263" y="215"/>
                  </a:cubicBezTo>
                  <a:cubicBezTo>
                    <a:pt x="2287" y="96"/>
                    <a:pt x="2191" y="0"/>
                    <a:pt x="20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4"/>
            <p:cNvSpPr/>
            <p:nvPr/>
          </p:nvSpPr>
          <p:spPr>
            <a:xfrm>
              <a:off x="3941307" y="2713931"/>
              <a:ext cx="46899" cy="10674"/>
            </a:xfrm>
            <a:custGeom>
              <a:rect b="b" l="l" r="r" t="t"/>
              <a:pathLst>
                <a:path extrusionOk="0" h="358" w="1573">
                  <a:moveTo>
                    <a:pt x="192" y="0"/>
                  </a:moveTo>
                  <a:cubicBezTo>
                    <a:pt x="120" y="0"/>
                    <a:pt x="49" y="71"/>
                    <a:pt x="25" y="143"/>
                  </a:cubicBezTo>
                  <a:cubicBezTo>
                    <a:pt x="1" y="262"/>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4"/>
            <p:cNvSpPr/>
            <p:nvPr/>
          </p:nvSpPr>
          <p:spPr>
            <a:xfrm>
              <a:off x="3796464" y="2593924"/>
              <a:ext cx="107245" cy="10674"/>
            </a:xfrm>
            <a:custGeom>
              <a:rect b="b" l="l" r="r" t="t"/>
              <a:pathLst>
                <a:path extrusionOk="0" h="358" w="3597">
                  <a:moveTo>
                    <a:pt x="215" y="0"/>
                  </a:moveTo>
                  <a:cubicBezTo>
                    <a:pt x="120" y="0"/>
                    <a:pt x="48" y="72"/>
                    <a:pt x="25" y="167"/>
                  </a:cubicBezTo>
                  <a:cubicBezTo>
                    <a:pt x="1" y="286"/>
                    <a:pt x="96" y="358"/>
                    <a:pt x="215" y="358"/>
                  </a:cubicBezTo>
                  <a:lnTo>
                    <a:pt x="3430" y="358"/>
                  </a:lnTo>
                  <a:cubicBezTo>
                    <a:pt x="3502" y="358"/>
                    <a:pt x="3573" y="310"/>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4"/>
            <p:cNvSpPr/>
            <p:nvPr/>
          </p:nvSpPr>
          <p:spPr>
            <a:xfrm>
              <a:off x="3796464" y="2620907"/>
              <a:ext cx="107245" cy="10674"/>
            </a:xfrm>
            <a:custGeom>
              <a:rect b="b" l="l" r="r" t="t"/>
              <a:pathLst>
                <a:path extrusionOk="0" h="358" w="3597">
                  <a:moveTo>
                    <a:pt x="215" y="0"/>
                  </a:moveTo>
                  <a:cubicBezTo>
                    <a:pt x="120" y="0"/>
                    <a:pt x="48" y="48"/>
                    <a:pt x="25" y="143"/>
                  </a:cubicBezTo>
                  <a:cubicBezTo>
                    <a:pt x="1" y="262"/>
                    <a:pt x="96" y="358"/>
                    <a:pt x="215" y="358"/>
                  </a:cubicBezTo>
                  <a:lnTo>
                    <a:pt x="3430" y="358"/>
                  </a:lnTo>
                  <a:cubicBezTo>
                    <a:pt x="3502" y="358"/>
                    <a:pt x="3573" y="286"/>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4"/>
            <p:cNvSpPr/>
            <p:nvPr/>
          </p:nvSpPr>
          <p:spPr>
            <a:xfrm>
              <a:off x="3820614" y="2647175"/>
              <a:ext cx="58974" cy="10674"/>
            </a:xfrm>
            <a:custGeom>
              <a:rect b="b" l="l" r="r" t="t"/>
              <a:pathLst>
                <a:path extrusionOk="0" h="358" w="1978">
                  <a:moveTo>
                    <a:pt x="191" y="0"/>
                  </a:moveTo>
                  <a:cubicBezTo>
                    <a:pt x="120" y="0"/>
                    <a:pt x="48" y="72"/>
                    <a:pt x="24" y="167"/>
                  </a:cubicBezTo>
                  <a:cubicBezTo>
                    <a:pt x="1" y="286"/>
                    <a:pt x="72" y="358"/>
                    <a:pt x="191" y="358"/>
                  </a:cubicBezTo>
                  <a:lnTo>
                    <a:pt x="1810" y="358"/>
                  </a:lnTo>
                  <a:cubicBezTo>
                    <a:pt x="1906" y="358"/>
                    <a:pt x="1953" y="310"/>
                    <a:pt x="1977" y="215"/>
                  </a:cubicBezTo>
                  <a:cubicBezTo>
                    <a:pt x="1977" y="120"/>
                    <a:pt x="1906" y="0"/>
                    <a:pt x="1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4"/>
            <p:cNvSpPr/>
            <p:nvPr/>
          </p:nvSpPr>
          <p:spPr>
            <a:xfrm>
              <a:off x="3711967" y="2504448"/>
              <a:ext cx="69618" cy="10674"/>
            </a:xfrm>
            <a:custGeom>
              <a:rect b="b" l="l" r="r" t="t"/>
              <a:pathLst>
                <a:path extrusionOk="0" h="358" w="2335">
                  <a:moveTo>
                    <a:pt x="215" y="1"/>
                  </a:moveTo>
                  <a:cubicBezTo>
                    <a:pt x="120" y="1"/>
                    <a:pt x="72" y="72"/>
                    <a:pt x="25" y="144"/>
                  </a:cubicBezTo>
                  <a:cubicBezTo>
                    <a:pt x="1" y="263"/>
                    <a:pt x="96" y="358"/>
                    <a:pt x="215" y="358"/>
                  </a:cubicBezTo>
                  <a:lnTo>
                    <a:pt x="2120" y="358"/>
                  </a:lnTo>
                  <a:cubicBezTo>
                    <a:pt x="2239" y="358"/>
                    <a:pt x="2335" y="263"/>
                    <a:pt x="2287" y="144"/>
                  </a:cubicBezTo>
                  <a:cubicBezTo>
                    <a:pt x="2239" y="72"/>
                    <a:pt x="2168" y="1"/>
                    <a:pt x="2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4"/>
            <p:cNvSpPr/>
            <p:nvPr/>
          </p:nvSpPr>
          <p:spPr>
            <a:xfrm>
              <a:off x="3711282" y="2526482"/>
              <a:ext cx="46869" cy="10674"/>
            </a:xfrm>
            <a:custGeom>
              <a:rect b="b" l="l" r="r" t="t"/>
              <a:pathLst>
                <a:path extrusionOk="0" h="358" w="1572">
                  <a:moveTo>
                    <a:pt x="214" y="0"/>
                  </a:moveTo>
                  <a:cubicBezTo>
                    <a:pt x="72" y="0"/>
                    <a:pt x="0" y="95"/>
                    <a:pt x="24" y="214"/>
                  </a:cubicBezTo>
                  <a:cubicBezTo>
                    <a:pt x="48" y="310"/>
                    <a:pt x="119" y="357"/>
                    <a:pt x="214" y="357"/>
                  </a:cubicBezTo>
                  <a:lnTo>
                    <a:pt x="1358" y="357"/>
                  </a:lnTo>
                  <a:cubicBezTo>
                    <a:pt x="1453" y="357"/>
                    <a:pt x="1524" y="310"/>
                    <a:pt x="1548" y="214"/>
                  </a:cubicBezTo>
                  <a:cubicBezTo>
                    <a:pt x="1572"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8" name="Google Shape;2868;p54"/>
          <p:cNvGrpSpPr/>
          <p:nvPr/>
        </p:nvGrpSpPr>
        <p:grpSpPr>
          <a:xfrm>
            <a:off x="2550464" y="2448276"/>
            <a:ext cx="352205" cy="352923"/>
            <a:chOff x="3045752" y="2448276"/>
            <a:chExt cx="352205" cy="352923"/>
          </a:xfrm>
        </p:grpSpPr>
        <p:sp>
          <p:nvSpPr>
            <p:cNvPr id="2869" name="Google Shape;2869;p54"/>
            <p:cNvSpPr/>
            <p:nvPr/>
          </p:nvSpPr>
          <p:spPr>
            <a:xfrm>
              <a:off x="3112478" y="2711069"/>
              <a:ext cx="279068" cy="74597"/>
            </a:xfrm>
            <a:custGeom>
              <a:rect b="b" l="l" r="r" t="t"/>
              <a:pathLst>
                <a:path extrusionOk="0" h="2502" w="9360">
                  <a:moveTo>
                    <a:pt x="1" y="1"/>
                  </a:moveTo>
                  <a:lnTo>
                    <a:pt x="1" y="1263"/>
                  </a:lnTo>
                  <a:lnTo>
                    <a:pt x="1" y="2501"/>
                  </a:lnTo>
                  <a:lnTo>
                    <a:pt x="7978" y="2501"/>
                  </a:lnTo>
                  <a:cubicBezTo>
                    <a:pt x="8336" y="2501"/>
                    <a:pt x="8693" y="2358"/>
                    <a:pt x="8931" y="2096"/>
                  </a:cubicBezTo>
                  <a:cubicBezTo>
                    <a:pt x="9336" y="1644"/>
                    <a:pt x="9360" y="1001"/>
                    <a:pt x="9050" y="525"/>
                  </a:cubicBezTo>
                  <a:cubicBezTo>
                    <a:pt x="8764" y="191"/>
                    <a:pt x="8383" y="1"/>
                    <a:pt x="797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54"/>
            <p:cNvSpPr/>
            <p:nvPr/>
          </p:nvSpPr>
          <p:spPr>
            <a:xfrm>
              <a:off x="3112478" y="2588229"/>
              <a:ext cx="279068" cy="74597"/>
            </a:xfrm>
            <a:custGeom>
              <a:rect b="b" l="l" r="r" t="t"/>
              <a:pathLst>
                <a:path extrusionOk="0" h="2502" w="9360">
                  <a:moveTo>
                    <a:pt x="1" y="1"/>
                  </a:moveTo>
                  <a:lnTo>
                    <a:pt x="1" y="1239"/>
                  </a:lnTo>
                  <a:lnTo>
                    <a:pt x="1" y="2501"/>
                  </a:lnTo>
                  <a:lnTo>
                    <a:pt x="7978" y="2501"/>
                  </a:lnTo>
                  <a:cubicBezTo>
                    <a:pt x="8360" y="2501"/>
                    <a:pt x="8717" y="2335"/>
                    <a:pt x="8955" y="2049"/>
                  </a:cubicBezTo>
                  <a:cubicBezTo>
                    <a:pt x="9360" y="1573"/>
                    <a:pt x="9360" y="882"/>
                    <a:pt x="8955" y="406"/>
                  </a:cubicBezTo>
                  <a:cubicBezTo>
                    <a:pt x="8693" y="144"/>
                    <a:pt x="8336" y="1"/>
                    <a:pt x="797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4"/>
            <p:cNvSpPr/>
            <p:nvPr/>
          </p:nvSpPr>
          <p:spPr>
            <a:xfrm>
              <a:off x="3112478" y="2464705"/>
              <a:ext cx="279068" cy="74567"/>
            </a:xfrm>
            <a:custGeom>
              <a:rect b="b" l="l" r="r" t="t"/>
              <a:pathLst>
                <a:path extrusionOk="0" h="2501" w="9360">
                  <a:moveTo>
                    <a:pt x="1" y="0"/>
                  </a:moveTo>
                  <a:lnTo>
                    <a:pt x="1" y="1239"/>
                  </a:lnTo>
                  <a:lnTo>
                    <a:pt x="1" y="2501"/>
                  </a:lnTo>
                  <a:lnTo>
                    <a:pt x="7978" y="2501"/>
                  </a:lnTo>
                  <a:cubicBezTo>
                    <a:pt x="8360" y="2501"/>
                    <a:pt x="8717" y="2358"/>
                    <a:pt x="8955" y="2048"/>
                  </a:cubicBezTo>
                  <a:cubicBezTo>
                    <a:pt x="9360" y="1572"/>
                    <a:pt x="9360" y="881"/>
                    <a:pt x="8955" y="405"/>
                  </a:cubicBezTo>
                  <a:cubicBezTo>
                    <a:pt x="8693" y="143"/>
                    <a:pt x="8336" y="0"/>
                    <a:pt x="7978"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4"/>
            <p:cNvSpPr/>
            <p:nvPr/>
          </p:nvSpPr>
          <p:spPr>
            <a:xfrm>
              <a:off x="3334722" y="2711069"/>
              <a:ext cx="53279" cy="74597"/>
            </a:xfrm>
            <a:custGeom>
              <a:rect b="b" l="l" r="r" t="t"/>
              <a:pathLst>
                <a:path extrusionOk="0" h="2502" w="1787">
                  <a:moveTo>
                    <a:pt x="1" y="1"/>
                  </a:moveTo>
                  <a:cubicBezTo>
                    <a:pt x="215" y="1"/>
                    <a:pt x="429" y="72"/>
                    <a:pt x="596" y="167"/>
                  </a:cubicBezTo>
                  <a:cubicBezTo>
                    <a:pt x="786" y="239"/>
                    <a:pt x="929" y="358"/>
                    <a:pt x="1048" y="548"/>
                  </a:cubicBezTo>
                  <a:cubicBezTo>
                    <a:pt x="1191" y="763"/>
                    <a:pt x="1287" y="1025"/>
                    <a:pt x="1287" y="1263"/>
                  </a:cubicBezTo>
                  <a:cubicBezTo>
                    <a:pt x="1287" y="1501"/>
                    <a:pt x="1191" y="1763"/>
                    <a:pt x="1048" y="1977"/>
                  </a:cubicBezTo>
                  <a:cubicBezTo>
                    <a:pt x="810" y="2311"/>
                    <a:pt x="429" y="2501"/>
                    <a:pt x="1" y="2501"/>
                  </a:cubicBezTo>
                  <a:lnTo>
                    <a:pt x="524" y="2501"/>
                  </a:lnTo>
                  <a:cubicBezTo>
                    <a:pt x="929" y="2501"/>
                    <a:pt x="1310" y="2311"/>
                    <a:pt x="1549" y="1977"/>
                  </a:cubicBezTo>
                  <a:cubicBezTo>
                    <a:pt x="1715" y="1763"/>
                    <a:pt x="1787" y="1525"/>
                    <a:pt x="1787" y="1263"/>
                  </a:cubicBezTo>
                  <a:cubicBezTo>
                    <a:pt x="1787" y="1025"/>
                    <a:pt x="1739" y="763"/>
                    <a:pt x="1549" y="548"/>
                  </a:cubicBezTo>
                  <a:cubicBezTo>
                    <a:pt x="1429" y="406"/>
                    <a:pt x="1287" y="239"/>
                    <a:pt x="1120" y="167"/>
                  </a:cubicBezTo>
                  <a:cubicBezTo>
                    <a:pt x="929" y="72"/>
                    <a:pt x="715" y="1"/>
                    <a:pt x="524"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4"/>
            <p:cNvSpPr/>
            <p:nvPr/>
          </p:nvSpPr>
          <p:spPr>
            <a:xfrm>
              <a:off x="3334722" y="2588945"/>
              <a:ext cx="53279" cy="74597"/>
            </a:xfrm>
            <a:custGeom>
              <a:rect b="b" l="l" r="r" t="t"/>
              <a:pathLst>
                <a:path extrusionOk="0" h="2502" w="1787">
                  <a:moveTo>
                    <a:pt x="1" y="1"/>
                  </a:moveTo>
                  <a:cubicBezTo>
                    <a:pt x="215" y="1"/>
                    <a:pt x="429" y="48"/>
                    <a:pt x="596" y="144"/>
                  </a:cubicBezTo>
                  <a:cubicBezTo>
                    <a:pt x="786" y="239"/>
                    <a:pt x="929" y="358"/>
                    <a:pt x="1048" y="525"/>
                  </a:cubicBezTo>
                  <a:cubicBezTo>
                    <a:pt x="1191" y="739"/>
                    <a:pt x="1287" y="1001"/>
                    <a:pt x="1287" y="1239"/>
                  </a:cubicBezTo>
                  <a:cubicBezTo>
                    <a:pt x="1287" y="1477"/>
                    <a:pt x="1191" y="1739"/>
                    <a:pt x="1048" y="1953"/>
                  </a:cubicBezTo>
                  <a:cubicBezTo>
                    <a:pt x="810" y="2287"/>
                    <a:pt x="429" y="2501"/>
                    <a:pt x="1" y="2501"/>
                  </a:cubicBezTo>
                  <a:lnTo>
                    <a:pt x="524" y="2501"/>
                  </a:lnTo>
                  <a:cubicBezTo>
                    <a:pt x="929" y="2501"/>
                    <a:pt x="1310" y="2287"/>
                    <a:pt x="1549" y="1953"/>
                  </a:cubicBezTo>
                  <a:cubicBezTo>
                    <a:pt x="1715" y="1763"/>
                    <a:pt x="1787" y="1525"/>
                    <a:pt x="1787" y="1239"/>
                  </a:cubicBezTo>
                  <a:cubicBezTo>
                    <a:pt x="1787" y="977"/>
                    <a:pt x="1739" y="715"/>
                    <a:pt x="1549" y="525"/>
                  </a:cubicBezTo>
                  <a:cubicBezTo>
                    <a:pt x="1429" y="382"/>
                    <a:pt x="1287" y="239"/>
                    <a:pt x="1120" y="144"/>
                  </a:cubicBezTo>
                  <a:cubicBezTo>
                    <a:pt x="929" y="48"/>
                    <a:pt x="715" y="1"/>
                    <a:pt x="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4"/>
            <p:cNvSpPr/>
            <p:nvPr/>
          </p:nvSpPr>
          <p:spPr>
            <a:xfrm>
              <a:off x="3334722" y="2464705"/>
              <a:ext cx="53279" cy="74567"/>
            </a:xfrm>
            <a:custGeom>
              <a:rect b="b" l="l" r="r" t="t"/>
              <a:pathLst>
                <a:path extrusionOk="0" h="2501" w="1787">
                  <a:moveTo>
                    <a:pt x="1" y="0"/>
                  </a:moveTo>
                  <a:cubicBezTo>
                    <a:pt x="215" y="0"/>
                    <a:pt x="429" y="48"/>
                    <a:pt x="596" y="143"/>
                  </a:cubicBezTo>
                  <a:cubicBezTo>
                    <a:pt x="786" y="238"/>
                    <a:pt x="929" y="357"/>
                    <a:pt x="1048" y="524"/>
                  </a:cubicBezTo>
                  <a:cubicBezTo>
                    <a:pt x="1191" y="738"/>
                    <a:pt x="1287" y="1000"/>
                    <a:pt x="1287" y="1239"/>
                  </a:cubicBezTo>
                  <a:cubicBezTo>
                    <a:pt x="1287" y="1477"/>
                    <a:pt x="1191" y="1739"/>
                    <a:pt x="1048" y="1953"/>
                  </a:cubicBezTo>
                  <a:cubicBezTo>
                    <a:pt x="810" y="2286"/>
                    <a:pt x="429" y="2501"/>
                    <a:pt x="1" y="2501"/>
                  </a:cubicBezTo>
                  <a:lnTo>
                    <a:pt x="524" y="2501"/>
                  </a:lnTo>
                  <a:cubicBezTo>
                    <a:pt x="929" y="2501"/>
                    <a:pt x="1310" y="2286"/>
                    <a:pt x="1549" y="1953"/>
                  </a:cubicBezTo>
                  <a:cubicBezTo>
                    <a:pt x="1715" y="1762"/>
                    <a:pt x="1787" y="1524"/>
                    <a:pt x="1787" y="1239"/>
                  </a:cubicBezTo>
                  <a:cubicBezTo>
                    <a:pt x="1787" y="1000"/>
                    <a:pt x="1739" y="738"/>
                    <a:pt x="1549" y="524"/>
                  </a:cubicBezTo>
                  <a:cubicBezTo>
                    <a:pt x="1429" y="381"/>
                    <a:pt x="1287" y="238"/>
                    <a:pt x="1120" y="143"/>
                  </a:cubicBezTo>
                  <a:cubicBezTo>
                    <a:pt x="929" y="48"/>
                    <a:pt x="715" y="0"/>
                    <a:pt x="524"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4"/>
            <p:cNvSpPr/>
            <p:nvPr/>
          </p:nvSpPr>
          <p:spPr>
            <a:xfrm>
              <a:off x="3052847" y="2453345"/>
              <a:ext cx="97286" cy="97286"/>
            </a:xfrm>
            <a:custGeom>
              <a:rect b="b" l="l" r="r" t="t"/>
              <a:pathLst>
                <a:path extrusionOk="0" h="3263" w="3263">
                  <a:moveTo>
                    <a:pt x="1643" y="0"/>
                  </a:moveTo>
                  <a:cubicBezTo>
                    <a:pt x="738" y="0"/>
                    <a:pt x="0" y="715"/>
                    <a:pt x="0" y="1620"/>
                  </a:cubicBezTo>
                  <a:cubicBezTo>
                    <a:pt x="0" y="2524"/>
                    <a:pt x="738" y="3263"/>
                    <a:pt x="1643" y="3263"/>
                  </a:cubicBezTo>
                  <a:cubicBezTo>
                    <a:pt x="2525" y="3263"/>
                    <a:pt x="3263" y="2524"/>
                    <a:pt x="3263" y="1620"/>
                  </a:cubicBezTo>
                  <a:cubicBezTo>
                    <a:pt x="3263" y="715"/>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54"/>
            <p:cNvSpPr/>
            <p:nvPr/>
          </p:nvSpPr>
          <p:spPr>
            <a:xfrm>
              <a:off x="3074851" y="2454746"/>
              <a:ext cx="74567" cy="95885"/>
            </a:xfrm>
            <a:custGeom>
              <a:rect b="b" l="l" r="r" t="t"/>
              <a:pathLst>
                <a:path extrusionOk="0" h="3216" w="2501">
                  <a:moveTo>
                    <a:pt x="1334" y="1"/>
                  </a:moveTo>
                  <a:lnTo>
                    <a:pt x="1334" y="1"/>
                  </a:lnTo>
                  <a:cubicBezTo>
                    <a:pt x="1787" y="310"/>
                    <a:pt x="2096" y="810"/>
                    <a:pt x="2096" y="1382"/>
                  </a:cubicBezTo>
                  <a:cubicBezTo>
                    <a:pt x="2096" y="2287"/>
                    <a:pt x="1334" y="3001"/>
                    <a:pt x="453" y="3001"/>
                  </a:cubicBezTo>
                  <a:cubicBezTo>
                    <a:pt x="310" y="3001"/>
                    <a:pt x="143" y="2978"/>
                    <a:pt x="0" y="2954"/>
                  </a:cubicBezTo>
                  <a:lnTo>
                    <a:pt x="0" y="2954"/>
                  </a:lnTo>
                  <a:cubicBezTo>
                    <a:pt x="239" y="3120"/>
                    <a:pt x="548" y="3216"/>
                    <a:pt x="858" y="3216"/>
                  </a:cubicBezTo>
                  <a:cubicBezTo>
                    <a:pt x="1787" y="3216"/>
                    <a:pt x="2501" y="2477"/>
                    <a:pt x="2501" y="1573"/>
                  </a:cubicBezTo>
                  <a:cubicBezTo>
                    <a:pt x="2501" y="834"/>
                    <a:pt x="2001" y="215"/>
                    <a:pt x="1334"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54"/>
            <p:cNvSpPr/>
            <p:nvPr/>
          </p:nvSpPr>
          <p:spPr>
            <a:xfrm>
              <a:off x="3052847" y="2576184"/>
              <a:ext cx="97286" cy="98002"/>
            </a:xfrm>
            <a:custGeom>
              <a:rect b="b" l="l" r="r" t="t"/>
              <a:pathLst>
                <a:path extrusionOk="0" h="3287" w="3263">
                  <a:moveTo>
                    <a:pt x="1643" y="0"/>
                  </a:moveTo>
                  <a:cubicBezTo>
                    <a:pt x="738" y="0"/>
                    <a:pt x="0" y="738"/>
                    <a:pt x="0" y="1643"/>
                  </a:cubicBezTo>
                  <a:cubicBezTo>
                    <a:pt x="0" y="2548"/>
                    <a:pt x="738" y="3286"/>
                    <a:pt x="1643" y="3286"/>
                  </a:cubicBezTo>
                  <a:cubicBezTo>
                    <a:pt x="2525" y="3286"/>
                    <a:pt x="3263" y="2548"/>
                    <a:pt x="3263" y="1643"/>
                  </a:cubicBezTo>
                  <a:cubicBezTo>
                    <a:pt x="3263" y="738"/>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54"/>
            <p:cNvSpPr/>
            <p:nvPr/>
          </p:nvSpPr>
          <p:spPr>
            <a:xfrm>
              <a:off x="3074851" y="2578301"/>
              <a:ext cx="74567" cy="95885"/>
            </a:xfrm>
            <a:custGeom>
              <a:rect b="b" l="l" r="r" t="t"/>
              <a:pathLst>
                <a:path extrusionOk="0" h="3216" w="2501">
                  <a:moveTo>
                    <a:pt x="1334" y="0"/>
                  </a:moveTo>
                  <a:lnTo>
                    <a:pt x="1334" y="0"/>
                  </a:lnTo>
                  <a:cubicBezTo>
                    <a:pt x="1787" y="286"/>
                    <a:pt x="2096" y="810"/>
                    <a:pt x="2096" y="1358"/>
                  </a:cubicBezTo>
                  <a:cubicBezTo>
                    <a:pt x="2096" y="2287"/>
                    <a:pt x="1334" y="3001"/>
                    <a:pt x="453" y="3001"/>
                  </a:cubicBezTo>
                  <a:cubicBezTo>
                    <a:pt x="310" y="3001"/>
                    <a:pt x="143" y="2977"/>
                    <a:pt x="0" y="2953"/>
                  </a:cubicBezTo>
                  <a:lnTo>
                    <a:pt x="0" y="2953"/>
                  </a:lnTo>
                  <a:cubicBezTo>
                    <a:pt x="239" y="3120"/>
                    <a:pt x="548" y="3215"/>
                    <a:pt x="858" y="3215"/>
                  </a:cubicBezTo>
                  <a:cubicBezTo>
                    <a:pt x="1787" y="3215"/>
                    <a:pt x="2501" y="2477"/>
                    <a:pt x="2501" y="1572"/>
                  </a:cubicBezTo>
                  <a:cubicBezTo>
                    <a:pt x="2501" y="834"/>
                    <a:pt x="2001" y="215"/>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4"/>
            <p:cNvSpPr/>
            <p:nvPr/>
          </p:nvSpPr>
          <p:spPr>
            <a:xfrm>
              <a:off x="3052847" y="2699709"/>
              <a:ext cx="97286" cy="98032"/>
            </a:xfrm>
            <a:custGeom>
              <a:rect b="b" l="l" r="r" t="t"/>
              <a:pathLst>
                <a:path extrusionOk="0" h="3288" w="3263">
                  <a:moveTo>
                    <a:pt x="1643" y="1"/>
                  </a:moveTo>
                  <a:cubicBezTo>
                    <a:pt x="738" y="1"/>
                    <a:pt x="0" y="739"/>
                    <a:pt x="0" y="1644"/>
                  </a:cubicBezTo>
                  <a:cubicBezTo>
                    <a:pt x="0" y="2549"/>
                    <a:pt x="738" y="3287"/>
                    <a:pt x="1643" y="3287"/>
                  </a:cubicBezTo>
                  <a:cubicBezTo>
                    <a:pt x="2525" y="3287"/>
                    <a:pt x="3263" y="2549"/>
                    <a:pt x="3263" y="1644"/>
                  </a:cubicBezTo>
                  <a:cubicBezTo>
                    <a:pt x="3263" y="739"/>
                    <a:pt x="2525" y="1"/>
                    <a:pt x="1643"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4"/>
            <p:cNvSpPr/>
            <p:nvPr/>
          </p:nvSpPr>
          <p:spPr>
            <a:xfrm>
              <a:off x="3074851" y="2701856"/>
              <a:ext cx="74567" cy="95885"/>
            </a:xfrm>
            <a:custGeom>
              <a:rect b="b" l="l" r="r" t="t"/>
              <a:pathLst>
                <a:path extrusionOk="0" h="3216" w="2501">
                  <a:moveTo>
                    <a:pt x="1334" y="0"/>
                  </a:moveTo>
                  <a:lnTo>
                    <a:pt x="1334" y="0"/>
                  </a:lnTo>
                  <a:cubicBezTo>
                    <a:pt x="1787" y="286"/>
                    <a:pt x="2096" y="786"/>
                    <a:pt x="2096" y="1358"/>
                  </a:cubicBezTo>
                  <a:cubicBezTo>
                    <a:pt x="2096" y="2286"/>
                    <a:pt x="1334" y="3001"/>
                    <a:pt x="453" y="3001"/>
                  </a:cubicBezTo>
                  <a:cubicBezTo>
                    <a:pt x="310" y="3001"/>
                    <a:pt x="143" y="2977"/>
                    <a:pt x="0" y="2929"/>
                  </a:cubicBezTo>
                  <a:lnTo>
                    <a:pt x="0" y="2929"/>
                  </a:lnTo>
                  <a:cubicBezTo>
                    <a:pt x="239" y="3120"/>
                    <a:pt x="548" y="3215"/>
                    <a:pt x="858" y="3215"/>
                  </a:cubicBezTo>
                  <a:cubicBezTo>
                    <a:pt x="1787" y="3215"/>
                    <a:pt x="2501" y="2453"/>
                    <a:pt x="2501" y="1572"/>
                  </a:cubicBezTo>
                  <a:cubicBezTo>
                    <a:pt x="2501" y="834"/>
                    <a:pt x="2001" y="191"/>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4"/>
            <p:cNvSpPr/>
            <p:nvPr/>
          </p:nvSpPr>
          <p:spPr>
            <a:xfrm>
              <a:off x="3184900" y="2485993"/>
              <a:ext cx="167590" cy="10674"/>
            </a:xfrm>
            <a:custGeom>
              <a:rect b="b" l="l" r="r" t="t"/>
              <a:pathLst>
                <a:path extrusionOk="0" h="358" w="5621">
                  <a:moveTo>
                    <a:pt x="191" y="1"/>
                  </a:moveTo>
                  <a:cubicBezTo>
                    <a:pt x="96" y="1"/>
                    <a:pt x="1" y="48"/>
                    <a:pt x="1" y="143"/>
                  </a:cubicBezTo>
                  <a:cubicBezTo>
                    <a:pt x="1" y="263"/>
                    <a:pt x="96" y="358"/>
                    <a:pt x="191" y="358"/>
                  </a:cubicBezTo>
                  <a:lnTo>
                    <a:pt x="5454" y="358"/>
                  </a:lnTo>
                  <a:cubicBezTo>
                    <a:pt x="5549" y="358"/>
                    <a:pt x="5621" y="286"/>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4"/>
            <p:cNvSpPr/>
            <p:nvPr/>
          </p:nvSpPr>
          <p:spPr>
            <a:xfrm>
              <a:off x="3184900" y="2507996"/>
              <a:ext cx="167590" cy="10704"/>
            </a:xfrm>
            <a:custGeom>
              <a:rect b="b" l="l" r="r" t="t"/>
              <a:pathLst>
                <a:path extrusionOk="0" h="359" w="5621">
                  <a:moveTo>
                    <a:pt x="191" y="1"/>
                  </a:moveTo>
                  <a:cubicBezTo>
                    <a:pt x="96" y="1"/>
                    <a:pt x="1" y="72"/>
                    <a:pt x="1" y="144"/>
                  </a:cubicBezTo>
                  <a:cubicBezTo>
                    <a:pt x="1" y="239"/>
                    <a:pt x="96" y="358"/>
                    <a:pt x="191" y="358"/>
                  </a:cubicBezTo>
                  <a:lnTo>
                    <a:pt x="5454" y="358"/>
                  </a:lnTo>
                  <a:cubicBezTo>
                    <a:pt x="5549" y="358"/>
                    <a:pt x="5621" y="287"/>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4"/>
            <p:cNvSpPr/>
            <p:nvPr/>
          </p:nvSpPr>
          <p:spPr>
            <a:xfrm>
              <a:off x="3045752" y="2448276"/>
              <a:ext cx="351489" cy="108050"/>
            </a:xfrm>
            <a:custGeom>
              <a:rect b="b" l="l" r="r" t="t"/>
              <a:pathLst>
                <a:path extrusionOk="0" h="3624" w="11789">
                  <a:moveTo>
                    <a:pt x="1881" y="361"/>
                  </a:moveTo>
                  <a:cubicBezTo>
                    <a:pt x="2667" y="361"/>
                    <a:pt x="3334" y="1027"/>
                    <a:pt x="3334" y="1837"/>
                  </a:cubicBezTo>
                  <a:cubicBezTo>
                    <a:pt x="3334" y="2623"/>
                    <a:pt x="2667" y="3290"/>
                    <a:pt x="1881" y="3290"/>
                  </a:cubicBezTo>
                  <a:cubicBezTo>
                    <a:pt x="1072" y="3290"/>
                    <a:pt x="405" y="2623"/>
                    <a:pt x="405" y="1837"/>
                  </a:cubicBezTo>
                  <a:cubicBezTo>
                    <a:pt x="405" y="1027"/>
                    <a:pt x="1072" y="361"/>
                    <a:pt x="1881" y="361"/>
                  </a:cubicBezTo>
                  <a:close/>
                  <a:moveTo>
                    <a:pt x="1884" y="1"/>
                  </a:moveTo>
                  <a:cubicBezTo>
                    <a:pt x="1851" y="1"/>
                    <a:pt x="1819" y="2"/>
                    <a:pt x="1786" y="3"/>
                  </a:cubicBezTo>
                  <a:cubicBezTo>
                    <a:pt x="857" y="27"/>
                    <a:pt x="119" y="789"/>
                    <a:pt x="48" y="1694"/>
                  </a:cubicBezTo>
                  <a:cubicBezTo>
                    <a:pt x="0" y="2742"/>
                    <a:pt x="834" y="3623"/>
                    <a:pt x="1834" y="3623"/>
                  </a:cubicBezTo>
                  <a:cubicBezTo>
                    <a:pt x="2262" y="3623"/>
                    <a:pt x="2620" y="3457"/>
                    <a:pt x="2905" y="3266"/>
                  </a:cubicBezTo>
                  <a:lnTo>
                    <a:pt x="8240" y="3266"/>
                  </a:lnTo>
                  <a:cubicBezTo>
                    <a:pt x="8335" y="3266"/>
                    <a:pt x="8430" y="3195"/>
                    <a:pt x="8430" y="3099"/>
                  </a:cubicBezTo>
                  <a:cubicBezTo>
                    <a:pt x="8430" y="2980"/>
                    <a:pt x="8359" y="2885"/>
                    <a:pt x="8240" y="2885"/>
                  </a:cubicBezTo>
                  <a:lnTo>
                    <a:pt x="3263" y="2885"/>
                  </a:lnTo>
                  <a:cubicBezTo>
                    <a:pt x="3501" y="2599"/>
                    <a:pt x="3620" y="2218"/>
                    <a:pt x="3620" y="1790"/>
                  </a:cubicBezTo>
                  <a:cubicBezTo>
                    <a:pt x="3620" y="1385"/>
                    <a:pt x="3477" y="1027"/>
                    <a:pt x="3263" y="694"/>
                  </a:cubicBezTo>
                  <a:lnTo>
                    <a:pt x="10216" y="694"/>
                  </a:lnTo>
                  <a:cubicBezTo>
                    <a:pt x="10574" y="694"/>
                    <a:pt x="10883" y="861"/>
                    <a:pt x="11098" y="1170"/>
                  </a:cubicBezTo>
                  <a:cubicBezTo>
                    <a:pt x="11360" y="1551"/>
                    <a:pt x="11360" y="2028"/>
                    <a:pt x="11098" y="2409"/>
                  </a:cubicBezTo>
                  <a:cubicBezTo>
                    <a:pt x="10883" y="2718"/>
                    <a:pt x="10574" y="2885"/>
                    <a:pt x="10216" y="2885"/>
                  </a:cubicBezTo>
                  <a:lnTo>
                    <a:pt x="9073" y="2885"/>
                  </a:lnTo>
                  <a:cubicBezTo>
                    <a:pt x="8978" y="2885"/>
                    <a:pt x="8907" y="2956"/>
                    <a:pt x="8907" y="3052"/>
                  </a:cubicBezTo>
                  <a:cubicBezTo>
                    <a:pt x="8907" y="3171"/>
                    <a:pt x="8954" y="3266"/>
                    <a:pt x="9073" y="3266"/>
                  </a:cubicBezTo>
                  <a:lnTo>
                    <a:pt x="10240" y="3266"/>
                  </a:lnTo>
                  <a:cubicBezTo>
                    <a:pt x="10717" y="3266"/>
                    <a:pt x="11121" y="3028"/>
                    <a:pt x="11431" y="2623"/>
                  </a:cubicBezTo>
                  <a:cubicBezTo>
                    <a:pt x="11788" y="2123"/>
                    <a:pt x="11788" y="1480"/>
                    <a:pt x="11431" y="1004"/>
                  </a:cubicBezTo>
                  <a:cubicBezTo>
                    <a:pt x="11169" y="599"/>
                    <a:pt x="10717" y="361"/>
                    <a:pt x="10240" y="361"/>
                  </a:cubicBezTo>
                  <a:lnTo>
                    <a:pt x="2953" y="361"/>
                  </a:lnTo>
                  <a:cubicBezTo>
                    <a:pt x="2644" y="140"/>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4"/>
            <p:cNvSpPr/>
            <p:nvPr/>
          </p:nvSpPr>
          <p:spPr>
            <a:xfrm>
              <a:off x="3079115" y="2475349"/>
              <a:ext cx="42635" cy="50626"/>
            </a:xfrm>
            <a:custGeom>
              <a:rect b="b" l="l" r="r" t="t"/>
              <a:pathLst>
                <a:path extrusionOk="0" h="1698" w="1430">
                  <a:moveTo>
                    <a:pt x="762" y="596"/>
                  </a:moveTo>
                  <a:lnTo>
                    <a:pt x="905" y="1001"/>
                  </a:lnTo>
                  <a:lnTo>
                    <a:pt x="572" y="1001"/>
                  </a:lnTo>
                  <a:lnTo>
                    <a:pt x="762" y="596"/>
                  </a:lnTo>
                  <a:close/>
                  <a:moveTo>
                    <a:pt x="715" y="0"/>
                  </a:moveTo>
                  <a:cubicBezTo>
                    <a:pt x="643" y="0"/>
                    <a:pt x="572" y="48"/>
                    <a:pt x="548" y="119"/>
                  </a:cubicBezTo>
                  <a:lnTo>
                    <a:pt x="48" y="1453"/>
                  </a:lnTo>
                  <a:cubicBezTo>
                    <a:pt x="0" y="1548"/>
                    <a:pt x="48" y="1667"/>
                    <a:pt x="119" y="1691"/>
                  </a:cubicBezTo>
                  <a:lnTo>
                    <a:pt x="191" y="1691"/>
                  </a:lnTo>
                  <a:cubicBezTo>
                    <a:pt x="238" y="1691"/>
                    <a:pt x="334" y="1667"/>
                    <a:pt x="334" y="1572"/>
                  </a:cubicBezTo>
                  <a:lnTo>
                    <a:pt x="429" y="1358"/>
                  </a:lnTo>
                  <a:lnTo>
                    <a:pt x="1001" y="1358"/>
                  </a:lnTo>
                  <a:lnTo>
                    <a:pt x="1072" y="1572"/>
                  </a:lnTo>
                  <a:cubicBezTo>
                    <a:pt x="1111" y="1651"/>
                    <a:pt x="1167" y="1697"/>
                    <a:pt x="1239" y="1697"/>
                  </a:cubicBezTo>
                  <a:cubicBezTo>
                    <a:pt x="1254" y="1697"/>
                    <a:pt x="1270" y="1695"/>
                    <a:pt x="1286" y="1691"/>
                  </a:cubicBezTo>
                  <a:cubicBezTo>
                    <a:pt x="1382" y="1667"/>
                    <a:pt x="1429" y="1572"/>
                    <a:pt x="1405" y="1453"/>
                  </a:cubicBezTo>
                  <a:lnTo>
                    <a:pt x="905" y="119"/>
                  </a:lnTo>
                  <a:cubicBezTo>
                    <a:pt x="881" y="24"/>
                    <a:pt x="786"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4"/>
            <p:cNvSpPr/>
            <p:nvPr/>
          </p:nvSpPr>
          <p:spPr>
            <a:xfrm>
              <a:off x="3185615" y="2608116"/>
              <a:ext cx="168306" cy="10674"/>
            </a:xfrm>
            <a:custGeom>
              <a:rect b="b" l="l" r="r" t="t"/>
              <a:pathLst>
                <a:path extrusionOk="0" h="358" w="5645">
                  <a:moveTo>
                    <a:pt x="191" y="1"/>
                  </a:moveTo>
                  <a:cubicBezTo>
                    <a:pt x="96" y="1"/>
                    <a:pt x="1" y="72"/>
                    <a:pt x="1" y="167"/>
                  </a:cubicBezTo>
                  <a:cubicBezTo>
                    <a:pt x="1" y="286"/>
                    <a:pt x="72" y="358"/>
                    <a:pt x="191" y="358"/>
                  </a:cubicBezTo>
                  <a:lnTo>
                    <a:pt x="5454" y="358"/>
                  </a:lnTo>
                  <a:cubicBezTo>
                    <a:pt x="5549" y="358"/>
                    <a:pt x="5621" y="310"/>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4"/>
            <p:cNvSpPr/>
            <p:nvPr/>
          </p:nvSpPr>
          <p:spPr>
            <a:xfrm>
              <a:off x="3185615" y="2631551"/>
              <a:ext cx="168306" cy="10674"/>
            </a:xfrm>
            <a:custGeom>
              <a:rect b="b" l="l" r="r" t="t"/>
              <a:pathLst>
                <a:path extrusionOk="0" h="358" w="5645">
                  <a:moveTo>
                    <a:pt x="191" y="1"/>
                  </a:moveTo>
                  <a:cubicBezTo>
                    <a:pt x="96" y="1"/>
                    <a:pt x="1" y="48"/>
                    <a:pt x="1" y="143"/>
                  </a:cubicBezTo>
                  <a:cubicBezTo>
                    <a:pt x="1" y="262"/>
                    <a:pt x="72" y="358"/>
                    <a:pt x="191" y="358"/>
                  </a:cubicBezTo>
                  <a:lnTo>
                    <a:pt x="5454" y="358"/>
                  </a:lnTo>
                  <a:cubicBezTo>
                    <a:pt x="5549" y="358"/>
                    <a:pt x="5621" y="286"/>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54"/>
            <p:cNvSpPr/>
            <p:nvPr/>
          </p:nvSpPr>
          <p:spPr>
            <a:xfrm>
              <a:off x="3045752" y="2571831"/>
              <a:ext cx="350773" cy="107334"/>
            </a:xfrm>
            <a:custGeom>
              <a:rect b="b" l="l" r="r" t="t"/>
              <a:pathLst>
                <a:path extrusionOk="0" h="3600" w="11765">
                  <a:moveTo>
                    <a:pt x="10240" y="694"/>
                  </a:moveTo>
                  <a:cubicBezTo>
                    <a:pt x="10598" y="694"/>
                    <a:pt x="10931" y="860"/>
                    <a:pt x="11121" y="1170"/>
                  </a:cubicBezTo>
                  <a:cubicBezTo>
                    <a:pt x="11360" y="1551"/>
                    <a:pt x="11360" y="2051"/>
                    <a:pt x="11121" y="2408"/>
                  </a:cubicBezTo>
                  <a:cubicBezTo>
                    <a:pt x="10931" y="2718"/>
                    <a:pt x="10598" y="2885"/>
                    <a:pt x="10240" y="2885"/>
                  </a:cubicBezTo>
                  <a:lnTo>
                    <a:pt x="3310" y="2885"/>
                  </a:lnTo>
                  <a:cubicBezTo>
                    <a:pt x="3548" y="2599"/>
                    <a:pt x="3668" y="2218"/>
                    <a:pt x="3668" y="1789"/>
                  </a:cubicBezTo>
                  <a:cubicBezTo>
                    <a:pt x="3668" y="1384"/>
                    <a:pt x="3501" y="1027"/>
                    <a:pt x="3310" y="694"/>
                  </a:cubicBezTo>
                  <a:close/>
                  <a:moveTo>
                    <a:pt x="1881" y="337"/>
                  </a:moveTo>
                  <a:cubicBezTo>
                    <a:pt x="2667" y="337"/>
                    <a:pt x="3334" y="980"/>
                    <a:pt x="3334" y="1789"/>
                  </a:cubicBezTo>
                  <a:cubicBezTo>
                    <a:pt x="3286" y="2599"/>
                    <a:pt x="2643" y="3242"/>
                    <a:pt x="1881" y="3242"/>
                  </a:cubicBezTo>
                  <a:cubicBezTo>
                    <a:pt x="1072" y="3242"/>
                    <a:pt x="405" y="2599"/>
                    <a:pt x="405" y="1789"/>
                  </a:cubicBezTo>
                  <a:cubicBezTo>
                    <a:pt x="405" y="980"/>
                    <a:pt x="1072" y="337"/>
                    <a:pt x="1881" y="337"/>
                  </a:cubicBezTo>
                  <a:close/>
                  <a:moveTo>
                    <a:pt x="1884" y="1"/>
                  </a:moveTo>
                  <a:cubicBezTo>
                    <a:pt x="1851" y="1"/>
                    <a:pt x="1819" y="1"/>
                    <a:pt x="1786" y="3"/>
                  </a:cubicBezTo>
                  <a:cubicBezTo>
                    <a:pt x="857" y="27"/>
                    <a:pt x="119" y="789"/>
                    <a:pt x="48" y="1694"/>
                  </a:cubicBezTo>
                  <a:cubicBezTo>
                    <a:pt x="0" y="2742"/>
                    <a:pt x="834" y="3599"/>
                    <a:pt x="1834" y="3599"/>
                  </a:cubicBezTo>
                  <a:cubicBezTo>
                    <a:pt x="2262" y="3599"/>
                    <a:pt x="2620" y="3456"/>
                    <a:pt x="2905" y="3242"/>
                  </a:cubicBezTo>
                  <a:lnTo>
                    <a:pt x="10216" y="3242"/>
                  </a:lnTo>
                  <a:cubicBezTo>
                    <a:pt x="10669" y="3242"/>
                    <a:pt x="11098" y="3004"/>
                    <a:pt x="11407" y="2623"/>
                  </a:cubicBezTo>
                  <a:cubicBezTo>
                    <a:pt x="11764" y="2123"/>
                    <a:pt x="11764" y="1456"/>
                    <a:pt x="11407" y="980"/>
                  </a:cubicBezTo>
                  <a:cubicBezTo>
                    <a:pt x="11121" y="598"/>
                    <a:pt x="10693" y="360"/>
                    <a:pt x="10240" y="360"/>
                  </a:cubicBezTo>
                  <a:lnTo>
                    <a:pt x="2953" y="360"/>
                  </a:lnTo>
                  <a:cubicBezTo>
                    <a:pt x="2644" y="139"/>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4"/>
            <p:cNvSpPr/>
            <p:nvPr/>
          </p:nvSpPr>
          <p:spPr>
            <a:xfrm>
              <a:off x="3084094" y="2600305"/>
              <a:ext cx="35510" cy="51878"/>
            </a:xfrm>
            <a:custGeom>
              <a:rect b="b" l="l" r="r" t="t"/>
              <a:pathLst>
                <a:path extrusionOk="0" h="1740" w="1191">
                  <a:moveTo>
                    <a:pt x="524" y="334"/>
                  </a:moveTo>
                  <a:cubicBezTo>
                    <a:pt x="595" y="334"/>
                    <a:pt x="643" y="358"/>
                    <a:pt x="667" y="453"/>
                  </a:cubicBezTo>
                  <a:cubicBezTo>
                    <a:pt x="714" y="548"/>
                    <a:pt x="619" y="620"/>
                    <a:pt x="524" y="620"/>
                  </a:cubicBezTo>
                  <a:lnTo>
                    <a:pt x="286" y="620"/>
                  </a:lnTo>
                  <a:lnTo>
                    <a:pt x="286" y="334"/>
                  </a:lnTo>
                  <a:close/>
                  <a:moveTo>
                    <a:pt x="619" y="953"/>
                  </a:moveTo>
                  <a:cubicBezTo>
                    <a:pt x="714" y="953"/>
                    <a:pt x="786" y="1025"/>
                    <a:pt x="834" y="1096"/>
                  </a:cubicBezTo>
                  <a:cubicBezTo>
                    <a:pt x="810" y="1263"/>
                    <a:pt x="738" y="1334"/>
                    <a:pt x="619" y="1334"/>
                  </a:cubicBezTo>
                  <a:lnTo>
                    <a:pt x="310" y="1334"/>
                  </a:lnTo>
                  <a:lnTo>
                    <a:pt x="310" y="953"/>
                  </a:lnTo>
                  <a:close/>
                  <a:moveTo>
                    <a:pt x="167" y="1"/>
                  </a:moveTo>
                  <a:cubicBezTo>
                    <a:pt x="71" y="1"/>
                    <a:pt x="0" y="96"/>
                    <a:pt x="0" y="191"/>
                  </a:cubicBezTo>
                  <a:lnTo>
                    <a:pt x="0" y="1549"/>
                  </a:lnTo>
                  <a:lnTo>
                    <a:pt x="0" y="1620"/>
                  </a:lnTo>
                  <a:cubicBezTo>
                    <a:pt x="24" y="1692"/>
                    <a:pt x="71" y="1739"/>
                    <a:pt x="167" y="1739"/>
                  </a:cubicBezTo>
                  <a:lnTo>
                    <a:pt x="643" y="1739"/>
                  </a:lnTo>
                  <a:cubicBezTo>
                    <a:pt x="953" y="1739"/>
                    <a:pt x="1191" y="1501"/>
                    <a:pt x="1191" y="1191"/>
                  </a:cubicBezTo>
                  <a:cubicBezTo>
                    <a:pt x="1143" y="977"/>
                    <a:pt x="1096" y="834"/>
                    <a:pt x="976" y="739"/>
                  </a:cubicBezTo>
                  <a:cubicBezTo>
                    <a:pt x="1024" y="668"/>
                    <a:pt x="1048" y="548"/>
                    <a:pt x="1024" y="382"/>
                  </a:cubicBezTo>
                  <a:cubicBezTo>
                    <a:pt x="1000" y="144"/>
                    <a:pt x="786"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4"/>
            <p:cNvSpPr/>
            <p:nvPr/>
          </p:nvSpPr>
          <p:spPr>
            <a:xfrm>
              <a:off x="3185615" y="2732387"/>
              <a:ext cx="168306" cy="10674"/>
            </a:xfrm>
            <a:custGeom>
              <a:rect b="b" l="l" r="r" t="t"/>
              <a:pathLst>
                <a:path extrusionOk="0" h="358" w="5645">
                  <a:moveTo>
                    <a:pt x="191" y="0"/>
                  </a:moveTo>
                  <a:cubicBezTo>
                    <a:pt x="96" y="0"/>
                    <a:pt x="1" y="72"/>
                    <a:pt x="1" y="167"/>
                  </a:cubicBezTo>
                  <a:cubicBezTo>
                    <a:pt x="1" y="286"/>
                    <a:pt x="72" y="357"/>
                    <a:pt x="191" y="357"/>
                  </a:cubicBezTo>
                  <a:lnTo>
                    <a:pt x="5454" y="357"/>
                  </a:lnTo>
                  <a:cubicBezTo>
                    <a:pt x="5549" y="357"/>
                    <a:pt x="5621" y="310"/>
                    <a:pt x="5621" y="215"/>
                  </a:cubicBezTo>
                  <a:cubicBezTo>
                    <a:pt x="5645" y="95"/>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4"/>
            <p:cNvSpPr/>
            <p:nvPr/>
          </p:nvSpPr>
          <p:spPr>
            <a:xfrm>
              <a:off x="3185615" y="2755106"/>
              <a:ext cx="168306" cy="10674"/>
            </a:xfrm>
            <a:custGeom>
              <a:rect b="b" l="l" r="r" t="t"/>
              <a:pathLst>
                <a:path extrusionOk="0" h="358" w="5645">
                  <a:moveTo>
                    <a:pt x="191" y="0"/>
                  </a:moveTo>
                  <a:cubicBezTo>
                    <a:pt x="96" y="0"/>
                    <a:pt x="1" y="48"/>
                    <a:pt x="1" y="143"/>
                  </a:cubicBezTo>
                  <a:cubicBezTo>
                    <a:pt x="1" y="262"/>
                    <a:pt x="72" y="357"/>
                    <a:pt x="191" y="357"/>
                  </a:cubicBezTo>
                  <a:lnTo>
                    <a:pt x="5454" y="357"/>
                  </a:lnTo>
                  <a:cubicBezTo>
                    <a:pt x="5549" y="357"/>
                    <a:pt x="5621" y="286"/>
                    <a:pt x="5621" y="191"/>
                  </a:cubicBezTo>
                  <a:cubicBezTo>
                    <a:pt x="5645" y="72"/>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4"/>
            <p:cNvSpPr/>
            <p:nvPr/>
          </p:nvSpPr>
          <p:spPr>
            <a:xfrm>
              <a:off x="3046437" y="2694044"/>
              <a:ext cx="351519" cy="107155"/>
            </a:xfrm>
            <a:custGeom>
              <a:rect b="b" l="l" r="r" t="t"/>
              <a:pathLst>
                <a:path extrusionOk="0" h="3594" w="11790">
                  <a:moveTo>
                    <a:pt x="10217" y="715"/>
                  </a:moveTo>
                  <a:cubicBezTo>
                    <a:pt x="10575" y="715"/>
                    <a:pt x="10908" y="905"/>
                    <a:pt x="11098" y="1191"/>
                  </a:cubicBezTo>
                  <a:cubicBezTo>
                    <a:pt x="11337" y="1572"/>
                    <a:pt x="11337" y="2072"/>
                    <a:pt x="11098" y="2453"/>
                  </a:cubicBezTo>
                  <a:cubicBezTo>
                    <a:pt x="10908" y="2763"/>
                    <a:pt x="10575" y="2929"/>
                    <a:pt x="10217" y="2929"/>
                  </a:cubicBezTo>
                  <a:lnTo>
                    <a:pt x="3287" y="2929"/>
                  </a:lnTo>
                  <a:cubicBezTo>
                    <a:pt x="3525" y="2644"/>
                    <a:pt x="3645" y="2239"/>
                    <a:pt x="3645" y="1834"/>
                  </a:cubicBezTo>
                  <a:cubicBezTo>
                    <a:pt x="3645" y="1405"/>
                    <a:pt x="3478" y="1048"/>
                    <a:pt x="3287" y="715"/>
                  </a:cubicBezTo>
                  <a:close/>
                  <a:moveTo>
                    <a:pt x="1858" y="0"/>
                  </a:moveTo>
                  <a:cubicBezTo>
                    <a:pt x="1573" y="0"/>
                    <a:pt x="1334" y="72"/>
                    <a:pt x="1096" y="191"/>
                  </a:cubicBezTo>
                  <a:cubicBezTo>
                    <a:pt x="1025" y="215"/>
                    <a:pt x="977" y="310"/>
                    <a:pt x="1025" y="405"/>
                  </a:cubicBezTo>
                  <a:cubicBezTo>
                    <a:pt x="1043" y="493"/>
                    <a:pt x="1113" y="542"/>
                    <a:pt x="1187" y="542"/>
                  </a:cubicBezTo>
                  <a:cubicBezTo>
                    <a:pt x="1212" y="542"/>
                    <a:pt x="1238" y="536"/>
                    <a:pt x="1263" y="524"/>
                  </a:cubicBezTo>
                  <a:cubicBezTo>
                    <a:pt x="1430" y="429"/>
                    <a:pt x="1644" y="381"/>
                    <a:pt x="1882" y="381"/>
                  </a:cubicBezTo>
                  <a:cubicBezTo>
                    <a:pt x="2716" y="381"/>
                    <a:pt x="3359" y="1048"/>
                    <a:pt x="3335" y="1882"/>
                  </a:cubicBezTo>
                  <a:cubicBezTo>
                    <a:pt x="3311" y="2644"/>
                    <a:pt x="2716" y="3239"/>
                    <a:pt x="1977" y="3263"/>
                  </a:cubicBezTo>
                  <a:cubicBezTo>
                    <a:pt x="1963" y="3263"/>
                    <a:pt x="1948" y="3263"/>
                    <a:pt x="1933" y="3263"/>
                  </a:cubicBezTo>
                  <a:cubicBezTo>
                    <a:pt x="1119" y="3263"/>
                    <a:pt x="453" y="2629"/>
                    <a:pt x="453" y="1810"/>
                  </a:cubicBezTo>
                  <a:cubicBezTo>
                    <a:pt x="453" y="1501"/>
                    <a:pt x="549" y="1215"/>
                    <a:pt x="715" y="977"/>
                  </a:cubicBezTo>
                  <a:cubicBezTo>
                    <a:pt x="787" y="905"/>
                    <a:pt x="787" y="786"/>
                    <a:pt x="692" y="738"/>
                  </a:cubicBezTo>
                  <a:cubicBezTo>
                    <a:pt x="647" y="705"/>
                    <a:pt x="598" y="688"/>
                    <a:pt x="553" y="688"/>
                  </a:cubicBezTo>
                  <a:cubicBezTo>
                    <a:pt x="501" y="688"/>
                    <a:pt x="455" y="711"/>
                    <a:pt x="430" y="762"/>
                  </a:cubicBezTo>
                  <a:cubicBezTo>
                    <a:pt x="120" y="1167"/>
                    <a:pt x="1" y="1691"/>
                    <a:pt x="120" y="2191"/>
                  </a:cubicBezTo>
                  <a:cubicBezTo>
                    <a:pt x="263" y="2882"/>
                    <a:pt x="811" y="3406"/>
                    <a:pt x="1454" y="3549"/>
                  </a:cubicBezTo>
                  <a:cubicBezTo>
                    <a:pt x="1600" y="3579"/>
                    <a:pt x="1745" y="3594"/>
                    <a:pt x="1886" y="3594"/>
                  </a:cubicBezTo>
                  <a:cubicBezTo>
                    <a:pt x="2295" y="3594"/>
                    <a:pt x="2671" y="3469"/>
                    <a:pt x="2954" y="3239"/>
                  </a:cubicBezTo>
                  <a:lnTo>
                    <a:pt x="10241" y="3239"/>
                  </a:lnTo>
                  <a:cubicBezTo>
                    <a:pt x="10717" y="3239"/>
                    <a:pt x="11146" y="3001"/>
                    <a:pt x="11432" y="2596"/>
                  </a:cubicBezTo>
                  <a:cubicBezTo>
                    <a:pt x="11789" y="2096"/>
                    <a:pt x="11789" y="1453"/>
                    <a:pt x="11432" y="977"/>
                  </a:cubicBezTo>
                  <a:cubicBezTo>
                    <a:pt x="11098" y="619"/>
                    <a:pt x="10670" y="381"/>
                    <a:pt x="10217" y="381"/>
                  </a:cubicBezTo>
                  <a:lnTo>
                    <a:pt x="2930" y="381"/>
                  </a:lnTo>
                  <a:cubicBezTo>
                    <a:pt x="2620" y="143"/>
                    <a:pt x="2239" y="0"/>
                    <a:pt x="18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4"/>
            <p:cNvSpPr/>
            <p:nvPr/>
          </p:nvSpPr>
          <p:spPr>
            <a:xfrm>
              <a:off x="3078399" y="2723144"/>
              <a:ext cx="43351" cy="51163"/>
            </a:xfrm>
            <a:custGeom>
              <a:rect b="b" l="l" r="r" t="t"/>
              <a:pathLst>
                <a:path extrusionOk="0" h="1716" w="1454">
                  <a:moveTo>
                    <a:pt x="858" y="1"/>
                  </a:moveTo>
                  <a:cubicBezTo>
                    <a:pt x="382" y="1"/>
                    <a:pt x="1" y="382"/>
                    <a:pt x="1" y="858"/>
                  </a:cubicBezTo>
                  <a:cubicBezTo>
                    <a:pt x="1" y="1334"/>
                    <a:pt x="382" y="1715"/>
                    <a:pt x="858" y="1715"/>
                  </a:cubicBezTo>
                  <a:cubicBezTo>
                    <a:pt x="1048" y="1715"/>
                    <a:pt x="1215" y="1644"/>
                    <a:pt x="1334" y="1525"/>
                  </a:cubicBezTo>
                  <a:cubicBezTo>
                    <a:pt x="1382" y="1501"/>
                    <a:pt x="1406" y="1477"/>
                    <a:pt x="1406" y="1453"/>
                  </a:cubicBezTo>
                  <a:cubicBezTo>
                    <a:pt x="1453" y="1382"/>
                    <a:pt x="1453" y="1263"/>
                    <a:pt x="1382" y="1215"/>
                  </a:cubicBezTo>
                  <a:cubicBezTo>
                    <a:pt x="1349" y="1182"/>
                    <a:pt x="1305" y="1164"/>
                    <a:pt x="1263" y="1164"/>
                  </a:cubicBezTo>
                  <a:cubicBezTo>
                    <a:pt x="1215" y="1164"/>
                    <a:pt x="1169" y="1188"/>
                    <a:pt x="1144" y="1239"/>
                  </a:cubicBezTo>
                  <a:lnTo>
                    <a:pt x="1096" y="1263"/>
                  </a:lnTo>
                  <a:cubicBezTo>
                    <a:pt x="1048" y="1334"/>
                    <a:pt x="953" y="1358"/>
                    <a:pt x="834" y="1358"/>
                  </a:cubicBezTo>
                  <a:cubicBezTo>
                    <a:pt x="572" y="1358"/>
                    <a:pt x="334" y="1120"/>
                    <a:pt x="334" y="858"/>
                  </a:cubicBezTo>
                  <a:cubicBezTo>
                    <a:pt x="334" y="572"/>
                    <a:pt x="596" y="358"/>
                    <a:pt x="905" y="358"/>
                  </a:cubicBezTo>
                  <a:cubicBezTo>
                    <a:pt x="977" y="358"/>
                    <a:pt x="1096" y="382"/>
                    <a:pt x="1167" y="429"/>
                  </a:cubicBezTo>
                  <a:cubicBezTo>
                    <a:pt x="1205" y="457"/>
                    <a:pt x="1239" y="471"/>
                    <a:pt x="1271" y="471"/>
                  </a:cubicBezTo>
                  <a:cubicBezTo>
                    <a:pt x="1319" y="471"/>
                    <a:pt x="1362" y="439"/>
                    <a:pt x="1406" y="382"/>
                  </a:cubicBezTo>
                  <a:cubicBezTo>
                    <a:pt x="1453" y="286"/>
                    <a:pt x="1429" y="191"/>
                    <a:pt x="1334" y="143"/>
                  </a:cubicBezTo>
                  <a:cubicBezTo>
                    <a:pt x="1191" y="48"/>
                    <a:pt x="1048"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3" name="Google Shape;2893;p54"/>
          <p:cNvGrpSpPr/>
          <p:nvPr/>
        </p:nvGrpSpPr>
        <p:grpSpPr>
          <a:xfrm>
            <a:off x="1788131" y="2447650"/>
            <a:ext cx="365681" cy="352920"/>
            <a:chOff x="2359619" y="2447650"/>
            <a:chExt cx="365681" cy="352920"/>
          </a:xfrm>
        </p:grpSpPr>
        <p:sp>
          <p:nvSpPr>
            <p:cNvPr id="2894" name="Google Shape;2894;p54"/>
            <p:cNvSpPr/>
            <p:nvPr/>
          </p:nvSpPr>
          <p:spPr>
            <a:xfrm>
              <a:off x="2431325" y="2521503"/>
              <a:ext cx="230798" cy="230768"/>
            </a:xfrm>
            <a:custGeom>
              <a:rect b="b" l="l" r="r" t="t"/>
              <a:pathLst>
                <a:path extrusionOk="0" h="7740" w="7741">
                  <a:moveTo>
                    <a:pt x="3882" y="0"/>
                  </a:moveTo>
                  <a:cubicBezTo>
                    <a:pt x="1739" y="0"/>
                    <a:pt x="1" y="1739"/>
                    <a:pt x="1" y="3858"/>
                  </a:cubicBezTo>
                  <a:cubicBezTo>
                    <a:pt x="1" y="6002"/>
                    <a:pt x="1739" y="7740"/>
                    <a:pt x="3882" y="7740"/>
                  </a:cubicBezTo>
                  <a:cubicBezTo>
                    <a:pt x="6002" y="7740"/>
                    <a:pt x="7740" y="6002"/>
                    <a:pt x="7740" y="3858"/>
                  </a:cubicBezTo>
                  <a:cubicBezTo>
                    <a:pt x="7740" y="1739"/>
                    <a:pt x="6002" y="0"/>
                    <a:pt x="3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4"/>
            <p:cNvSpPr/>
            <p:nvPr/>
          </p:nvSpPr>
          <p:spPr>
            <a:xfrm>
              <a:off x="2470383" y="2542075"/>
              <a:ext cx="203815" cy="210345"/>
            </a:xfrm>
            <a:custGeom>
              <a:rect b="b" l="l" r="r" t="t"/>
              <a:pathLst>
                <a:path extrusionOk="0" h="7055" w="6836">
                  <a:moveTo>
                    <a:pt x="4763" y="1"/>
                  </a:moveTo>
                  <a:lnTo>
                    <a:pt x="4763" y="1"/>
                  </a:lnTo>
                  <a:cubicBezTo>
                    <a:pt x="4813" y="32"/>
                    <a:pt x="4861" y="65"/>
                    <a:pt x="4909" y="99"/>
                  </a:cubicBezTo>
                  <a:lnTo>
                    <a:pt x="4909" y="99"/>
                  </a:lnTo>
                  <a:cubicBezTo>
                    <a:pt x="4860" y="52"/>
                    <a:pt x="4819" y="19"/>
                    <a:pt x="4763" y="1"/>
                  </a:cubicBezTo>
                  <a:close/>
                  <a:moveTo>
                    <a:pt x="4909" y="99"/>
                  </a:moveTo>
                  <a:cubicBezTo>
                    <a:pt x="4923" y="113"/>
                    <a:pt x="4938" y="128"/>
                    <a:pt x="4954" y="144"/>
                  </a:cubicBezTo>
                  <a:cubicBezTo>
                    <a:pt x="6454" y="1668"/>
                    <a:pt x="6454" y="4097"/>
                    <a:pt x="4954" y="5621"/>
                  </a:cubicBezTo>
                  <a:cubicBezTo>
                    <a:pt x="4176" y="6372"/>
                    <a:pt x="3187" y="6746"/>
                    <a:pt x="2199" y="6746"/>
                  </a:cubicBezTo>
                  <a:cubicBezTo>
                    <a:pt x="1432" y="6746"/>
                    <a:pt x="666" y="6521"/>
                    <a:pt x="0" y="6074"/>
                  </a:cubicBezTo>
                  <a:lnTo>
                    <a:pt x="0" y="6074"/>
                  </a:lnTo>
                  <a:cubicBezTo>
                    <a:pt x="734" y="6727"/>
                    <a:pt x="1649" y="7054"/>
                    <a:pt x="2566" y="7054"/>
                  </a:cubicBezTo>
                  <a:cubicBezTo>
                    <a:pt x="3554" y="7054"/>
                    <a:pt x="4545" y="6673"/>
                    <a:pt x="5311" y="5907"/>
                  </a:cubicBezTo>
                  <a:cubicBezTo>
                    <a:pt x="6835" y="4407"/>
                    <a:pt x="6835" y="1954"/>
                    <a:pt x="5311" y="430"/>
                  </a:cubicBezTo>
                  <a:cubicBezTo>
                    <a:pt x="5170" y="306"/>
                    <a:pt x="5043" y="196"/>
                    <a:pt x="4909" y="99"/>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4"/>
            <p:cNvSpPr/>
            <p:nvPr/>
          </p:nvSpPr>
          <p:spPr>
            <a:xfrm>
              <a:off x="2370263" y="2476064"/>
              <a:ext cx="353636" cy="321495"/>
            </a:xfrm>
            <a:custGeom>
              <a:rect b="b" l="l" r="r" t="t"/>
              <a:pathLst>
                <a:path extrusionOk="0" h="10783" w="11861">
                  <a:moveTo>
                    <a:pt x="5922" y="1518"/>
                  </a:moveTo>
                  <a:cubicBezTo>
                    <a:pt x="6913" y="1518"/>
                    <a:pt x="7907" y="1893"/>
                    <a:pt x="8669" y="2644"/>
                  </a:cubicBezTo>
                  <a:cubicBezTo>
                    <a:pt x="10193" y="4168"/>
                    <a:pt x="10193" y="6621"/>
                    <a:pt x="8669" y="8121"/>
                  </a:cubicBezTo>
                  <a:cubicBezTo>
                    <a:pt x="7907" y="8883"/>
                    <a:pt x="6919" y="9264"/>
                    <a:pt x="5930" y="9264"/>
                  </a:cubicBezTo>
                  <a:cubicBezTo>
                    <a:pt x="4942" y="9264"/>
                    <a:pt x="3954" y="8883"/>
                    <a:pt x="3192" y="8121"/>
                  </a:cubicBezTo>
                  <a:cubicBezTo>
                    <a:pt x="1668" y="6621"/>
                    <a:pt x="1668" y="4168"/>
                    <a:pt x="3192" y="2644"/>
                  </a:cubicBezTo>
                  <a:cubicBezTo>
                    <a:pt x="3942" y="1893"/>
                    <a:pt x="4930" y="1518"/>
                    <a:pt x="5922" y="1518"/>
                  </a:cubicBezTo>
                  <a:close/>
                  <a:moveTo>
                    <a:pt x="5930" y="0"/>
                  </a:moveTo>
                  <a:cubicBezTo>
                    <a:pt x="4555" y="0"/>
                    <a:pt x="3180" y="524"/>
                    <a:pt x="2120" y="1572"/>
                  </a:cubicBezTo>
                  <a:cubicBezTo>
                    <a:pt x="1" y="3691"/>
                    <a:pt x="1" y="7097"/>
                    <a:pt x="2120" y="9193"/>
                  </a:cubicBezTo>
                  <a:cubicBezTo>
                    <a:pt x="3180" y="10252"/>
                    <a:pt x="4555" y="10782"/>
                    <a:pt x="5930" y="10782"/>
                  </a:cubicBezTo>
                  <a:cubicBezTo>
                    <a:pt x="7306" y="10782"/>
                    <a:pt x="8681" y="10252"/>
                    <a:pt x="9741" y="9193"/>
                  </a:cubicBezTo>
                  <a:cubicBezTo>
                    <a:pt x="11860" y="7097"/>
                    <a:pt x="11860" y="3691"/>
                    <a:pt x="9741" y="1572"/>
                  </a:cubicBezTo>
                  <a:cubicBezTo>
                    <a:pt x="8681" y="524"/>
                    <a:pt x="7306" y="0"/>
                    <a:pt x="593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54"/>
            <p:cNvSpPr/>
            <p:nvPr/>
          </p:nvSpPr>
          <p:spPr>
            <a:xfrm>
              <a:off x="2509441" y="2478181"/>
              <a:ext cx="214459" cy="319110"/>
            </a:xfrm>
            <a:custGeom>
              <a:rect b="b" l="l" r="r" t="t"/>
              <a:pathLst>
                <a:path extrusionOk="0" h="10703" w="7193">
                  <a:moveTo>
                    <a:pt x="2001" y="1"/>
                  </a:moveTo>
                  <a:cubicBezTo>
                    <a:pt x="2953" y="191"/>
                    <a:pt x="3811" y="667"/>
                    <a:pt x="4573" y="1406"/>
                  </a:cubicBezTo>
                  <a:cubicBezTo>
                    <a:pt x="6668" y="3525"/>
                    <a:pt x="6668" y="6931"/>
                    <a:pt x="4573" y="9026"/>
                  </a:cubicBezTo>
                  <a:cubicBezTo>
                    <a:pt x="3514" y="10085"/>
                    <a:pt x="2153" y="10608"/>
                    <a:pt x="785" y="10608"/>
                  </a:cubicBezTo>
                  <a:cubicBezTo>
                    <a:pt x="523" y="10608"/>
                    <a:pt x="261" y="10589"/>
                    <a:pt x="0" y="10550"/>
                  </a:cubicBezTo>
                  <a:lnTo>
                    <a:pt x="0" y="10550"/>
                  </a:lnTo>
                  <a:cubicBezTo>
                    <a:pt x="418" y="10652"/>
                    <a:pt x="844" y="10703"/>
                    <a:pt x="1271" y="10703"/>
                  </a:cubicBezTo>
                  <a:cubicBezTo>
                    <a:pt x="2646" y="10703"/>
                    <a:pt x="4019" y="10176"/>
                    <a:pt x="5073" y="9122"/>
                  </a:cubicBezTo>
                  <a:cubicBezTo>
                    <a:pt x="7192" y="7026"/>
                    <a:pt x="7192" y="3620"/>
                    <a:pt x="5073" y="1501"/>
                  </a:cubicBezTo>
                  <a:cubicBezTo>
                    <a:pt x="4215" y="644"/>
                    <a:pt x="3144" y="144"/>
                    <a:pt x="200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4"/>
            <p:cNvSpPr/>
            <p:nvPr/>
          </p:nvSpPr>
          <p:spPr>
            <a:xfrm>
              <a:off x="2433472" y="2522904"/>
              <a:ext cx="290428" cy="274656"/>
            </a:xfrm>
            <a:custGeom>
              <a:rect b="b" l="l" r="r" t="t"/>
              <a:pathLst>
                <a:path extrusionOk="0" h="9212" w="9741">
                  <a:moveTo>
                    <a:pt x="7621" y="1"/>
                  </a:moveTo>
                  <a:lnTo>
                    <a:pt x="6549" y="1073"/>
                  </a:lnTo>
                  <a:cubicBezTo>
                    <a:pt x="8073" y="2597"/>
                    <a:pt x="8073" y="5050"/>
                    <a:pt x="6549" y="6550"/>
                  </a:cubicBezTo>
                  <a:cubicBezTo>
                    <a:pt x="5787" y="7312"/>
                    <a:pt x="4799" y="7693"/>
                    <a:pt x="3810" y="7693"/>
                  </a:cubicBezTo>
                  <a:cubicBezTo>
                    <a:pt x="2822" y="7693"/>
                    <a:pt x="1834" y="7312"/>
                    <a:pt x="1072" y="6550"/>
                  </a:cubicBezTo>
                  <a:lnTo>
                    <a:pt x="0" y="7622"/>
                  </a:lnTo>
                  <a:cubicBezTo>
                    <a:pt x="1060" y="8681"/>
                    <a:pt x="2435" y="9211"/>
                    <a:pt x="3810" y="9211"/>
                  </a:cubicBezTo>
                  <a:cubicBezTo>
                    <a:pt x="5186" y="9211"/>
                    <a:pt x="6561" y="8681"/>
                    <a:pt x="7621" y="7622"/>
                  </a:cubicBezTo>
                  <a:cubicBezTo>
                    <a:pt x="9740" y="5526"/>
                    <a:pt x="9740" y="2120"/>
                    <a:pt x="762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4"/>
            <p:cNvSpPr/>
            <p:nvPr/>
          </p:nvSpPr>
          <p:spPr>
            <a:xfrm>
              <a:off x="2510842" y="2522904"/>
              <a:ext cx="213058" cy="274835"/>
            </a:xfrm>
            <a:custGeom>
              <a:rect b="b" l="l" r="r" t="t"/>
              <a:pathLst>
                <a:path extrusionOk="0" h="9218" w="7146">
                  <a:moveTo>
                    <a:pt x="1" y="9050"/>
                  </a:moveTo>
                  <a:cubicBezTo>
                    <a:pt x="8" y="9051"/>
                    <a:pt x="14" y="9052"/>
                    <a:pt x="21" y="9053"/>
                  </a:cubicBezTo>
                  <a:lnTo>
                    <a:pt x="21" y="9053"/>
                  </a:lnTo>
                  <a:cubicBezTo>
                    <a:pt x="16" y="9050"/>
                    <a:pt x="10" y="9050"/>
                    <a:pt x="1" y="9050"/>
                  </a:cubicBezTo>
                  <a:close/>
                  <a:moveTo>
                    <a:pt x="5026" y="1"/>
                  </a:moveTo>
                  <a:lnTo>
                    <a:pt x="4811" y="215"/>
                  </a:lnTo>
                  <a:cubicBezTo>
                    <a:pt x="6621" y="2335"/>
                    <a:pt x="6550" y="5526"/>
                    <a:pt x="4549" y="7550"/>
                  </a:cubicBezTo>
                  <a:cubicBezTo>
                    <a:pt x="3491" y="8589"/>
                    <a:pt x="2131" y="9108"/>
                    <a:pt x="778" y="9108"/>
                  </a:cubicBezTo>
                  <a:cubicBezTo>
                    <a:pt x="525" y="9108"/>
                    <a:pt x="272" y="9090"/>
                    <a:pt x="21" y="9053"/>
                  </a:cubicBezTo>
                  <a:lnTo>
                    <a:pt x="21" y="9053"/>
                  </a:lnTo>
                  <a:cubicBezTo>
                    <a:pt x="28" y="9058"/>
                    <a:pt x="34" y="9069"/>
                    <a:pt x="49" y="9098"/>
                  </a:cubicBezTo>
                  <a:lnTo>
                    <a:pt x="72" y="9098"/>
                  </a:lnTo>
                  <a:cubicBezTo>
                    <a:pt x="96" y="9098"/>
                    <a:pt x="144" y="9122"/>
                    <a:pt x="191" y="9122"/>
                  </a:cubicBezTo>
                  <a:lnTo>
                    <a:pt x="263" y="9122"/>
                  </a:lnTo>
                  <a:cubicBezTo>
                    <a:pt x="358" y="9146"/>
                    <a:pt x="430" y="9146"/>
                    <a:pt x="525" y="9146"/>
                  </a:cubicBezTo>
                  <a:cubicBezTo>
                    <a:pt x="596" y="9146"/>
                    <a:pt x="644" y="9146"/>
                    <a:pt x="715" y="9169"/>
                  </a:cubicBezTo>
                  <a:cubicBezTo>
                    <a:pt x="787" y="9169"/>
                    <a:pt x="906" y="9217"/>
                    <a:pt x="1025" y="9217"/>
                  </a:cubicBezTo>
                  <a:lnTo>
                    <a:pt x="1192" y="9217"/>
                  </a:lnTo>
                  <a:cubicBezTo>
                    <a:pt x="1220" y="9218"/>
                    <a:pt x="1249" y="9218"/>
                    <a:pt x="1278" y="9218"/>
                  </a:cubicBezTo>
                  <a:cubicBezTo>
                    <a:pt x="2631" y="9218"/>
                    <a:pt x="4000" y="8671"/>
                    <a:pt x="5050" y="7622"/>
                  </a:cubicBezTo>
                  <a:cubicBezTo>
                    <a:pt x="7145" y="5526"/>
                    <a:pt x="7145" y="2120"/>
                    <a:pt x="5026"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4"/>
            <p:cNvSpPr/>
            <p:nvPr/>
          </p:nvSpPr>
          <p:spPr>
            <a:xfrm>
              <a:off x="2363883" y="2454746"/>
              <a:ext cx="170423" cy="170452"/>
            </a:xfrm>
            <a:custGeom>
              <a:rect b="b" l="l" r="r" t="t"/>
              <a:pathLst>
                <a:path extrusionOk="0" h="5717" w="5716">
                  <a:moveTo>
                    <a:pt x="5668" y="1"/>
                  </a:moveTo>
                  <a:cubicBezTo>
                    <a:pt x="2572" y="1"/>
                    <a:pt x="48" y="2525"/>
                    <a:pt x="0" y="5669"/>
                  </a:cubicBezTo>
                  <a:cubicBezTo>
                    <a:pt x="0" y="5692"/>
                    <a:pt x="24" y="5716"/>
                    <a:pt x="72" y="5716"/>
                  </a:cubicBezTo>
                  <a:lnTo>
                    <a:pt x="2596" y="5716"/>
                  </a:lnTo>
                  <a:cubicBezTo>
                    <a:pt x="2620" y="5716"/>
                    <a:pt x="2668" y="5692"/>
                    <a:pt x="2668" y="5669"/>
                  </a:cubicBezTo>
                  <a:cubicBezTo>
                    <a:pt x="2691" y="4025"/>
                    <a:pt x="4025" y="2692"/>
                    <a:pt x="5668" y="2644"/>
                  </a:cubicBezTo>
                  <a:cubicBezTo>
                    <a:pt x="5692" y="2644"/>
                    <a:pt x="5716" y="2620"/>
                    <a:pt x="5716" y="2597"/>
                  </a:cubicBezTo>
                  <a:lnTo>
                    <a:pt x="5716" y="72"/>
                  </a:lnTo>
                  <a:cubicBezTo>
                    <a:pt x="5716" y="25"/>
                    <a:pt x="5692" y="1"/>
                    <a:pt x="566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4"/>
            <p:cNvSpPr/>
            <p:nvPr/>
          </p:nvSpPr>
          <p:spPr>
            <a:xfrm>
              <a:off x="2427777" y="2517955"/>
              <a:ext cx="108676" cy="107245"/>
            </a:xfrm>
            <a:custGeom>
              <a:rect b="b" l="l" r="r" t="t"/>
              <a:pathLst>
                <a:path extrusionOk="0" h="3597" w="3645">
                  <a:moveTo>
                    <a:pt x="3644" y="0"/>
                  </a:moveTo>
                  <a:cubicBezTo>
                    <a:pt x="3597" y="24"/>
                    <a:pt x="3573" y="24"/>
                    <a:pt x="3597" y="24"/>
                  </a:cubicBezTo>
                  <a:cubicBezTo>
                    <a:pt x="1668" y="48"/>
                    <a:pt x="167" y="1596"/>
                    <a:pt x="96" y="3501"/>
                  </a:cubicBezTo>
                  <a:cubicBezTo>
                    <a:pt x="96" y="3572"/>
                    <a:pt x="24" y="3596"/>
                    <a:pt x="1" y="3596"/>
                  </a:cubicBezTo>
                  <a:lnTo>
                    <a:pt x="525" y="3596"/>
                  </a:lnTo>
                  <a:cubicBezTo>
                    <a:pt x="548" y="3596"/>
                    <a:pt x="572" y="3572"/>
                    <a:pt x="572" y="3549"/>
                  </a:cubicBezTo>
                  <a:cubicBezTo>
                    <a:pt x="596" y="1905"/>
                    <a:pt x="1953" y="572"/>
                    <a:pt x="3573" y="524"/>
                  </a:cubicBezTo>
                  <a:cubicBezTo>
                    <a:pt x="3620" y="524"/>
                    <a:pt x="3644" y="500"/>
                    <a:pt x="3644" y="477"/>
                  </a:cubicBezTo>
                  <a:lnTo>
                    <a:pt x="364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4"/>
            <p:cNvSpPr/>
            <p:nvPr/>
          </p:nvSpPr>
          <p:spPr>
            <a:xfrm>
              <a:off x="2487437" y="2611664"/>
              <a:ext cx="106529" cy="10674"/>
            </a:xfrm>
            <a:custGeom>
              <a:rect b="b" l="l" r="r" t="t"/>
              <a:pathLst>
                <a:path extrusionOk="0" h="358" w="3573">
                  <a:moveTo>
                    <a:pt x="214" y="1"/>
                  </a:moveTo>
                  <a:cubicBezTo>
                    <a:pt x="119" y="1"/>
                    <a:pt x="71" y="72"/>
                    <a:pt x="24" y="167"/>
                  </a:cubicBezTo>
                  <a:cubicBezTo>
                    <a:pt x="0" y="239"/>
                    <a:pt x="95" y="358"/>
                    <a:pt x="214" y="358"/>
                  </a:cubicBezTo>
                  <a:lnTo>
                    <a:pt x="3358" y="358"/>
                  </a:lnTo>
                  <a:cubicBezTo>
                    <a:pt x="3453" y="358"/>
                    <a:pt x="3525" y="310"/>
                    <a:pt x="3548" y="215"/>
                  </a:cubicBezTo>
                  <a:cubicBezTo>
                    <a:pt x="3572" y="96"/>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4"/>
            <p:cNvSpPr/>
            <p:nvPr/>
          </p:nvSpPr>
          <p:spPr>
            <a:xfrm>
              <a:off x="2487437" y="2637932"/>
              <a:ext cx="106529" cy="10704"/>
            </a:xfrm>
            <a:custGeom>
              <a:rect b="b" l="l" r="r" t="t"/>
              <a:pathLst>
                <a:path extrusionOk="0" h="359" w="3573">
                  <a:moveTo>
                    <a:pt x="214" y="1"/>
                  </a:moveTo>
                  <a:cubicBezTo>
                    <a:pt x="119" y="1"/>
                    <a:pt x="71" y="48"/>
                    <a:pt x="24" y="144"/>
                  </a:cubicBezTo>
                  <a:cubicBezTo>
                    <a:pt x="0" y="263"/>
                    <a:pt x="95" y="358"/>
                    <a:pt x="214" y="358"/>
                  </a:cubicBezTo>
                  <a:lnTo>
                    <a:pt x="3358" y="358"/>
                  </a:lnTo>
                  <a:cubicBezTo>
                    <a:pt x="3453" y="358"/>
                    <a:pt x="3525" y="287"/>
                    <a:pt x="3548" y="191"/>
                  </a:cubicBezTo>
                  <a:cubicBezTo>
                    <a:pt x="3572" y="72"/>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4"/>
            <p:cNvSpPr/>
            <p:nvPr/>
          </p:nvSpPr>
          <p:spPr>
            <a:xfrm>
              <a:off x="2510842" y="2664199"/>
              <a:ext cx="58974" cy="10704"/>
            </a:xfrm>
            <a:custGeom>
              <a:rect b="b" l="l" r="r" t="t"/>
              <a:pathLst>
                <a:path extrusionOk="0" h="359" w="1978">
                  <a:moveTo>
                    <a:pt x="191" y="1"/>
                  </a:moveTo>
                  <a:cubicBezTo>
                    <a:pt x="120" y="1"/>
                    <a:pt x="49" y="72"/>
                    <a:pt x="25" y="144"/>
                  </a:cubicBezTo>
                  <a:cubicBezTo>
                    <a:pt x="1" y="263"/>
                    <a:pt x="72" y="358"/>
                    <a:pt x="191" y="358"/>
                  </a:cubicBezTo>
                  <a:lnTo>
                    <a:pt x="1787" y="358"/>
                  </a:lnTo>
                  <a:cubicBezTo>
                    <a:pt x="1858" y="358"/>
                    <a:pt x="1930" y="311"/>
                    <a:pt x="1954" y="215"/>
                  </a:cubicBezTo>
                  <a:cubicBezTo>
                    <a:pt x="1978" y="96"/>
                    <a:pt x="1906" y="1"/>
                    <a:pt x="1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4"/>
            <p:cNvSpPr/>
            <p:nvPr/>
          </p:nvSpPr>
          <p:spPr>
            <a:xfrm>
              <a:off x="2359619" y="2447650"/>
              <a:ext cx="365681" cy="352920"/>
            </a:xfrm>
            <a:custGeom>
              <a:rect b="b" l="l" r="r" t="t"/>
              <a:pathLst>
                <a:path extrusionOk="0" h="11837" w="12265">
                  <a:moveTo>
                    <a:pt x="6311" y="1144"/>
                  </a:moveTo>
                  <a:cubicBezTo>
                    <a:pt x="7645" y="1144"/>
                    <a:pt x="8907" y="1644"/>
                    <a:pt x="9883" y="2525"/>
                  </a:cubicBezTo>
                  <a:lnTo>
                    <a:pt x="9050" y="3358"/>
                  </a:lnTo>
                  <a:cubicBezTo>
                    <a:pt x="8286" y="2682"/>
                    <a:pt x="7343" y="2325"/>
                    <a:pt x="6402" y="2325"/>
                  </a:cubicBezTo>
                  <a:cubicBezTo>
                    <a:pt x="6316" y="2325"/>
                    <a:pt x="6230" y="2328"/>
                    <a:pt x="6145" y="2334"/>
                  </a:cubicBezTo>
                  <a:lnTo>
                    <a:pt x="6145" y="1144"/>
                  </a:lnTo>
                  <a:close/>
                  <a:moveTo>
                    <a:pt x="5740" y="358"/>
                  </a:moveTo>
                  <a:lnTo>
                    <a:pt x="5740" y="2715"/>
                  </a:lnTo>
                  <a:cubicBezTo>
                    <a:pt x="4954" y="2739"/>
                    <a:pt x="4192" y="3096"/>
                    <a:pt x="3644" y="3668"/>
                  </a:cubicBezTo>
                  <a:cubicBezTo>
                    <a:pt x="3072" y="4240"/>
                    <a:pt x="2739" y="4978"/>
                    <a:pt x="2691" y="5788"/>
                  </a:cubicBezTo>
                  <a:lnTo>
                    <a:pt x="334" y="5788"/>
                  </a:lnTo>
                  <a:cubicBezTo>
                    <a:pt x="381" y="4359"/>
                    <a:pt x="953" y="3001"/>
                    <a:pt x="1977" y="2001"/>
                  </a:cubicBezTo>
                  <a:cubicBezTo>
                    <a:pt x="2977" y="977"/>
                    <a:pt x="4311" y="429"/>
                    <a:pt x="5740" y="358"/>
                  </a:cubicBezTo>
                  <a:close/>
                  <a:moveTo>
                    <a:pt x="6311" y="2644"/>
                  </a:moveTo>
                  <a:cubicBezTo>
                    <a:pt x="7264" y="2644"/>
                    <a:pt x="8216" y="3001"/>
                    <a:pt x="8931" y="3716"/>
                  </a:cubicBezTo>
                  <a:cubicBezTo>
                    <a:pt x="10360" y="5145"/>
                    <a:pt x="10360" y="7502"/>
                    <a:pt x="8931" y="8931"/>
                  </a:cubicBezTo>
                  <a:cubicBezTo>
                    <a:pt x="8216" y="9645"/>
                    <a:pt x="7270" y="10003"/>
                    <a:pt x="6323" y="10003"/>
                  </a:cubicBezTo>
                  <a:cubicBezTo>
                    <a:pt x="5377" y="10003"/>
                    <a:pt x="4430" y="9645"/>
                    <a:pt x="3715" y="8931"/>
                  </a:cubicBezTo>
                  <a:cubicBezTo>
                    <a:pt x="2906" y="8193"/>
                    <a:pt x="2572" y="7145"/>
                    <a:pt x="2620" y="6145"/>
                  </a:cubicBezTo>
                  <a:lnTo>
                    <a:pt x="2787" y="6145"/>
                  </a:lnTo>
                  <a:cubicBezTo>
                    <a:pt x="2906" y="6145"/>
                    <a:pt x="3025" y="6026"/>
                    <a:pt x="3025" y="5907"/>
                  </a:cubicBezTo>
                  <a:cubicBezTo>
                    <a:pt x="3072" y="4359"/>
                    <a:pt x="4311" y="3096"/>
                    <a:pt x="5859" y="3073"/>
                  </a:cubicBezTo>
                  <a:cubicBezTo>
                    <a:pt x="5978" y="3073"/>
                    <a:pt x="6097" y="2954"/>
                    <a:pt x="6097" y="2835"/>
                  </a:cubicBezTo>
                  <a:lnTo>
                    <a:pt x="6097" y="2644"/>
                  </a:lnTo>
                  <a:close/>
                  <a:moveTo>
                    <a:pt x="5859" y="1"/>
                  </a:moveTo>
                  <a:cubicBezTo>
                    <a:pt x="4311" y="24"/>
                    <a:pt x="2858" y="620"/>
                    <a:pt x="1763" y="1739"/>
                  </a:cubicBezTo>
                  <a:cubicBezTo>
                    <a:pt x="643" y="2835"/>
                    <a:pt x="24" y="4287"/>
                    <a:pt x="0" y="5835"/>
                  </a:cubicBezTo>
                  <a:cubicBezTo>
                    <a:pt x="0" y="5930"/>
                    <a:pt x="48" y="6026"/>
                    <a:pt x="143" y="6073"/>
                  </a:cubicBezTo>
                  <a:lnTo>
                    <a:pt x="739" y="6073"/>
                  </a:lnTo>
                  <a:cubicBezTo>
                    <a:pt x="715" y="6907"/>
                    <a:pt x="858" y="7716"/>
                    <a:pt x="1191" y="8479"/>
                  </a:cubicBezTo>
                  <a:cubicBezTo>
                    <a:pt x="1215" y="8550"/>
                    <a:pt x="1286" y="8598"/>
                    <a:pt x="1334" y="8598"/>
                  </a:cubicBezTo>
                  <a:lnTo>
                    <a:pt x="1405" y="8598"/>
                  </a:lnTo>
                  <a:cubicBezTo>
                    <a:pt x="1477" y="8574"/>
                    <a:pt x="1525" y="8455"/>
                    <a:pt x="1477" y="8359"/>
                  </a:cubicBezTo>
                  <a:cubicBezTo>
                    <a:pt x="1167" y="7645"/>
                    <a:pt x="1048" y="6883"/>
                    <a:pt x="1072" y="6097"/>
                  </a:cubicBezTo>
                  <a:lnTo>
                    <a:pt x="2239" y="6097"/>
                  </a:lnTo>
                  <a:cubicBezTo>
                    <a:pt x="2168" y="7145"/>
                    <a:pt x="2525" y="8217"/>
                    <a:pt x="3263" y="9026"/>
                  </a:cubicBezTo>
                  <a:lnTo>
                    <a:pt x="2430" y="9860"/>
                  </a:lnTo>
                  <a:cubicBezTo>
                    <a:pt x="2191" y="9622"/>
                    <a:pt x="2001" y="9360"/>
                    <a:pt x="1834" y="9074"/>
                  </a:cubicBezTo>
                  <a:cubicBezTo>
                    <a:pt x="1812" y="9019"/>
                    <a:pt x="1761" y="8990"/>
                    <a:pt x="1704" y="8990"/>
                  </a:cubicBezTo>
                  <a:cubicBezTo>
                    <a:pt x="1637" y="8990"/>
                    <a:pt x="1563" y="9031"/>
                    <a:pt x="1525" y="9122"/>
                  </a:cubicBezTo>
                  <a:cubicBezTo>
                    <a:pt x="1477" y="9145"/>
                    <a:pt x="1525" y="9193"/>
                    <a:pt x="1525" y="9241"/>
                  </a:cubicBezTo>
                  <a:cubicBezTo>
                    <a:pt x="1763" y="9598"/>
                    <a:pt x="2001" y="9907"/>
                    <a:pt x="2310" y="10217"/>
                  </a:cubicBezTo>
                  <a:cubicBezTo>
                    <a:pt x="3358" y="11241"/>
                    <a:pt x="4763" y="11836"/>
                    <a:pt x="6240" y="11836"/>
                  </a:cubicBezTo>
                  <a:cubicBezTo>
                    <a:pt x="7740" y="11836"/>
                    <a:pt x="9145" y="11289"/>
                    <a:pt x="10169" y="10217"/>
                  </a:cubicBezTo>
                  <a:cubicBezTo>
                    <a:pt x="11789" y="8693"/>
                    <a:pt x="12265" y="6335"/>
                    <a:pt x="11455" y="4263"/>
                  </a:cubicBezTo>
                  <a:cubicBezTo>
                    <a:pt x="11437" y="4191"/>
                    <a:pt x="11363" y="4160"/>
                    <a:pt x="11287" y="4160"/>
                  </a:cubicBezTo>
                  <a:cubicBezTo>
                    <a:pt x="11263" y="4160"/>
                    <a:pt x="11240" y="4163"/>
                    <a:pt x="11217" y="4168"/>
                  </a:cubicBezTo>
                  <a:cubicBezTo>
                    <a:pt x="11146" y="4192"/>
                    <a:pt x="11098" y="4311"/>
                    <a:pt x="11146" y="4406"/>
                  </a:cubicBezTo>
                  <a:cubicBezTo>
                    <a:pt x="11908" y="6335"/>
                    <a:pt x="11455" y="8550"/>
                    <a:pt x="9979" y="10026"/>
                  </a:cubicBezTo>
                  <a:cubicBezTo>
                    <a:pt x="9002" y="11027"/>
                    <a:pt x="7669" y="11551"/>
                    <a:pt x="6287" y="11551"/>
                  </a:cubicBezTo>
                  <a:cubicBezTo>
                    <a:pt x="4930" y="11551"/>
                    <a:pt x="3692" y="11050"/>
                    <a:pt x="2715" y="10146"/>
                  </a:cubicBezTo>
                  <a:lnTo>
                    <a:pt x="3549" y="9312"/>
                  </a:lnTo>
                  <a:cubicBezTo>
                    <a:pt x="4311" y="10026"/>
                    <a:pt x="5287" y="10384"/>
                    <a:pt x="6287" y="10384"/>
                  </a:cubicBezTo>
                  <a:cubicBezTo>
                    <a:pt x="7311" y="10384"/>
                    <a:pt x="8335" y="10003"/>
                    <a:pt x="9145" y="9193"/>
                  </a:cubicBezTo>
                  <a:cubicBezTo>
                    <a:pt x="10693" y="7645"/>
                    <a:pt x="10717" y="5216"/>
                    <a:pt x="9264" y="3597"/>
                  </a:cubicBezTo>
                  <a:lnTo>
                    <a:pt x="10098" y="2763"/>
                  </a:lnTo>
                  <a:cubicBezTo>
                    <a:pt x="10360" y="3049"/>
                    <a:pt x="10598" y="3358"/>
                    <a:pt x="10765" y="3692"/>
                  </a:cubicBezTo>
                  <a:cubicBezTo>
                    <a:pt x="10799" y="3749"/>
                    <a:pt x="10854" y="3778"/>
                    <a:pt x="10914" y="3778"/>
                  </a:cubicBezTo>
                  <a:cubicBezTo>
                    <a:pt x="10979" y="3778"/>
                    <a:pt x="11048" y="3743"/>
                    <a:pt x="11098" y="3668"/>
                  </a:cubicBezTo>
                  <a:cubicBezTo>
                    <a:pt x="11122" y="3644"/>
                    <a:pt x="11098" y="3573"/>
                    <a:pt x="11098" y="3549"/>
                  </a:cubicBezTo>
                  <a:cubicBezTo>
                    <a:pt x="10860" y="3120"/>
                    <a:pt x="10574" y="2739"/>
                    <a:pt x="10241" y="2406"/>
                  </a:cubicBezTo>
                  <a:cubicBezTo>
                    <a:pt x="9193" y="1382"/>
                    <a:pt x="7788" y="786"/>
                    <a:pt x="6311" y="786"/>
                  </a:cubicBezTo>
                  <a:lnTo>
                    <a:pt x="6097" y="786"/>
                  </a:lnTo>
                  <a:lnTo>
                    <a:pt x="6097" y="239"/>
                  </a:lnTo>
                  <a:lnTo>
                    <a:pt x="6097" y="191"/>
                  </a:lnTo>
                  <a:cubicBezTo>
                    <a:pt x="6073" y="72"/>
                    <a:pt x="5978" y="1"/>
                    <a:pt x="585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54"/>
          <p:cNvGrpSpPr/>
          <p:nvPr/>
        </p:nvGrpSpPr>
        <p:grpSpPr>
          <a:xfrm>
            <a:off x="1049234" y="2448366"/>
            <a:ext cx="354351" cy="354321"/>
            <a:chOff x="1696921" y="2448366"/>
            <a:chExt cx="354351" cy="354321"/>
          </a:xfrm>
        </p:grpSpPr>
        <p:sp>
          <p:nvSpPr>
            <p:cNvPr id="2907" name="Google Shape;2907;p54"/>
            <p:cNvSpPr/>
            <p:nvPr/>
          </p:nvSpPr>
          <p:spPr>
            <a:xfrm>
              <a:off x="1794209" y="2483160"/>
              <a:ext cx="25581" cy="289712"/>
            </a:xfrm>
            <a:custGeom>
              <a:rect b="b" l="l" r="r" t="t"/>
              <a:pathLst>
                <a:path extrusionOk="0" h="9717" w="858">
                  <a:moveTo>
                    <a:pt x="72" y="0"/>
                  </a:moveTo>
                  <a:cubicBezTo>
                    <a:pt x="24" y="0"/>
                    <a:pt x="0" y="24"/>
                    <a:pt x="0" y="72"/>
                  </a:cubicBezTo>
                  <a:lnTo>
                    <a:pt x="0" y="9717"/>
                  </a:lnTo>
                  <a:lnTo>
                    <a:pt x="858" y="9717"/>
                  </a:lnTo>
                  <a:lnTo>
                    <a:pt x="834" y="72"/>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4"/>
            <p:cNvSpPr/>
            <p:nvPr/>
          </p:nvSpPr>
          <p:spPr>
            <a:xfrm>
              <a:off x="1896446" y="2628003"/>
              <a:ext cx="24896" cy="144871"/>
            </a:xfrm>
            <a:custGeom>
              <a:rect b="b" l="l" r="r" t="t"/>
              <a:pathLst>
                <a:path extrusionOk="0" h="4859" w="835">
                  <a:moveTo>
                    <a:pt x="48" y="0"/>
                  </a:moveTo>
                  <a:cubicBezTo>
                    <a:pt x="24" y="0"/>
                    <a:pt x="1" y="24"/>
                    <a:pt x="1" y="48"/>
                  </a:cubicBezTo>
                  <a:lnTo>
                    <a:pt x="1" y="4859"/>
                  </a:lnTo>
                  <a:lnTo>
                    <a:pt x="834" y="4859"/>
                  </a:lnTo>
                  <a:lnTo>
                    <a:pt x="834" y="48"/>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54"/>
            <p:cNvSpPr/>
            <p:nvPr/>
          </p:nvSpPr>
          <p:spPr>
            <a:xfrm>
              <a:off x="1996566" y="2593924"/>
              <a:ext cx="24866" cy="178950"/>
            </a:xfrm>
            <a:custGeom>
              <a:rect b="b" l="l" r="r" t="t"/>
              <a:pathLst>
                <a:path extrusionOk="0" h="6002" w="834">
                  <a:moveTo>
                    <a:pt x="0" y="0"/>
                  </a:moveTo>
                  <a:lnTo>
                    <a:pt x="0" y="6002"/>
                  </a:lnTo>
                  <a:lnTo>
                    <a:pt x="834" y="6002"/>
                  </a:lnTo>
                  <a:lnTo>
                    <a:pt x="834" y="72"/>
                  </a:lnTo>
                  <a:cubicBezTo>
                    <a:pt x="834" y="48"/>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54"/>
            <p:cNvSpPr/>
            <p:nvPr/>
          </p:nvSpPr>
          <p:spPr>
            <a:xfrm>
              <a:off x="1769343" y="2593924"/>
              <a:ext cx="24896" cy="178950"/>
            </a:xfrm>
            <a:custGeom>
              <a:rect b="b" l="l" r="r" t="t"/>
              <a:pathLst>
                <a:path extrusionOk="0" h="6002" w="835">
                  <a:moveTo>
                    <a:pt x="72" y="0"/>
                  </a:moveTo>
                  <a:cubicBezTo>
                    <a:pt x="25" y="0"/>
                    <a:pt x="1" y="48"/>
                    <a:pt x="1" y="72"/>
                  </a:cubicBezTo>
                  <a:lnTo>
                    <a:pt x="1" y="6002"/>
                  </a:lnTo>
                  <a:lnTo>
                    <a:pt x="834" y="6002"/>
                  </a:lnTo>
                  <a:lnTo>
                    <a:pt x="834"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4"/>
            <p:cNvSpPr/>
            <p:nvPr/>
          </p:nvSpPr>
          <p:spPr>
            <a:xfrm>
              <a:off x="1870178" y="2669894"/>
              <a:ext cx="25581" cy="103697"/>
            </a:xfrm>
            <a:custGeom>
              <a:rect b="b" l="l" r="r" t="t"/>
              <a:pathLst>
                <a:path extrusionOk="0" h="3478" w="858">
                  <a:moveTo>
                    <a:pt x="0" y="1"/>
                  </a:moveTo>
                  <a:lnTo>
                    <a:pt x="0" y="3477"/>
                  </a:lnTo>
                  <a:lnTo>
                    <a:pt x="858" y="3477"/>
                  </a:lnTo>
                  <a:lnTo>
                    <a:pt x="858"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4"/>
            <p:cNvSpPr/>
            <p:nvPr/>
          </p:nvSpPr>
          <p:spPr>
            <a:xfrm>
              <a:off x="1971700" y="2519356"/>
              <a:ext cx="24896" cy="253517"/>
            </a:xfrm>
            <a:custGeom>
              <a:rect b="b" l="l" r="r" t="t"/>
              <a:pathLst>
                <a:path extrusionOk="0" h="8503" w="835">
                  <a:moveTo>
                    <a:pt x="72" y="1"/>
                  </a:moveTo>
                  <a:cubicBezTo>
                    <a:pt x="25" y="1"/>
                    <a:pt x="1" y="48"/>
                    <a:pt x="1" y="72"/>
                  </a:cubicBezTo>
                  <a:lnTo>
                    <a:pt x="1" y="8503"/>
                  </a:lnTo>
                  <a:lnTo>
                    <a:pt x="834" y="8503"/>
                  </a:lnTo>
                  <a:lnTo>
                    <a:pt x="834" y="72"/>
                  </a:lnTo>
                  <a:cubicBezTo>
                    <a:pt x="834" y="48"/>
                    <a:pt x="811" y="1"/>
                    <a:pt x="787"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4"/>
            <p:cNvSpPr/>
            <p:nvPr/>
          </p:nvSpPr>
          <p:spPr>
            <a:xfrm>
              <a:off x="1743791" y="2632267"/>
              <a:ext cx="24866" cy="140608"/>
            </a:xfrm>
            <a:custGeom>
              <a:rect b="b" l="l" r="r" t="t"/>
              <a:pathLst>
                <a:path extrusionOk="0" h="4716" w="834">
                  <a:moveTo>
                    <a:pt x="72" y="0"/>
                  </a:moveTo>
                  <a:cubicBezTo>
                    <a:pt x="24" y="0"/>
                    <a:pt x="0" y="24"/>
                    <a:pt x="0" y="72"/>
                  </a:cubicBezTo>
                  <a:lnTo>
                    <a:pt x="0" y="4716"/>
                  </a:lnTo>
                  <a:lnTo>
                    <a:pt x="834" y="4716"/>
                  </a:lnTo>
                  <a:lnTo>
                    <a:pt x="834"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4"/>
            <p:cNvSpPr/>
            <p:nvPr/>
          </p:nvSpPr>
          <p:spPr>
            <a:xfrm>
              <a:off x="1806284" y="2482892"/>
              <a:ext cx="14937" cy="290696"/>
            </a:xfrm>
            <a:custGeom>
              <a:rect b="b" l="l" r="r" t="t"/>
              <a:pathLst>
                <a:path extrusionOk="0" h="9750" w="501">
                  <a:moveTo>
                    <a:pt x="450" y="0"/>
                  </a:moveTo>
                  <a:cubicBezTo>
                    <a:pt x="442" y="0"/>
                    <a:pt x="435" y="3"/>
                    <a:pt x="429" y="9"/>
                  </a:cubicBezTo>
                  <a:lnTo>
                    <a:pt x="0" y="9"/>
                  </a:lnTo>
                  <a:cubicBezTo>
                    <a:pt x="24" y="9"/>
                    <a:pt x="48" y="33"/>
                    <a:pt x="48" y="81"/>
                  </a:cubicBezTo>
                  <a:lnTo>
                    <a:pt x="48" y="9749"/>
                  </a:lnTo>
                  <a:lnTo>
                    <a:pt x="500" y="9749"/>
                  </a:lnTo>
                  <a:lnTo>
                    <a:pt x="500" y="81"/>
                  </a:lnTo>
                  <a:cubicBezTo>
                    <a:pt x="500" y="27"/>
                    <a:pt x="473" y="0"/>
                    <a:pt x="45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4"/>
            <p:cNvSpPr/>
            <p:nvPr/>
          </p:nvSpPr>
          <p:spPr>
            <a:xfrm>
              <a:off x="1782134" y="2595355"/>
              <a:ext cx="13506" cy="178234"/>
            </a:xfrm>
            <a:custGeom>
              <a:rect b="b" l="l" r="r" t="t"/>
              <a:pathLst>
                <a:path extrusionOk="0" h="5978" w="453">
                  <a:moveTo>
                    <a:pt x="0" y="0"/>
                  </a:moveTo>
                  <a:lnTo>
                    <a:pt x="0" y="5977"/>
                  </a:lnTo>
                  <a:lnTo>
                    <a:pt x="453" y="5977"/>
                  </a:lnTo>
                  <a:lnTo>
                    <a:pt x="453"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54"/>
            <p:cNvSpPr/>
            <p:nvPr/>
          </p:nvSpPr>
          <p:spPr>
            <a:xfrm>
              <a:off x="1756582" y="2632267"/>
              <a:ext cx="12791" cy="141323"/>
            </a:xfrm>
            <a:custGeom>
              <a:rect b="b" l="l" r="r" t="t"/>
              <a:pathLst>
                <a:path extrusionOk="0" h="4740" w="429">
                  <a:moveTo>
                    <a:pt x="0" y="0"/>
                  </a:moveTo>
                  <a:lnTo>
                    <a:pt x="0" y="4739"/>
                  </a:lnTo>
                  <a:lnTo>
                    <a:pt x="429" y="4739"/>
                  </a:lnTo>
                  <a:lnTo>
                    <a:pt x="42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54"/>
            <p:cNvSpPr/>
            <p:nvPr/>
          </p:nvSpPr>
          <p:spPr>
            <a:xfrm>
              <a:off x="1843911" y="2557013"/>
              <a:ext cx="24866" cy="215861"/>
            </a:xfrm>
            <a:custGeom>
              <a:rect b="b" l="l" r="r" t="t"/>
              <a:pathLst>
                <a:path extrusionOk="0" h="7240" w="834">
                  <a:moveTo>
                    <a:pt x="72" y="0"/>
                  </a:moveTo>
                  <a:cubicBezTo>
                    <a:pt x="24" y="0"/>
                    <a:pt x="0" y="24"/>
                    <a:pt x="0" y="48"/>
                  </a:cubicBezTo>
                  <a:lnTo>
                    <a:pt x="0" y="7240"/>
                  </a:lnTo>
                  <a:lnTo>
                    <a:pt x="834" y="7240"/>
                  </a:lnTo>
                  <a:lnTo>
                    <a:pt x="834" y="48"/>
                  </a:lnTo>
                  <a:cubicBezTo>
                    <a:pt x="834" y="24"/>
                    <a:pt x="810" y="0"/>
                    <a:pt x="786"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4"/>
            <p:cNvSpPr/>
            <p:nvPr/>
          </p:nvSpPr>
          <p:spPr>
            <a:xfrm>
              <a:off x="1907090" y="2628003"/>
              <a:ext cx="14937" cy="144871"/>
            </a:xfrm>
            <a:custGeom>
              <a:rect b="b" l="l" r="r" t="t"/>
              <a:pathLst>
                <a:path extrusionOk="0" h="4859" w="501">
                  <a:moveTo>
                    <a:pt x="1" y="0"/>
                  </a:moveTo>
                  <a:cubicBezTo>
                    <a:pt x="25" y="0"/>
                    <a:pt x="48" y="24"/>
                    <a:pt x="48" y="48"/>
                  </a:cubicBezTo>
                  <a:lnTo>
                    <a:pt x="48" y="4859"/>
                  </a:lnTo>
                  <a:lnTo>
                    <a:pt x="501" y="4859"/>
                  </a:lnTo>
                  <a:lnTo>
                    <a:pt x="501" y="48"/>
                  </a:lnTo>
                  <a:cubicBezTo>
                    <a:pt x="501"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4"/>
            <p:cNvSpPr/>
            <p:nvPr/>
          </p:nvSpPr>
          <p:spPr>
            <a:xfrm>
              <a:off x="1882969" y="2669894"/>
              <a:ext cx="13506" cy="103697"/>
            </a:xfrm>
            <a:custGeom>
              <a:rect b="b" l="l" r="r" t="t"/>
              <a:pathLst>
                <a:path extrusionOk="0" h="3478" w="453">
                  <a:moveTo>
                    <a:pt x="0" y="1"/>
                  </a:moveTo>
                  <a:lnTo>
                    <a:pt x="0" y="3477"/>
                  </a:lnTo>
                  <a:lnTo>
                    <a:pt x="453" y="3477"/>
                  </a:lnTo>
                  <a:lnTo>
                    <a:pt x="453"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4"/>
            <p:cNvSpPr/>
            <p:nvPr/>
          </p:nvSpPr>
          <p:spPr>
            <a:xfrm>
              <a:off x="1855271" y="2557699"/>
              <a:ext cx="15653" cy="215890"/>
            </a:xfrm>
            <a:custGeom>
              <a:rect b="b" l="l" r="r" t="t"/>
              <a:pathLst>
                <a:path extrusionOk="0" h="7241" w="525">
                  <a:moveTo>
                    <a:pt x="0" y="1"/>
                  </a:moveTo>
                  <a:cubicBezTo>
                    <a:pt x="48" y="1"/>
                    <a:pt x="72" y="25"/>
                    <a:pt x="72" y="72"/>
                  </a:cubicBezTo>
                  <a:lnTo>
                    <a:pt x="72" y="7240"/>
                  </a:lnTo>
                  <a:lnTo>
                    <a:pt x="524" y="7240"/>
                  </a:lnTo>
                  <a:lnTo>
                    <a:pt x="524" y="72"/>
                  </a:lnTo>
                  <a:cubicBezTo>
                    <a:pt x="524" y="25"/>
                    <a:pt x="500" y="1"/>
                    <a:pt x="453"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4"/>
            <p:cNvSpPr/>
            <p:nvPr/>
          </p:nvSpPr>
          <p:spPr>
            <a:xfrm>
              <a:off x="1946148" y="2706805"/>
              <a:ext cx="24896" cy="66070"/>
            </a:xfrm>
            <a:custGeom>
              <a:rect b="b" l="l" r="r" t="t"/>
              <a:pathLst>
                <a:path extrusionOk="0" h="2216" w="835">
                  <a:moveTo>
                    <a:pt x="72" y="1"/>
                  </a:moveTo>
                  <a:cubicBezTo>
                    <a:pt x="24" y="1"/>
                    <a:pt x="1" y="25"/>
                    <a:pt x="1" y="72"/>
                  </a:cubicBezTo>
                  <a:lnTo>
                    <a:pt x="1" y="2216"/>
                  </a:lnTo>
                  <a:lnTo>
                    <a:pt x="834" y="2216"/>
                  </a:lnTo>
                  <a:lnTo>
                    <a:pt x="834"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4"/>
            <p:cNvSpPr/>
            <p:nvPr/>
          </p:nvSpPr>
          <p:spPr>
            <a:xfrm>
              <a:off x="2007210" y="2595355"/>
              <a:ext cx="15653" cy="178234"/>
            </a:xfrm>
            <a:custGeom>
              <a:rect b="b" l="l" r="r" t="t"/>
              <a:pathLst>
                <a:path extrusionOk="0" h="5978" w="525">
                  <a:moveTo>
                    <a:pt x="1" y="0"/>
                  </a:moveTo>
                  <a:cubicBezTo>
                    <a:pt x="48" y="0"/>
                    <a:pt x="72" y="24"/>
                    <a:pt x="72" y="48"/>
                  </a:cubicBezTo>
                  <a:lnTo>
                    <a:pt x="72" y="5977"/>
                  </a:lnTo>
                  <a:lnTo>
                    <a:pt x="525" y="5977"/>
                  </a:lnTo>
                  <a:lnTo>
                    <a:pt x="525" y="48"/>
                  </a:lnTo>
                  <a:cubicBezTo>
                    <a:pt x="525"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4"/>
            <p:cNvSpPr/>
            <p:nvPr/>
          </p:nvSpPr>
          <p:spPr>
            <a:xfrm>
              <a:off x="1982373" y="2520310"/>
              <a:ext cx="14937" cy="253278"/>
            </a:xfrm>
            <a:custGeom>
              <a:rect b="b" l="l" r="r" t="t"/>
              <a:pathLst>
                <a:path extrusionOk="0" h="8495" w="501">
                  <a:moveTo>
                    <a:pt x="469" y="0"/>
                  </a:moveTo>
                  <a:cubicBezTo>
                    <a:pt x="464" y="0"/>
                    <a:pt x="458" y="5"/>
                    <a:pt x="453" y="16"/>
                  </a:cubicBezTo>
                  <a:lnTo>
                    <a:pt x="0" y="16"/>
                  </a:lnTo>
                  <a:cubicBezTo>
                    <a:pt x="48" y="16"/>
                    <a:pt x="72" y="40"/>
                    <a:pt x="72" y="64"/>
                  </a:cubicBezTo>
                  <a:lnTo>
                    <a:pt x="72" y="8494"/>
                  </a:lnTo>
                  <a:lnTo>
                    <a:pt x="500" y="8494"/>
                  </a:lnTo>
                  <a:lnTo>
                    <a:pt x="500" y="64"/>
                  </a:lnTo>
                  <a:cubicBezTo>
                    <a:pt x="500" y="46"/>
                    <a:pt x="486" y="0"/>
                    <a:pt x="46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4"/>
            <p:cNvSpPr/>
            <p:nvPr/>
          </p:nvSpPr>
          <p:spPr>
            <a:xfrm>
              <a:off x="1958939" y="2706805"/>
              <a:ext cx="12791" cy="66786"/>
            </a:xfrm>
            <a:custGeom>
              <a:rect b="b" l="l" r="r" t="t"/>
              <a:pathLst>
                <a:path extrusionOk="0" h="2240" w="429">
                  <a:moveTo>
                    <a:pt x="0" y="1"/>
                  </a:moveTo>
                  <a:lnTo>
                    <a:pt x="0" y="2239"/>
                  </a:lnTo>
                  <a:lnTo>
                    <a:pt x="429" y="2239"/>
                  </a:lnTo>
                  <a:lnTo>
                    <a:pt x="429"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4"/>
            <p:cNvSpPr/>
            <p:nvPr/>
          </p:nvSpPr>
          <p:spPr>
            <a:xfrm>
              <a:off x="1701185" y="2773562"/>
              <a:ext cx="343678" cy="24180"/>
            </a:xfrm>
            <a:custGeom>
              <a:rect b="b" l="l" r="r" t="t"/>
              <a:pathLst>
                <a:path extrusionOk="0" h="811" w="11527">
                  <a:moveTo>
                    <a:pt x="120" y="0"/>
                  </a:moveTo>
                  <a:cubicBezTo>
                    <a:pt x="48" y="0"/>
                    <a:pt x="1" y="48"/>
                    <a:pt x="1" y="119"/>
                  </a:cubicBezTo>
                  <a:lnTo>
                    <a:pt x="1" y="691"/>
                  </a:lnTo>
                  <a:cubicBezTo>
                    <a:pt x="1" y="739"/>
                    <a:pt x="48" y="810"/>
                    <a:pt x="120" y="810"/>
                  </a:cubicBezTo>
                  <a:lnTo>
                    <a:pt x="11408" y="810"/>
                  </a:lnTo>
                  <a:cubicBezTo>
                    <a:pt x="11455" y="810"/>
                    <a:pt x="11527" y="739"/>
                    <a:pt x="11527" y="691"/>
                  </a:cubicBezTo>
                  <a:lnTo>
                    <a:pt x="11527" y="119"/>
                  </a:lnTo>
                  <a:cubicBezTo>
                    <a:pt x="11527" y="48"/>
                    <a:pt x="11455"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4"/>
            <p:cNvSpPr/>
            <p:nvPr/>
          </p:nvSpPr>
          <p:spPr>
            <a:xfrm>
              <a:off x="2027096" y="2772846"/>
              <a:ext cx="17770" cy="23464"/>
            </a:xfrm>
            <a:custGeom>
              <a:rect b="b" l="l" r="r" t="t"/>
              <a:pathLst>
                <a:path extrusionOk="0" h="787" w="596">
                  <a:moveTo>
                    <a:pt x="0" y="1"/>
                  </a:moveTo>
                  <a:cubicBezTo>
                    <a:pt x="48" y="1"/>
                    <a:pt x="119" y="48"/>
                    <a:pt x="119" y="120"/>
                  </a:cubicBezTo>
                  <a:lnTo>
                    <a:pt x="119" y="667"/>
                  </a:lnTo>
                  <a:cubicBezTo>
                    <a:pt x="119" y="739"/>
                    <a:pt x="48" y="786"/>
                    <a:pt x="0" y="786"/>
                  </a:cubicBezTo>
                  <a:lnTo>
                    <a:pt x="477" y="786"/>
                  </a:lnTo>
                  <a:cubicBezTo>
                    <a:pt x="524" y="786"/>
                    <a:pt x="596" y="739"/>
                    <a:pt x="596" y="667"/>
                  </a:cubicBezTo>
                  <a:lnTo>
                    <a:pt x="596" y="120"/>
                  </a:lnTo>
                  <a:cubicBezTo>
                    <a:pt x="596" y="48"/>
                    <a:pt x="524"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4"/>
            <p:cNvSpPr/>
            <p:nvPr/>
          </p:nvSpPr>
          <p:spPr>
            <a:xfrm>
              <a:off x="1696921" y="2448366"/>
              <a:ext cx="354351" cy="354321"/>
            </a:xfrm>
            <a:custGeom>
              <a:rect b="b" l="l" r="r" t="t"/>
              <a:pathLst>
                <a:path extrusionOk="0" h="11884" w="11885">
                  <a:moveTo>
                    <a:pt x="2263" y="6359"/>
                  </a:moveTo>
                  <a:lnTo>
                    <a:pt x="2263" y="10717"/>
                  </a:lnTo>
                  <a:lnTo>
                    <a:pt x="1739" y="10717"/>
                  </a:lnTo>
                  <a:lnTo>
                    <a:pt x="1739" y="6359"/>
                  </a:lnTo>
                  <a:close/>
                  <a:moveTo>
                    <a:pt x="3120" y="5097"/>
                  </a:moveTo>
                  <a:lnTo>
                    <a:pt x="3120" y="10717"/>
                  </a:lnTo>
                  <a:lnTo>
                    <a:pt x="2620" y="10717"/>
                  </a:lnTo>
                  <a:lnTo>
                    <a:pt x="2620" y="5097"/>
                  </a:lnTo>
                  <a:close/>
                  <a:moveTo>
                    <a:pt x="5645" y="3858"/>
                  </a:moveTo>
                  <a:lnTo>
                    <a:pt x="5645" y="10717"/>
                  </a:lnTo>
                  <a:lnTo>
                    <a:pt x="5145" y="10717"/>
                  </a:lnTo>
                  <a:lnTo>
                    <a:pt x="5145" y="3858"/>
                  </a:lnTo>
                  <a:close/>
                  <a:moveTo>
                    <a:pt x="6526" y="7597"/>
                  </a:moveTo>
                  <a:lnTo>
                    <a:pt x="6526" y="10717"/>
                  </a:lnTo>
                  <a:lnTo>
                    <a:pt x="6002" y="10717"/>
                  </a:lnTo>
                  <a:lnTo>
                    <a:pt x="6002" y="7597"/>
                  </a:lnTo>
                  <a:close/>
                  <a:moveTo>
                    <a:pt x="7359" y="6192"/>
                  </a:moveTo>
                  <a:lnTo>
                    <a:pt x="7359" y="10717"/>
                  </a:lnTo>
                  <a:lnTo>
                    <a:pt x="6835" y="10717"/>
                  </a:lnTo>
                  <a:lnTo>
                    <a:pt x="6835" y="6192"/>
                  </a:lnTo>
                  <a:close/>
                  <a:moveTo>
                    <a:pt x="9026" y="8859"/>
                  </a:moveTo>
                  <a:lnTo>
                    <a:pt x="9026" y="10717"/>
                  </a:lnTo>
                  <a:lnTo>
                    <a:pt x="8502" y="10717"/>
                  </a:lnTo>
                  <a:lnTo>
                    <a:pt x="8502" y="8859"/>
                  </a:lnTo>
                  <a:close/>
                  <a:moveTo>
                    <a:pt x="9884" y="2596"/>
                  </a:moveTo>
                  <a:lnTo>
                    <a:pt x="9884" y="10717"/>
                  </a:lnTo>
                  <a:lnTo>
                    <a:pt x="9384" y="10717"/>
                  </a:lnTo>
                  <a:lnTo>
                    <a:pt x="9384" y="2596"/>
                  </a:lnTo>
                  <a:close/>
                  <a:moveTo>
                    <a:pt x="11479" y="11050"/>
                  </a:moveTo>
                  <a:lnTo>
                    <a:pt x="11479" y="11503"/>
                  </a:lnTo>
                  <a:lnTo>
                    <a:pt x="334" y="11503"/>
                  </a:lnTo>
                  <a:lnTo>
                    <a:pt x="334" y="11050"/>
                  </a:lnTo>
                  <a:close/>
                  <a:moveTo>
                    <a:pt x="929" y="0"/>
                  </a:moveTo>
                  <a:cubicBezTo>
                    <a:pt x="810" y="0"/>
                    <a:pt x="715" y="72"/>
                    <a:pt x="715" y="191"/>
                  </a:cubicBezTo>
                  <a:lnTo>
                    <a:pt x="715" y="1001"/>
                  </a:lnTo>
                  <a:lnTo>
                    <a:pt x="501" y="1001"/>
                  </a:lnTo>
                  <a:cubicBezTo>
                    <a:pt x="406" y="1001"/>
                    <a:pt x="334" y="1048"/>
                    <a:pt x="334" y="1144"/>
                  </a:cubicBezTo>
                  <a:cubicBezTo>
                    <a:pt x="334" y="1263"/>
                    <a:pt x="382" y="1358"/>
                    <a:pt x="501" y="1358"/>
                  </a:cubicBezTo>
                  <a:lnTo>
                    <a:pt x="715" y="1358"/>
                  </a:lnTo>
                  <a:lnTo>
                    <a:pt x="715" y="2239"/>
                  </a:lnTo>
                  <a:lnTo>
                    <a:pt x="501" y="2239"/>
                  </a:lnTo>
                  <a:cubicBezTo>
                    <a:pt x="406" y="2239"/>
                    <a:pt x="334" y="2310"/>
                    <a:pt x="334" y="2382"/>
                  </a:cubicBezTo>
                  <a:cubicBezTo>
                    <a:pt x="334" y="2501"/>
                    <a:pt x="382" y="2596"/>
                    <a:pt x="501" y="2596"/>
                  </a:cubicBezTo>
                  <a:lnTo>
                    <a:pt x="715" y="2596"/>
                  </a:lnTo>
                  <a:lnTo>
                    <a:pt x="715" y="3501"/>
                  </a:lnTo>
                  <a:lnTo>
                    <a:pt x="501" y="3501"/>
                  </a:lnTo>
                  <a:cubicBezTo>
                    <a:pt x="406" y="3501"/>
                    <a:pt x="334" y="3549"/>
                    <a:pt x="334" y="3644"/>
                  </a:cubicBezTo>
                  <a:cubicBezTo>
                    <a:pt x="334" y="3763"/>
                    <a:pt x="382" y="3858"/>
                    <a:pt x="501" y="3858"/>
                  </a:cubicBezTo>
                  <a:lnTo>
                    <a:pt x="715" y="3858"/>
                  </a:lnTo>
                  <a:lnTo>
                    <a:pt x="715" y="4739"/>
                  </a:lnTo>
                  <a:lnTo>
                    <a:pt x="501" y="4739"/>
                  </a:lnTo>
                  <a:cubicBezTo>
                    <a:pt x="406" y="4739"/>
                    <a:pt x="334" y="4811"/>
                    <a:pt x="334" y="4882"/>
                  </a:cubicBezTo>
                  <a:cubicBezTo>
                    <a:pt x="334" y="5001"/>
                    <a:pt x="382" y="5097"/>
                    <a:pt x="501" y="5097"/>
                  </a:cubicBezTo>
                  <a:lnTo>
                    <a:pt x="715" y="5097"/>
                  </a:lnTo>
                  <a:lnTo>
                    <a:pt x="715" y="6002"/>
                  </a:lnTo>
                  <a:lnTo>
                    <a:pt x="501" y="6002"/>
                  </a:lnTo>
                  <a:cubicBezTo>
                    <a:pt x="406" y="6002"/>
                    <a:pt x="334" y="6049"/>
                    <a:pt x="334" y="6145"/>
                  </a:cubicBezTo>
                  <a:cubicBezTo>
                    <a:pt x="334" y="6264"/>
                    <a:pt x="382" y="6359"/>
                    <a:pt x="501" y="6359"/>
                  </a:cubicBezTo>
                  <a:lnTo>
                    <a:pt x="715" y="6359"/>
                  </a:lnTo>
                  <a:lnTo>
                    <a:pt x="715" y="7240"/>
                  </a:lnTo>
                  <a:lnTo>
                    <a:pt x="501" y="7240"/>
                  </a:lnTo>
                  <a:cubicBezTo>
                    <a:pt x="406" y="7240"/>
                    <a:pt x="334" y="7311"/>
                    <a:pt x="334" y="7383"/>
                  </a:cubicBezTo>
                  <a:cubicBezTo>
                    <a:pt x="334" y="7502"/>
                    <a:pt x="382" y="7597"/>
                    <a:pt x="501" y="7597"/>
                  </a:cubicBezTo>
                  <a:lnTo>
                    <a:pt x="715" y="7597"/>
                  </a:lnTo>
                  <a:lnTo>
                    <a:pt x="715" y="8502"/>
                  </a:lnTo>
                  <a:lnTo>
                    <a:pt x="501" y="8502"/>
                  </a:lnTo>
                  <a:cubicBezTo>
                    <a:pt x="406" y="8502"/>
                    <a:pt x="334" y="8550"/>
                    <a:pt x="334" y="8645"/>
                  </a:cubicBezTo>
                  <a:cubicBezTo>
                    <a:pt x="334" y="8764"/>
                    <a:pt x="382" y="8859"/>
                    <a:pt x="501" y="8859"/>
                  </a:cubicBezTo>
                  <a:lnTo>
                    <a:pt x="715" y="8859"/>
                  </a:lnTo>
                  <a:lnTo>
                    <a:pt x="715" y="9741"/>
                  </a:lnTo>
                  <a:lnTo>
                    <a:pt x="501" y="9741"/>
                  </a:lnTo>
                  <a:cubicBezTo>
                    <a:pt x="406" y="9741"/>
                    <a:pt x="334" y="9812"/>
                    <a:pt x="334" y="9883"/>
                  </a:cubicBezTo>
                  <a:cubicBezTo>
                    <a:pt x="334" y="10002"/>
                    <a:pt x="382" y="10098"/>
                    <a:pt x="501" y="10098"/>
                  </a:cubicBezTo>
                  <a:lnTo>
                    <a:pt x="715" y="10098"/>
                  </a:lnTo>
                  <a:lnTo>
                    <a:pt x="715" y="10717"/>
                  </a:lnTo>
                  <a:lnTo>
                    <a:pt x="286" y="10717"/>
                  </a:lnTo>
                  <a:cubicBezTo>
                    <a:pt x="144" y="10717"/>
                    <a:pt x="1" y="10836"/>
                    <a:pt x="1" y="11026"/>
                  </a:cubicBezTo>
                  <a:lnTo>
                    <a:pt x="1" y="11598"/>
                  </a:lnTo>
                  <a:cubicBezTo>
                    <a:pt x="1" y="11741"/>
                    <a:pt x="120" y="11884"/>
                    <a:pt x="286" y="11884"/>
                  </a:cubicBezTo>
                  <a:lnTo>
                    <a:pt x="11575" y="11884"/>
                  </a:lnTo>
                  <a:cubicBezTo>
                    <a:pt x="11717" y="11884"/>
                    <a:pt x="11884" y="11765"/>
                    <a:pt x="11884" y="11598"/>
                  </a:cubicBezTo>
                  <a:lnTo>
                    <a:pt x="11884" y="11026"/>
                  </a:lnTo>
                  <a:cubicBezTo>
                    <a:pt x="11836" y="10836"/>
                    <a:pt x="11694" y="10693"/>
                    <a:pt x="11551" y="10693"/>
                  </a:cubicBezTo>
                  <a:lnTo>
                    <a:pt x="11098" y="10693"/>
                  </a:lnTo>
                  <a:lnTo>
                    <a:pt x="11098" y="9883"/>
                  </a:lnTo>
                  <a:cubicBezTo>
                    <a:pt x="11098" y="9812"/>
                    <a:pt x="11051" y="9717"/>
                    <a:pt x="10955" y="9717"/>
                  </a:cubicBezTo>
                  <a:cubicBezTo>
                    <a:pt x="10836" y="9717"/>
                    <a:pt x="10741" y="9764"/>
                    <a:pt x="10741" y="9883"/>
                  </a:cubicBezTo>
                  <a:lnTo>
                    <a:pt x="10741" y="10717"/>
                  </a:lnTo>
                  <a:lnTo>
                    <a:pt x="10241" y="10717"/>
                  </a:lnTo>
                  <a:lnTo>
                    <a:pt x="10241" y="5097"/>
                  </a:lnTo>
                  <a:lnTo>
                    <a:pt x="10741" y="5097"/>
                  </a:lnTo>
                  <a:lnTo>
                    <a:pt x="10741" y="9098"/>
                  </a:lnTo>
                  <a:cubicBezTo>
                    <a:pt x="10741" y="9169"/>
                    <a:pt x="10812" y="9264"/>
                    <a:pt x="10884" y="9264"/>
                  </a:cubicBezTo>
                  <a:cubicBezTo>
                    <a:pt x="11003" y="9264"/>
                    <a:pt x="11098" y="9217"/>
                    <a:pt x="11098" y="9098"/>
                  </a:cubicBezTo>
                  <a:lnTo>
                    <a:pt x="11098" y="4978"/>
                  </a:lnTo>
                  <a:cubicBezTo>
                    <a:pt x="11098" y="4835"/>
                    <a:pt x="10979" y="4739"/>
                    <a:pt x="10860" y="4739"/>
                  </a:cubicBezTo>
                  <a:lnTo>
                    <a:pt x="10241" y="4739"/>
                  </a:lnTo>
                  <a:lnTo>
                    <a:pt x="10241" y="2477"/>
                  </a:lnTo>
                  <a:cubicBezTo>
                    <a:pt x="10241" y="2334"/>
                    <a:pt x="10122" y="2239"/>
                    <a:pt x="10003" y="2239"/>
                  </a:cubicBezTo>
                  <a:lnTo>
                    <a:pt x="9288" y="2239"/>
                  </a:lnTo>
                  <a:cubicBezTo>
                    <a:pt x="9145" y="2239"/>
                    <a:pt x="9050" y="2358"/>
                    <a:pt x="9050" y="2477"/>
                  </a:cubicBezTo>
                  <a:lnTo>
                    <a:pt x="9050" y="8502"/>
                  </a:lnTo>
                  <a:lnTo>
                    <a:pt x="8431" y="8502"/>
                  </a:lnTo>
                  <a:cubicBezTo>
                    <a:pt x="8264" y="8502"/>
                    <a:pt x="8193" y="8621"/>
                    <a:pt x="8193" y="8740"/>
                  </a:cubicBezTo>
                  <a:lnTo>
                    <a:pt x="8193" y="10717"/>
                  </a:lnTo>
                  <a:lnTo>
                    <a:pt x="7717" y="10717"/>
                  </a:lnTo>
                  <a:lnTo>
                    <a:pt x="7717" y="6121"/>
                  </a:lnTo>
                  <a:cubicBezTo>
                    <a:pt x="7717" y="5954"/>
                    <a:pt x="7597" y="5883"/>
                    <a:pt x="7478" y="5883"/>
                  </a:cubicBezTo>
                  <a:lnTo>
                    <a:pt x="6764" y="5883"/>
                  </a:lnTo>
                  <a:cubicBezTo>
                    <a:pt x="6597" y="5883"/>
                    <a:pt x="6526" y="6002"/>
                    <a:pt x="6526" y="6121"/>
                  </a:cubicBezTo>
                  <a:lnTo>
                    <a:pt x="6526" y="7264"/>
                  </a:lnTo>
                  <a:lnTo>
                    <a:pt x="6002" y="7264"/>
                  </a:lnTo>
                  <a:lnTo>
                    <a:pt x="6002" y="3763"/>
                  </a:lnTo>
                  <a:cubicBezTo>
                    <a:pt x="6002" y="3620"/>
                    <a:pt x="5883" y="3525"/>
                    <a:pt x="5764" y="3525"/>
                  </a:cubicBezTo>
                  <a:lnTo>
                    <a:pt x="5049" y="3525"/>
                  </a:lnTo>
                  <a:cubicBezTo>
                    <a:pt x="4906" y="3525"/>
                    <a:pt x="4811" y="3644"/>
                    <a:pt x="4811" y="3763"/>
                  </a:cubicBezTo>
                  <a:lnTo>
                    <a:pt x="4811" y="10765"/>
                  </a:lnTo>
                  <a:lnTo>
                    <a:pt x="4335" y="10765"/>
                  </a:lnTo>
                  <a:lnTo>
                    <a:pt x="4335" y="1239"/>
                  </a:lnTo>
                  <a:cubicBezTo>
                    <a:pt x="4335" y="1072"/>
                    <a:pt x="4216" y="1001"/>
                    <a:pt x="4097" y="1001"/>
                  </a:cubicBezTo>
                  <a:lnTo>
                    <a:pt x="3382" y="1001"/>
                  </a:lnTo>
                  <a:cubicBezTo>
                    <a:pt x="3263" y="1001"/>
                    <a:pt x="3144" y="1072"/>
                    <a:pt x="3144" y="1286"/>
                  </a:cubicBezTo>
                  <a:lnTo>
                    <a:pt x="3144" y="2501"/>
                  </a:lnTo>
                  <a:cubicBezTo>
                    <a:pt x="3144" y="2596"/>
                    <a:pt x="3216" y="2691"/>
                    <a:pt x="3311" y="2691"/>
                  </a:cubicBezTo>
                  <a:cubicBezTo>
                    <a:pt x="3430" y="2691"/>
                    <a:pt x="3501" y="2620"/>
                    <a:pt x="3501" y="2501"/>
                  </a:cubicBezTo>
                  <a:lnTo>
                    <a:pt x="3501" y="1310"/>
                  </a:lnTo>
                  <a:lnTo>
                    <a:pt x="4025" y="1310"/>
                  </a:lnTo>
                  <a:lnTo>
                    <a:pt x="4025" y="10693"/>
                  </a:lnTo>
                  <a:lnTo>
                    <a:pt x="3501" y="10693"/>
                  </a:lnTo>
                  <a:lnTo>
                    <a:pt x="3501" y="3311"/>
                  </a:lnTo>
                  <a:cubicBezTo>
                    <a:pt x="3501" y="3215"/>
                    <a:pt x="3454" y="3144"/>
                    <a:pt x="3359" y="3144"/>
                  </a:cubicBezTo>
                  <a:cubicBezTo>
                    <a:pt x="3239" y="3144"/>
                    <a:pt x="3144" y="3192"/>
                    <a:pt x="3144" y="3311"/>
                  </a:cubicBezTo>
                  <a:lnTo>
                    <a:pt x="3144" y="4739"/>
                  </a:lnTo>
                  <a:lnTo>
                    <a:pt x="2525" y="4739"/>
                  </a:lnTo>
                  <a:cubicBezTo>
                    <a:pt x="2382" y="4739"/>
                    <a:pt x="2287" y="4859"/>
                    <a:pt x="2287" y="4978"/>
                  </a:cubicBezTo>
                  <a:lnTo>
                    <a:pt x="2287" y="6002"/>
                  </a:lnTo>
                  <a:lnTo>
                    <a:pt x="1668" y="6002"/>
                  </a:lnTo>
                  <a:cubicBezTo>
                    <a:pt x="1525" y="6002"/>
                    <a:pt x="1430" y="6121"/>
                    <a:pt x="1430" y="6240"/>
                  </a:cubicBezTo>
                  <a:lnTo>
                    <a:pt x="1430" y="10717"/>
                  </a:lnTo>
                  <a:lnTo>
                    <a:pt x="1072" y="10717"/>
                  </a:lnTo>
                  <a:lnTo>
                    <a:pt x="1072" y="191"/>
                  </a:lnTo>
                  <a:cubicBezTo>
                    <a:pt x="1072" y="96"/>
                    <a:pt x="1001"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8" name="Google Shape;2928;p54"/>
          <p:cNvGrpSpPr/>
          <p:nvPr/>
        </p:nvGrpSpPr>
        <p:grpSpPr>
          <a:xfrm>
            <a:off x="1047117" y="2994374"/>
            <a:ext cx="355756" cy="355039"/>
            <a:chOff x="1694804" y="2994374"/>
            <a:chExt cx="355756" cy="355039"/>
          </a:xfrm>
        </p:grpSpPr>
        <p:sp>
          <p:nvSpPr>
            <p:cNvPr id="2929" name="Google Shape;2929;p54"/>
            <p:cNvSpPr/>
            <p:nvPr/>
          </p:nvSpPr>
          <p:spPr>
            <a:xfrm>
              <a:off x="1800589" y="2999890"/>
              <a:ext cx="145587" cy="158169"/>
            </a:xfrm>
            <a:custGeom>
              <a:rect b="b" l="l" r="r" t="t"/>
              <a:pathLst>
                <a:path extrusionOk="0" h="5305" w="4883">
                  <a:moveTo>
                    <a:pt x="2442" y="0"/>
                  </a:moveTo>
                  <a:cubicBezTo>
                    <a:pt x="1882" y="0"/>
                    <a:pt x="1322" y="209"/>
                    <a:pt x="882" y="625"/>
                  </a:cubicBezTo>
                  <a:cubicBezTo>
                    <a:pt x="1" y="1483"/>
                    <a:pt x="1" y="2912"/>
                    <a:pt x="858" y="3769"/>
                  </a:cubicBezTo>
                  <a:lnTo>
                    <a:pt x="2382" y="5269"/>
                  </a:lnTo>
                  <a:cubicBezTo>
                    <a:pt x="2394" y="5293"/>
                    <a:pt x="2418" y="5305"/>
                    <a:pt x="2445" y="5305"/>
                  </a:cubicBezTo>
                  <a:cubicBezTo>
                    <a:pt x="2471" y="5305"/>
                    <a:pt x="2501" y="5293"/>
                    <a:pt x="2525" y="5269"/>
                  </a:cubicBezTo>
                  <a:lnTo>
                    <a:pt x="4025" y="3769"/>
                  </a:lnTo>
                  <a:cubicBezTo>
                    <a:pt x="4883" y="2912"/>
                    <a:pt x="4883" y="1483"/>
                    <a:pt x="4001" y="625"/>
                  </a:cubicBezTo>
                  <a:cubicBezTo>
                    <a:pt x="3561" y="209"/>
                    <a:pt x="3001" y="0"/>
                    <a:pt x="244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54"/>
            <p:cNvSpPr/>
            <p:nvPr/>
          </p:nvSpPr>
          <p:spPr>
            <a:xfrm>
              <a:off x="1800589" y="3185013"/>
              <a:ext cx="145587" cy="158198"/>
            </a:xfrm>
            <a:custGeom>
              <a:rect b="b" l="l" r="r" t="t"/>
              <a:pathLst>
                <a:path extrusionOk="0" h="5306" w="4883">
                  <a:moveTo>
                    <a:pt x="2445" y="1"/>
                  </a:moveTo>
                  <a:cubicBezTo>
                    <a:pt x="2418" y="1"/>
                    <a:pt x="2394" y="13"/>
                    <a:pt x="2382" y="37"/>
                  </a:cubicBezTo>
                  <a:lnTo>
                    <a:pt x="858" y="1537"/>
                  </a:lnTo>
                  <a:cubicBezTo>
                    <a:pt x="1" y="2394"/>
                    <a:pt x="1" y="3823"/>
                    <a:pt x="882" y="4680"/>
                  </a:cubicBezTo>
                  <a:cubicBezTo>
                    <a:pt x="1322" y="5097"/>
                    <a:pt x="1882" y="5305"/>
                    <a:pt x="2442" y="5305"/>
                  </a:cubicBezTo>
                  <a:cubicBezTo>
                    <a:pt x="3001" y="5305"/>
                    <a:pt x="3561" y="5097"/>
                    <a:pt x="4001" y="4680"/>
                  </a:cubicBezTo>
                  <a:cubicBezTo>
                    <a:pt x="4883" y="3823"/>
                    <a:pt x="4883" y="2394"/>
                    <a:pt x="4025" y="1537"/>
                  </a:cubicBezTo>
                  <a:lnTo>
                    <a:pt x="2525" y="37"/>
                  </a:lnTo>
                  <a:cubicBezTo>
                    <a:pt x="2501" y="13"/>
                    <a:pt x="2471" y="1"/>
                    <a:pt x="24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54"/>
            <p:cNvSpPr/>
            <p:nvPr/>
          </p:nvSpPr>
          <p:spPr>
            <a:xfrm>
              <a:off x="1864484" y="3000337"/>
              <a:ext cx="80978" cy="157721"/>
            </a:xfrm>
            <a:custGeom>
              <a:rect b="b" l="l" r="r" t="t"/>
              <a:pathLst>
                <a:path extrusionOk="0" h="5290" w="2716">
                  <a:moveTo>
                    <a:pt x="256" y="0"/>
                  </a:moveTo>
                  <a:cubicBezTo>
                    <a:pt x="170" y="0"/>
                    <a:pt x="85" y="5"/>
                    <a:pt x="1" y="15"/>
                  </a:cubicBezTo>
                  <a:cubicBezTo>
                    <a:pt x="477" y="39"/>
                    <a:pt x="953" y="253"/>
                    <a:pt x="1311" y="610"/>
                  </a:cubicBezTo>
                  <a:cubicBezTo>
                    <a:pt x="2216" y="1468"/>
                    <a:pt x="2216" y="2897"/>
                    <a:pt x="1334" y="3754"/>
                  </a:cubicBezTo>
                  <a:lnTo>
                    <a:pt x="25" y="5064"/>
                  </a:lnTo>
                  <a:lnTo>
                    <a:pt x="215" y="5254"/>
                  </a:lnTo>
                  <a:cubicBezTo>
                    <a:pt x="227" y="5278"/>
                    <a:pt x="245" y="5290"/>
                    <a:pt x="269" y="5290"/>
                  </a:cubicBezTo>
                  <a:cubicBezTo>
                    <a:pt x="293" y="5290"/>
                    <a:pt x="322" y="5278"/>
                    <a:pt x="358" y="5254"/>
                  </a:cubicBezTo>
                  <a:lnTo>
                    <a:pt x="1858" y="3754"/>
                  </a:lnTo>
                  <a:cubicBezTo>
                    <a:pt x="2716" y="2897"/>
                    <a:pt x="2716" y="1468"/>
                    <a:pt x="1787" y="610"/>
                  </a:cubicBezTo>
                  <a:cubicBezTo>
                    <a:pt x="1375" y="199"/>
                    <a:pt x="803" y="0"/>
                    <a:pt x="25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4"/>
            <p:cNvSpPr/>
            <p:nvPr/>
          </p:nvSpPr>
          <p:spPr>
            <a:xfrm>
              <a:off x="1865199" y="3185013"/>
              <a:ext cx="80262" cy="157960"/>
            </a:xfrm>
            <a:custGeom>
              <a:rect b="b" l="l" r="r" t="t"/>
              <a:pathLst>
                <a:path extrusionOk="0" h="5298" w="2692">
                  <a:moveTo>
                    <a:pt x="295" y="1"/>
                  </a:moveTo>
                  <a:cubicBezTo>
                    <a:pt x="269" y="1"/>
                    <a:pt x="239" y="13"/>
                    <a:pt x="215" y="37"/>
                  </a:cubicBezTo>
                  <a:lnTo>
                    <a:pt x="48" y="227"/>
                  </a:lnTo>
                  <a:lnTo>
                    <a:pt x="1358" y="1537"/>
                  </a:lnTo>
                  <a:cubicBezTo>
                    <a:pt x="2215" y="2394"/>
                    <a:pt x="2215" y="3823"/>
                    <a:pt x="1310" y="4680"/>
                  </a:cubicBezTo>
                  <a:cubicBezTo>
                    <a:pt x="929" y="5014"/>
                    <a:pt x="477" y="5228"/>
                    <a:pt x="1" y="5276"/>
                  </a:cubicBezTo>
                  <a:cubicBezTo>
                    <a:pt x="101" y="5291"/>
                    <a:pt x="202" y="5298"/>
                    <a:pt x="302" y="5298"/>
                  </a:cubicBezTo>
                  <a:cubicBezTo>
                    <a:pt x="847" y="5298"/>
                    <a:pt x="1385" y="5082"/>
                    <a:pt x="1787" y="4680"/>
                  </a:cubicBezTo>
                  <a:cubicBezTo>
                    <a:pt x="2692" y="3823"/>
                    <a:pt x="2692" y="2394"/>
                    <a:pt x="1858" y="1537"/>
                  </a:cubicBezTo>
                  <a:lnTo>
                    <a:pt x="358" y="37"/>
                  </a:lnTo>
                  <a:cubicBezTo>
                    <a:pt x="346" y="13"/>
                    <a:pt x="322" y="1"/>
                    <a:pt x="29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54"/>
            <p:cNvSpPr/>
            <p:nvPr/>
          </p:nvSpPr>
          <p:spPr>
            <a:xfrm>
              <a:off x="1885802" y="3105943"/>
              <a:ext cx="164758" cy="132438"/>
            </a:xfrm>
            <a:custGeom>
              <a:rect b="b" l="l" r="r" t="t"/>
              <a:pathLst>
                <a:path extrusionOk="0" h="4442" w="5526">
                  <a:moveTo>
                    <a:pt x="3111" y="0"/>
                  </a:moveTo>
                  <a:cubicBezTo>
                    <a:pt x="2541" y="0"/>
                    <a:pt x="1974" y="215"/>
                    <a:pt x="1548" y="641"/>
                  </a:cubicBezTo>
                  <a:lnTo>
                    <a:pt x="72" y="2165"/>
                  </a:lnTo>
                  <a:cubicBezTo>
                    <a:pt x="0" y="2188"/>
                    <a:pt x="0" y="2236"/>
                    <a:pt x="72" y="2308"/>
                  </a:cubicBezTo>
                  <a:lnTo>
                    <a:pt x="1548" y="3784"/>
                  </a:lnTo>
                  <a:cubicBezTo>
                    <a:pt x="1974" y="4222"/>
                    <a:pt x="2541" y="4442"/>
                    <a:pt x="3112" y="4442"/>
                  </a:cubicBezTo>
                  <a:cubicBezTo>
                    <a:pt x="3690" y="4442"/>
                    <a:pt x="4272" y="4216"/>
                    <a:pt x="4716" y="3760"/>
                  </a:cubicBezTo>
                  <a:cubicBezTo>
                    <a:pt x="5525" y="2903"/>
                    <a:pt x="5525" y="1522"/>
                    <a:pt x="4716" y="664"/>
                  </a:cubicBezTo>
                  <a:cubicBezTo>
                    <a:pt x="4272" y="221"/>
                    <a:pt x="3690" y="0"/>
                    <a:pt x="3111"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54"/>
            <p:cNvSpPr/>
            <p:nvPr/>
          </p:nvSpPr>
          <p:spPr>
            <a:xfrm>
              <a:off x="1971014" y="3104959"/>
              <a:ext cx="79546" cy="132170"/>
            </a:xfrm>
            <a:custGeom>
              <a:rect b="b" l="l" r="r" t="t"/>
              <a:pathLst>
                <a:path extrusionOk="0" h="4433" w="2668">
                  <a:moveTo>
                    <a:pt x="181" y="0"/>
                  </a:moveTo>
                  <a:cubicBezTo>
                    <a:pt x="121" y="0"/>
                    <a:pt x="60" y="2"/>
                    <a:pt x="0" y="7"/>
                  </a:cubicBezTo>
                  <a:cubicBezTo>
                    <a:pt x="476" y="78"/>
                    <a:pt x="953" y="292"/>
                    <a:pt x="1334" y="674"/>
                  </a:cubicBezTo>
                  <a:cubicBezTo>
                    <a:pt x="2167" y="1531"/>
                    <a:pt x="2167" y="2912"/>
                    <a:pt x="1334" y="3769"/>
                  </a:cubicBezTo>
                  <a:cubicBezTo>
                    <a:pt x="953" y="4150"/>
                    <a:pt x="476" y="4365"/>
                    <a:pt x="0" y="4412"/>
                  </a:cubicBezTo>
                  <a:cubicBezTo>
                    <a:pt x="97" y="4426"/>
                    <a:pt x="194" y="4433"/>
                    <a:pt x="290" y="4433"/>
                  </a:cubicBezTo>
                  <a:cubicBezTo>
                    <a:pt x="857" y="4433"/>
                    <a:pt x="1410" y="4197"/>
                    <a:pt x="1858" y="3769"/>
                  </a:cubicBezTo>
                  <a:cubicBezTo>
                    <a:pt x="2667" y="2936"/>
                    <a:pt x="2667" y="1531"/>
                    <a:pt x="1858" y="674"/>
                  </a:cubicBezTo>
                  <a:cubicBezTo>
                    <a:pt x="1381" y="219"/>
                    <a:pt x="786" y="0"/>
                    <a:pt x="1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4"/>
            <p:cNvSpPr/>
            <p:nvPr/>
          </p:nvSpPr>
          <p:spPr>
            <a:xfrm>
              <a:off x="1694804" y="3105943"/>
              <a:ext cx="165443" cy="132438"/>
            </a:xfrm>
            <a:custGeom>
              <a:rect b="b" l="l" r="r" t="t"/>
              <a:pathLst>
                <a:path extrusionOk="0" h="4442" w="5549">
                  <a:moveTo>
                    <a:pt x="2438" y="0"/>
                  </a:moveTo>
                  <a:cubicBezTo>
                    <a:pt x="1860" y="0"/>
                    <a:pt x="1277" y="221"/>
                    <a:pt x="834" y="664"/>
                  </a:cubicBezTo>
                  <a:cubicBezTo>
                    <a:pt x="0" y="1522"/>
                    <a:pt x="0" y="2903"/>
                    <a:pt x="834" y="3760"/>
                  </a:cubicBezTo>
                  <a:cubicBezTo>
                    <a:pt x="1277" y="4216"/>
                    <a:pt x="1860" y="4442"/>
                    <a:pt x="2438" y="4442"/>
                  </a:cubicBezTo>
                  <a:cubicBezTo>
                    <a:pt x="3008" y="4442"/>
                    <a:pt x="3575" y="4222"/>
                    <a:pt x="4001" y="3784"/>
                  </a:cubicBezTo>
                  <a:lnTo>
                    <a:pt x="5478" y="2308"/>
                  </a:lnTo>
                  <a:cubicBezTo>
                    <a:pt x="5549" y="2236"/>
                    <a:pt x="5549" y="2188"/>
                    <a:pt x="5478" y="2165"/>
                  </a:cubicBezTo>
                  <a:lnTo>
                    <a:pt x="4001" y="641"/>
                  </a:lnTo>
                  <a:cubicBezTo>
                    <a:pt x="3575" y="215"/>
                    <a:pt x="3009" y="0"/>
                    <a:pt x="243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4"/>
            <p:cNvSpPr/>
            <p:nvPr/>
          </p:nvSpPr>
          <p:spPr>
            <a:xfrm>
              <a:off x="1829003" y="3022788"/>
              <a:ext cx="87358" cy="87358"/>
            </a:xfrm>
            <a:custGeom>
              <a:rect b="b" l="l" r="r" t="t"/>
              <a:pathLst>
                <a:path extrusionOk="0" h="2930" w="2930">
                  <a:moveTo>
                    <a:pt x="1453" y="0"/>
                  </a:moveTo>
                  <a:cubicBezTo>
                    <a:pt x="643" y="0"/>
                    <a:pt x="0" y="643"/>
                    <a:pt x="0" y="1453"/>
                  </a:cubicBezTo>
                  <a:cubicBezTo>
                    <a:pt x="0" y="2263"/>
                    <a:pt x="643" y="2929"/>
                    <a:pt x="1453" y="2929"/>
                  </a:cubicBezTo>
                  <a:cubicBezTo>
                    <a:pt x="2263" y="2929"/>
                    <a:pt x="2929" y="2263"/>
                    <a:pt x="2929" y="1453"/>
                  </a:cubicBezTo>
                  <a:cubicBezTo>
                    <a:pt x="2929" y="643"/>
                    <a:pt x="2263" y="0"/>
                    <a:pt x="145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4"/>
            <p:cNvSpPr/>
            <p:nvPr/>
          </p:nvSpPr>
          <p:spPr>
            <a:xfrm>
              <a:off x="1829003" y="3232957"/>
              <a:ext cx="87358" cy="87358"/>
            </a:xfrm>
            <a:custGeom>
              <a:rect b="b" l="l" r="r" t="t"/>
              <a:pathLst>
                <a:path extrusionOk="0" h="2930" w="2930">
                  <a:moveTo>
                    <a:pt x="1453" y="0"/>
                  </a:moveTo>
                  <a:cubicBezTo>
                    <a:pt x="643" y="0"/>
                    <a:pt x="0" y="667"/>
                    <a:pt x="0" y="1477"/>
                  </a:cubicBezTo>
                  <a:cubicBezTo>
                    <a:pt x="0" y="2263"/>
                    <a:pt x="643" y="2929"/>
                    <a:pt x="1453" y="2929"/>
                  </a:cubicBezTo>
                  <a:cubicBezTo>
                    <a:pt x="2263" y="2929"/>
                    <a:pt x="2929" y="2263"/>
                    <a:pt x="2929" y="1477"/>
                  </a:cubicBezTo>
                  <a:cubicBezTo>
                    <a:pt x="2929" y="667"/>
                    <a:pt x="2263" y="0"/>
                    <a:pt x="1453"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54"/>
            <p:cNvSpPr/>
            <p:nvPr/>
          </p:nvSpPr>
          <p:spPr>
            <a:xfrm>
              <a:off x="1934788" y="3128573"/>
              <a:ext cx="86642" cy="86642"/>
            </a:xfrm>
            <a:custGeom>
              <a:rect b="b" l="l" r="r" t="t"/>
              <a:pathLst>
                <a:path extrusionOk="0" h="2906" w="2906">
                  <a:moveTo>
                    <a:pt x="1453" y="1"/>
                  </a:moveTo>
                  <a:cubicBezTo>
                    <a:pt x="644" y="1"/>
                    <a:pt x="1" y="644"/>
                    <a:pt x="1" y="1453"/>
                  </a:cubicBezTo>
                  <a:cubicBezTo>
                    <a:pt x="1" y="2263"/>
                    <a:pt x="644" y="2906"/>
                    <a:pt x="1453" y="2906"/>
                  </a:cubicBezTo>
                  <a:cubicBezTo>
                    <a:pt x="2263" y="2906"/>
                    <a:pt x="2906" y="2263"/>
                    <a:pt x="2906" y="1453"/>
                  </a:cubicBezTo>
                  <a:cubicBezTo>
                    <a:pt x="2906" y="644"/>
                    <a:pt x="2263" y="1"/>
                    <a:pt x="1453"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4"/>
            <p:cNvSpPr/>
            <p:nvPr/>
          </p:nvSpPr>
          <p:spPr>
            <a:xfrm>
              <a:off x="1723904" y="3128573"/>
              <a:ext cx="87358" cy="86642"/>
            </a:xfrm>
            <a:custGeom>
              <a:rect b="b" l="l" r="r" t="t"/>
              <a:pathLst>
                <a:path extrusionOk="0" h="2906" w="2930">
                  <a:moveTo>
                    <a:pt x="1477" y="1"/>
                  </a:moveTo>
                  <a:cubicBezTo>
                    <a:pt x="667" y="1"/>
                    <a:pt x="1" y="644"/>
                    <a:pt x="1" y="1453"/>
                  </a:cubicBezTo>
                  <a:cubicBezTo>
                    <a:pt x="1" y="2263"/>
                    <a:pt x="667" y="2906"/>
                    <a:pt x="1477" y="2906"/>
                  </a:cubicBezTo>
                  <a:cubicBezTo>
                    <a:pt x="2287" y="2906"/>
                    <a:pt x="2930" y="2263"/>
                    <a:pt x="2930" y="1453"/>
                  </a:cubicBezTo>
                  <a:cubicBezTo>
                    <a:pt x="2930" y="644"/>
                    <a:pt x="2287" y="1"/>
                    <a:pt x="1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4"/>
            <p:cNvSpPr/>
            <p:nvPr/>
          </p:nvSpPr>
          <p:spPr>
            <a:xfrm>
              <a:off x="1843911" y="3026336"/>
              <a:ext cx="73166" cy="83810"/>
            </a:xfrm>
            <a:custGeom>
              <a:rect b="b" l="l" r="r" t="t"/>
              <a:pathLst>
                <a:path extrusionOk="0" h="2811" w="2454">
                  <a:moveTo>
                    <a:pt x="1596" y="0"/>
                  </a:moveTo>
                  <a:cubicBezTo>
                    <a:pt x="1882" y="262"/>
                    <a:pt x="2072" y="667"/>
                    <a:pt x="2072" y="1072"/>
                  </a:cubicBezTo>
                  <a:cubicBezTo>
                    <a:pt x="2072" y="1882"/>
                    <a:pt x="1405" y="2525"/>
                    <a:pt x="596" y="2525"/>
                  </a:cubicBezTo>
                  <a:cubicBezTo>
                    <a:pt x="381" y="2525"/>
                    <a:pt x="191" y="2501"/>
                    <a:pt x="0" y="2406"/>
                  </a:cubicBezTo>
                  <a:lnTo>
                    <a:pt x="0" y="2406"/>
                  </a:lnTo>
                  <a:cubicBezTo>
                    <a:pt x="238" y="2644"/>
                    <a:pt x="596" y="2810"/>
                    <a:pt x="977" y="2810"/>
                  </a:cubicBezTo>
                  <a:cubicBezTo>
                    <a:pt x="1786" y="2810"/>
                    <a:pt x="2453" y="2144"/>
                    <a:pt x="2453" y="1334"/>
                  </a:cubicBezTo>
                  <a:cubicBezTo>
                    <a:pt x="2453" y="739"/>
                    <a:pt x="2096" y="238"/>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4"/>
            <p:cNvSpPr/>
            <p:nvPr/>
          </p:nvSpPr>
          <p:spPr>
            <a:xfrm>
              <a:off x="1843911" y="3236504"/>
              <a:ext cx="73166" cy="83810"/>
            </a:xfrm>
            <a:custGeom>
              <a:rect b="b" l="l" r="r" t="t"/>
              <a:pathLst>
                <a:path extrusionOk="0" h="2811" w="2454">
                  <a:moveTo>
                    <a:pt x="1596" y="0"/>
                  </a:moveTo>
                  <a:cubicBezTo>
                    <a:pt x="1882" y="286"/>
                    <a:pt x="2072" y="667"/>
                    <a:pt x="2072" y="1072"/>
                  </a:cubicBezTo>
                  <a:cubicBezTo>
                    <a:pt x="2072" y="1882"/>
                    <a:pt x="1405" y="2549"/>
                    <a:pt x="596" y="2549"/>
                  </a:cubicBezTo>
                  <a:cubicBezTo>
                    <a:pt x="381" y="2549"/>
                    <a:pt x="191" y="2501"/>
                    <a:pt x="0" y="2429"/>
                  </a:cubicBezTo>
                  <a:lnTo>
                    <a:pt x="0" y="2429"/>
                  </a:lnTo>
                  <a:cubicBezTo>
                    <a:pt x="238" y="2668"/>
                    <a:pt x="596" y="2810"/>
                    <a:pt x="977" y="2810"/>
                  </a:cubicBezTo>
                  <a:cubicBezTo>
                    <a:pt x="1786" y="2810"/>
                    <a:pt x="2453" y="2144"/>
                    <a:pt x="2453" y="1358"/>
                  </a:cubicBezTo>
                  <a:cubicBezTo>
                    <a:pt x="2453" y="762"/>
                    <a:pt x="2096" y="239"/>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4"/>
            <p:cNvSpPr/>
            <p:nvPr/>
          </p:nvSpPr>
          <p:spPr>
            <a:xfrm>
              <a:off x="1948980" y="3132121"/>
              <a:ext cx="72450" cy="83094"/>
            </a:xfrm>
            <a:custGeom>
              <a:rect b="b" l="l" r="r" t="t"/>
              <a:pathLst>
                <a:path extrusionOk="0" h="2787" w="2430">
                  <a:moveTo>
                    <a:pt x="1573" y="1"/>
                  </a:moveTo>
                  <a:lnTo>
                    <a:pt x="1573" y="1"/>
                  </a:lnTo>
                  <a:cubicBezTo>
                    <a:pt x="1882" y="263"/>
                    <a:pt x="2049" y="644"/>
                    <a:pt x="2049" y="1072"/>
                  </a:cubicBezTo>
                  <a:cubicBezTo>
                    <a:pt x="2049" y="1882"/>
                    <a:pt x="1406" y="2525"/>
                    <a:pt x="596" y="2525"/>
                  </a:cubicBezTo>
                  <a:cubicBezTo>
                    <a:pt x="382" y="2525"/>
                    <a:pt x="168" y="2501"/>
                    <a:pt x="1" y="2406"/>
                  </a:cubicBezTo>
                  <a:lnTo>
                    <a:pt x="1" y="2406"/>
                  </a:lnTo>
                  <a:cubicBezTo>
                    <a:pt x="239" y="2644"/>
                    <a:pt x="596" y="2787"/>
                    <a:pt x="977" y="2787"/>
                  </a:cubicBezTo>
                  <a:cubicBezTo>
                    <a:pt x="1787" y="2787"/>
                    <a:pt x="2430" y="2144"/>
                    <a:pt x="2430" y="1334"/>
                  </a:cubicBezTo>
                  <a:cubicBezTo>
                    <a:pt x="2430" y="739"/>
                    <a:pt x="2073" y="215"/>
                    <a:pt x="1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4"/>
            <p:cNvSpPr/>
            <p:nvPr/>
          </p:nvSpPr>
          <p:spPr>
            <a:xfrm>
              <a:off x="1738096" y="3132121"/>
              <a:ext cx="73166" cy="83094"/>
            </a:xfrm>
            <a:custGeom>
              <a:rect b="b" l="l" r="r" t="t"/>
              <a:pathLst>
                <a:path extrusionOk="0" h="2787" w="2454">
                  <a:moveTo>
                    <a:pt x="1596" y="1"/>
                  </a:moveTo>
                  <a:cubicBezTo>
                    <a:pt x="1882" y="263"/>
                    <a:pt x="2073" y="644"/>
                    <a:pt x="2073" y="1072"/>
                  </a:cubicBezTo>
                  <a:cubicBezTo>
                    <a:pt x="2073" y="1882"/>
                    <a:pt x="1406" y="2525"/>
                    <a:pt x="596" y="2525"/>
                  </a:cubicBezTo>
                  <a:cubicBezTo>
                    <a:pt x="406" y="2525"/>
                    <a:pt x="191" y="2501"/>
                    <a:pt x="1" y="2406"/>
                  </a:cubicBezTo>
                  <a:lnTo>
                    <a:pt x="1" y="2406"/>
                  </a:lnTo>
                  <a:cubicBezTo>
                    <a:pt x="239" y="2644"/>
                    <a:pt x="596" y="2787"/>
                    <a:pt x="1001" y="2787"/>
                  </a:cubicBezTo>
                  <a:cubicBezTo>
                    <a:pt x="1787" y="2787"/>
                    <a:pt x="2454" y="2144"/>
                    <a:pt x="2454" y="1334"/>
                  </a:cubicBezTo>
                  <a:cubicBezTo>
                    <a:pt x="2454" y="739"/>
                    <a:pt x="2097" y="215"/>
                    <a:pt x="1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4"/>
            <p:cNvSpPr/>
            <p:nvPr/>
          </p:nvSpPr>
          <p:spPr>
            <a:xfrm>
              <a:off x="1694804" y="3101590"/>
              <a:ext cx="169707" cy="142039"/>
            </a:xfrm>
            <a:custGeom>
              <a:rect b="b" l="l" r="r" t="t"/>
              <a:pathLst>
                <a:path extrusionOk="0" h="4764" w="5692">
                  <a:moveTo>
                    <a:pt x="2405" y="286"/>
                  </a:moveTo>
                  <a:cubicBezTo>
                    <a:pt x="2953" y="286"/>
                    <a:pt x="3453" y="477"/>
                    <a:pt x="3834" y="882"/>
                  </a:cubicBezTo>
                  <a:lnTo>
                    <a:pt x="5263" y="2311"/>
                  </a:lnTo>
                  <a:lnTo>
                    <a:pt x="3834" y="3739"/>
                  </a:lnTo>
                  <a:cubicBezTo>
                    <a:pt x="3501" y="4168"/>
                    <a:pt x="2953" y="4382"/>
                    <a:pt x="2405" y="4382"/>
                  </a:cubicBezTo>
                  <a:cubicBezTo>
                    <a:pt x="1882" y="4382"/>
                    <a:pt x="1358" y="4144"/>
                    <a:pt x="953" y="3763"/>
                  </a:cubicBezTo>
                  <a:cubicBezTo>
                    <a:pt x="596" y="3382"/>
                    <a:pt x="381" y="2858"/>
                    <a:pt x="381" y="2334"/>
                  </a:cubicBezTo>
                  <a:cubicBezTo>
                    <a:pt x="381" y="1787"/>
                    <a:pt x="596" y="1287"/>
                    <a:pt x="953" y="906"/>
                  </a:cubicBezTo>
                  <a:cubicBezTo>
                    <a:pt x="1334" y="525"/>
                    <a:pt x="1858" y="286"/>
                    <a:pt x="2405" y="286"/>
                  </a:cubicBezTo>
                  <a:close/>
                  <a:moveTo>
                    <a:pt x="2382" y="1"/>
                  </a:moveTo>
                  <a:cubicBezTo>
                    <a:pt x="1739" y="1"/>
                    <a:pt x="1143" y="286"/>
                    <a:pt x="691" y="715"/>
                  </a:cubicBezTo>
                  <a:cubicBezTo>
                    <a:pt x="238" y="1168"/>
                    <a:pt x="0" y="1763"/>
                    <a:pt x="0" y="2382"/>
                  </a:cubicBezTo>
                  <a:cubicBezTo>
                    <a:pt x="0" y="3025"/>
                    <a:pt x="238" y="3620"/>
                    <a:pt x="691" y="4049"/>
                  </a:cubicBezTo>
                  <a:cubicBezTo>
                    <a:pt x="1143" y="4525"/>
                    <a:pt x="1739" y="4764"/>
                    <a:pt x="2382" y="4764"/>
                  </a:cubicBezTo>
                  <a:lnTo>
                    <a:pt x="2405" y="4764"/>
                  </a:lnTo>
                  <a:cubicBezTo>
                    <a:pt x="3048" y="4764"/>
                    <a:pt x="3668" y="4525"/>
                    <a:pt x="4120" y="4097"/>
                  </a:cubicBezTo>
                  <a:lnTo>
                    <a:pt x="5597" y="2573"/>
                  </a:lnTo>
                  <a:cubicBezTo>
                    <a:pt x="5668" y="2501"/>
                    <a:pt x="5692" y="2430"/>
                    <a:pt x="5692" y="2334"/>
                  </a:cubicBezTo>
                  <a:cubicBezTo>
                    <a:pt x="5692" y="2263"/>
                    <a:pt x="5668" y="2215"/>
                    <a:pt x="5597" y="2192"/>
                  </a:cubicBezTo>
                  <a:lnTo>
                    <a:pt x="4120" y="691"/>
                  </a:lnTo>
                  <a:cubicBezTo>
                    <a:pt x="3668" y="239"/>
                    <a:pt x="3072" y="1"/>
                    <a:pt x="2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54"/>
            <p:cNvSpPr/>
            <p:nvPr/>
          </p:nvSpPr>
          <p:spPr>
            <a:xfrm>
              <a:off x="1718925" y="3122908"/>
              <a:ext cx="98032" cy="98002"/>
            </a:xfrm>
            <a:custGeom>
              <a:rect b="b" l="l" r="r" t="t"/>
              <a:pathLst>
                <a:path extrusionOk="0" h="3287" w="3288">
                  <a:moveTo>
                    <a:pt x="1644" y="357"/>
                  </a:moveTo>
                  <a:cubicBezTo>
                    <a:pt x="2359" y="357"/>
                    <a:pt x="2930" y="929"/>
                    <a:pt x="2930" y="1643"/>
                  </a:cubicBezTo>
                  <a:cubicBezTo>
                    <a:pt x="2930" y="2358"/>
                    <a:pt x="2359" y="2929"/>
                    <a:pt x="1644" y="2929"/>
                  </a:cubicBezTo>
                  <a:cubicBezTo>
                    <a:pt x="930" y="2929"/>
                    <a:pt x="358" y="2358"/>
                    <a:pt x="358" y="1643"/>
                  </a:cubicBezTo>
                  <a:cubicBezTo>
                    <a:pt x="358" y="929"/>
                    <a:pt x="930" y="357"/>
                    <a:pt x="1644" y="357"/>
                  </a:cubicBezTo>
                  <a:close/>
                  <a:moveTo>
                    <a:pt x="1644" y="0"/>
                  </a:moveTo>
                  <a:cubicBezTo>
                    <a:pt x="739" y="0"/>
                    <a:pt x="1" y="762"/>
                    <a:pt x="1" y="1643"/>
                  </a:cubicBezTo>
                  <a:cubicBezTo>
                    <a:pt x="1" y="2548"/>
                    <a:pt x="739" y="3286"/>
                    <a:pt x="1644" y="3286"/>
                  </a:cubicBezTo>
                  <a:cubicBezTo>
                    <a:pt x="2525" y="3286"/>
                    <a:pt x="3287" y="2548"/>
                    <a:pt x="3287" y="1643"/>
                  </a:cubicBezTo>
                  <a:cubicBezTo>
                    <a:pt x="3287" y="715"/>
                    <a:pt x="2525" y="0"/>
                    <a:pt x="1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4"/>
            <p:cNvSpPr/>
            <p:nvPr/>
          </p:nvSpPr>
          <p:spPr>
            <a:xfrm>
              <a:off x="1797757" y="3179706"/>
              <a:ext cx="144871" cy="169707"/>
            </a:xfrm>
            <a:custGeom>
              <a:rect b="b" l="l" r="r" t="t"/>
              <a:pathLst>
                <a:path extrusionOk="0" h="5692" w="4859">
                  <a:moveTo>
                    <a:pt x="2501" y="0"/>
                  </a:moveTo>
                  <a:cubicBezTo>
                    <a:pt x="2429" y="0"/>
                    <a:pt x="2358" y="48"/>
                    <a:pt x="2310" y="95"/>
                  </a:cubicBezTo>
                  <a:lnTo>
                    <a:pt x="810" y="1596"/>
                  </a:lnTo>
                  <a:cubicBezTo>
                    <a:pt x="238" y="2144"/>
                    <a:pt x="0" y="2953"/>
                    <a:pt x="143" y="3763"/>
                  </a:cubicBezTo>
                  <a:cubicBezTo>
                    <a:pt x="191" y="3858"/>
                    <a:pt x="286" y="3906"/>
                    <a:pt x="358" y="3906"/>
                  </a:cubicBezTo>
                  <a:cubicBezTo>
                    <a:pt x="453" y="3882"/>
                    <a:pt x="524" y="3787"/>
                    <a:pt x="524" y="3691"/>
                  </a:cubicBezTo>
                  <a:cubicBezTo>
                    <a:pt x="358" y="3025"/>
                    <a:pt x="572" y="2334"/>
                    <a:pt x="1072" y="1858"/>
                  </a:cubicBezTo>
                  <a:lnTo>
                    <a:pt x="2501" y="429"/>
                  </a:lnTo>
                  <a:lnTo>
                    <a:pt x="3930" y="1858"/>
                  </a:lnTo>
                  <a:cubicBezTo>
                    <a:pt x="4311" y="2239"/>
                    <a:pt x="4525" y="2739"/>
                    <a:pt x="4525" y="3310"/>
                  </a:cubicBezTo>
                  <a:cubicBezTo>
                    <a:pt x="4525" y="3834"/>
                    <a:pt x="4287" y="4382"/>
                    <a:pt x="3906" y="4763"/>
                  </a:cubicBezTo>
                  <a:cubicBezTo>
                    <a:pt x="3525" y="5120"/>
                    <a:pt x="3025" y="5335"/>
                    <a:pt x="2477" y="5335"/>
                  </a:cubicBezTo>
                  <a:cubicBezTo>
                    <a:pt x="1953" y="5335"/>
                    <a:pt x="1429" y="5120"/>
                    <a:pt x="1048" y="4763"/>
                  </a:cubicBezTo>
                  <a:cubicBezTo>
                    <a:pt x="929" y="4644"/>
                    <a:pt x="834" y="4525"/>
                    <a:pt x="762" y="4406"/>
                  </a:cubicBezTo>
                  <a:cubicBezTo>
                    <a:pt x="719" y="4348"/>
                    <a:pt x="667" y="4317"/>
                    <a:pt x="617" y="4317"/>
                  </a:cubicBezTo>
                  <a:cubicBezTo>
                    <a:pt x="584" y="4317"/>
                    <a:pt x="552" y="4330"/>
                    <a:pt x="524" y="4358"/>
                  </a:cubicBezTo>
                  <a:cubicBezTo>
                    <a:pt x="429" y="4406"/>
                    <a:pt x="405" y="4501"/>
                    <a:pt x="453" y="4596"/>
                  </a:cubicBezTo>
                  <a:cubicBezTo>
                    <a:pt x="548" y="4739"/>
                    <a:pt x="667" y="4882"/>
                    <a:pt x="810" y="5001"/>
                  </a:cubicBezTo>
                  <a:cubicBezTo>
                    <a:pt x="1262" y="5454"/>
                    <a:pt x="1858" y="5692"/>
                    <a:pt x="2477" y="5692"/>
                  </a:cubicBezTo>
                  <a:cubicBezTo>
                    <a:pt x="3096" y="5692"/>
                    <a:pt x="3692" y="5454"/>
                    <a:pt x="4144" y="5001"/>
                  </a:cubicBezTo>
                  <a:cubicBezTo>
                    <a:pt x="4620" y="4549"/>
                    <a:pt x="4858" y="3953"/>
                    <a:pt x="4858" y="3310"/>
                  </a:cubicBezTo>
                  <a:cubicBezTo>
                    <a:pt x="4858" y="2644"/>
                    <a:pt x="4620" y="2048"/>
                    <a:pt x="4168" y="1620"/>
                  </a:cubicBezTo>
                  <a:lnTo>
                    <a:pt x="2715" y="95"/>
                  </a:lnTo>
                  <a:cubicBezTo>
                    <a:pt x="2668" y="48"/>
                    <a:pt x="2596" y="0"/>
                    <a:pt x="2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4"/>
            <p:cNvSpPr/>
            <p:nvPr/>
          </p:nvSpPr>
          <p:spPr>
            <a:xfrm>
              <a:off x="1824024" y="3227977"/>
              <a:ext cx="97316" cy="97316"/>
            </a:xfrm>
            <a:custGeom>
              <a:rect b="b" l="l" r="r" t="t"/>
              <a:pathLst>
                <a:path extrusionOk="0" h="3264" w="3264">
                  <a:moveTo>
                    <a:pt x="1620" y="358"/>
                  </a:moveTo>
                  <a:cubicBezTo>
                    <a:pt x="2334" y="358"/>
                    <a:pt x="2906" y="929"/>
                    <a:pt x="2906" y="1644"/>
                  </a:cubicBezTo>
                  <a:cubicBezTo>
                    <a:pt x="2906" y="2334"/>
                    <a:pt x="2334" y="2906"/>
                    <a:pt x="1620" y="2906"/>
                  </a:cubicBezTo>
                  <a:cubicBezTo>
                    <a:pt x="905" y="2906"/>
                    <a:pt x="358" y="2334"/>
                    <a:pt x="358" y="1644"/>
                  </a:cubicBezTo>
                  <a:cubicBezTo>
                    <a:pt x="358" y="929"/>
                    <a:pt x="953" y="358"/>
                    <a:pt x="1620" y="358"/>
                  </a:cubicBezTo>
                  <a:close/>
                  <a:moveTo>
                    <a:pt x="1620" y="1"/>
                  </a:moveTo>
                  <a:cubicBezTo>
                    <a:pt x="739" y="1"/>
                    <a:pt x="0" y="739"/>
                    <a:pt x="0" y="1644"/>
                  </a:cubicBezTo>
                  <a:cubicBezTo>
                    <a:pt x="0" y="2525"/>
                    <a:pt x="739" y="3263"/>
                    <a:pt x="1620" y="3263"/>
                  </a:cubicBezTo>
                  <a:cubicBezTo>
                    <a:pt x="2525" y="3263"/>
                    <a:pt x="3263" y="2525"/>
                    <a:pt x="3263" y="1644"/>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4"/>
            <p:cNvSpPr/>
            <p:nvPr/>
          </p:nvSpPr>
          <p:spPr>
            <a:xfrm>
              <a:off x="1881538" y="3100875"/>
              <a:ext cx="169021" cy="142039"/>
            </a:xfrm>
            <a:custGeom>
              <a:rect b="b" l="l" r="r" t="t"/>
              <a:pathLst>
                <a:path extrusionOk="0" h="4764" w="5669">
                  <a:moveTo>
                    <a:pt x="3263" y="358"/>
                  </a:moveTo>
                  <a:cubicBezTo>
                    <a:pt x="3811" y="358"/>
                    <a:pt x="4335" y="572"/>
                    <a:pt x="4740" y="977"/>
                  </a:cubicBezTo>
                  <a:cubicBezTo>
                    <a:pt x="5097" y="1382"/>
                    <a:pt x="5287" y="1882"/>
                    <a:pt x="5287" y="2406"/>
                  </a:cubicBezTo>
                  <a:cubicBezTo>
                    <a:pt x="5287" y="2930"/>
                    <a:pt x="5073" y="3406"/>
                    <a:pt x="4740" y="3787"/>
                  </a:cubicBezTo>
                  <a:cubicBezTo>
                    <a:pt x="4335" y="4168"/>
                    <a:pt x="3835" y="4406"/>
                    <a:pt x="3263" y="4406"/>
                  </a:cubicBezTo>
                  <a:cubicBezTo>
                    <a:pt x="2739" y="4406"/>
                    <a:pt x="2191" y="4192"/>
                    <a:pt x="1810" y="3811"/>
                  </a:cubicBezTo>
                  <a:lnTo>
                    <a:pt x="381" y="2382"/>
                  </a:lnTo>
                  <a:lnTo>
                    <a:pt x="1810" y="953"/>
                  </a:lnTo>
                  <a:cubicBezTo>
                    <a:pt x="2191" y="572"/>
                    <a:pt x="2691" y="358"/>
                    <a:pt x="3263" y="358"/>
                  </a:cubicBezTo>
                  <a:close/>
                  <a:moveTo>
                    <a:pt x="3263" y="1"/>
                  </a:moveTo>
                  <a:cubicBezTo>
                    <a:pt x="2620" y="1"/>
                    <a:pt x="2025" y="239"/>
                    <a:pt x="1572" y="691"/>
                  </a:cubicBezTo>
                  <a:lnTo>
                    <a:pt x="96" y="2168"/>
                  </a:lnTo>
                  <a:cubicBezTo>
                    <a:pt x="24" y="2239"/>
                    <a:pt x="0" y="2287"/>
                    <a:pt x="0" y="2382"/>
                  </a:cubicBezTo>
                  <a:cubicBezTo>
                    <a:pt x="0" y="2478"/>
                    <a:pt x="24" y="2525"/>
                    <a:pt x="96" y="2597"/>
                  </a:cubicBezTo>
                  <a:lnTo>
                    <a:pt x="1572" y="4073"/>
                  </a:lnTo>
                  <a:cubicBezTo>
                    <a:pt x="2025" y="4526"/>
                    <a:pt x="2620" y="4764"/>
                    <a:pt x="3263" y="4764"/>
                  </a:cubicBezTo>
                  <a:lnTo>
                    <a:pt x="3287" y="4764"/>
                  </a:lnTo>
                  <a:cubicBezTo>
                    <a:pt x="3954" y="4764"/>
                    <a:pt x="4549" y="4502"/>
                    <a:pt x="5001" y="4049"/>
                  </a:cubicBezTo>
                  <a:cubicBezTo>
                    <a:pt x="5454" y="3597"/>
                    <a:pt x="5668" y="3001"/>
                    <a:pt x="5668" y="2382"/>
                  </a:cubicBezTo>
                  <a:cubicBezTo>
                    <a:pt x="5668" y="1763"/>
                    <a:pt x="5406" y="1168"/>
                    <a:pt x="4978" y="715"/>
                  </a:cubicBezTo>
                  <a:cubicBezTo>
                    <a:pt x="4525" y="239"/>
                    <a:pt x="3930" y="1"/>
                    <a:pt x="32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4"/>
            <p:cNvSpPr/>
            <p:nvPr/>
          </p:nvSpPr>
          <p:spPr>
            <a:xfrm>
              <a:off x="1931240" y="3122908"/>
              <a:ext cx="97286" cy="97286"/>
            </a:xfrm>
            <a:custGeom>
              <a:rect b="b" l="l" r="r" t="t"/>
              <a:pathLst>
                <a:path extrusionOk="0" h="3263" w="3263">
                  <a:moveTo>
                    <a:pt x="1572" y="0"/>
                  </a:moveTo>
                  <a:cubicBezTo>
                    <a:pt x="1334" y="0"/>
                    <a:pt x="1120" y="72"/>
                    <a:pt x="929" y="167"/>
                  </a:cubicBezTo>
                  <a:cubicBezTo>
                    <a:pt x="834" y="191"/>
                    <a:pt x="810" y="310"/>
                    <a:pt x="834" y="405"/>
                  </a:cubicBezTo>
                  <a:cubicBezTo>
                    <a:pt x="852" y="459"/>
                    <a:pt x="923" y="485"/>
                    <a:pt x="998" y="485"/>
                  </a:cubicBezTo>
                  <a:cubicBezTo>
                    <a:pt x="1023" y="485"/>
                    <a:pt x="1048" y="482"/>
                    <a:pt x="1072" y="476"/>
                  </a:cubicBezTo>
                  <a:cubicBezTo>
                    <a:pt x="1239" y="405"/>
                    <a:pt x="1429" y="357"/>
                    <a:pt x="1596" y="357"/>
                  </a:cubicBezTo>
                  <a:cubicBezTo>
                    <a:pt x="2310" y="357"/>
                    <a:pt x="2882" y="929"/>
                    <a:pt x="2882" y="1643"/>
                  </a:cubicBezTo>
                  <a:cubicBezTo>
                    <a:pt x="2882" y="2358"/>
                    <a:pt x="2310" y="2929"/>
                    <a:pt x="1596" y="2929"/>
                  </a:cubicBezTo>
                  <a:cubicBezTo>
                    <a:pt x="882" y="2929"/>
                    <a:pt x="334" y="2358"/>
                    <a:pt x="334" y="1643"/>
                  </a:cubicBezTo>
                  <a:cubicBezTo>
                    <a:pt x="334" y="1381"/>
                    <a:pt x="405" y="1143"/>
                    <a:pt x="572" y="905"/>
                  </a:cubicBezTo>
                  <a:cubicBezTo>
                    <a:pt x="620" y="810"/>
                    <a:pt x="596" y="715"/>
                    <a:pt x="524" y="667"/>
                  </a:cubicBezTo>
                  <a:cubicBezTo>
                    <a:pt x="494" y="637"/>
                    <a:pt x="460" y="624"/>
                    <a:pt x="426" y="624"/>
                  </a:cubicBezTo>
                  <a:cubicBezTo>
                    <a:pt x="377" y="624"/>
                    <a:pt x="328" y="649"/>
                    <a:pt x="286" y="691"/>
                  </a:cubicBezTo>
                  <a:cubicBezTo>
                    <a:pt x="120" y="953"/>
                    <a:pt x="0" y="1286"/>
                    <a:pt x="0" y="1619"/>
                  </a:cubicBezTo>
                  <a:cubicBezTo>
                    <a:pt x="0" y="2501"/>
                    <a:pt x="739" y="3263"/>
                    <a:pt x="1644" y="3263"/>
                  </a:cubicBezTo>
                  <a:cubicBezTo>
                    <a:pt x="2525" y="3263"/>
                    <a:pt x="3263" y="2501"/>
                    <a:pt x="3263" y="1619"/>
                  </a:cubicBezTo>
                  <a:cubicBezTo>
                    <a:pt x="3215" y="715"/>
                    <a:pt x="2477" y="0"/>
                    <a:pt x="1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4"/>
            <p:cNvSpPr/>
            <p:nvPr/>
          </p:nvSpPr>
          <p:spPr>
            <a:xfrm>
              <a:off x="1802736" y="2994374"/>
              <a:ext cx="142724" cy="169021"/>
            </a:xfrm>
            <a:custGeom>
              <a:rect b="b" l="l" r="r" t="t"/>
              <a:pathLst>
                <a:path extrusionOk="0" h="5669" w="4787">
                  <a:moveTo>
                    <a:pt x="2358" y="358"/>
                  </a:moveTo>
                  <a:cubicBezTo>
                    <a:pt x="2905" y="358"/>
                    <a:pt x="3405" y="572"/>
                    <a:pt x="3787" y="929"/>
                  </a:cubicBezTo>
                  <a:cubicBezTo>
                    <a:pt x="4191" y="1310"/>
                    <a:pt x="4430" y="1811"/>
                    <a:pt x="4430" y="2382"/>
                  </a:cubicBezTo>
                  <a:cubicBezTo>
                    <a:pt x="4430" y="2930"/>
                    <a:pt x="4215" y="3454"/>
                    <a:pt x="3834" y="3835"/>
                  </a:cubicBezTo>
                  <a:lnTo>
                    <a:pt x="2405" y="5264"/>
                  </a:lnTo>
                  <a:lnTo>
                    <a:pt x="976" y="3835"/>
                  </a:lnTo>
                  <a:cubicBezTo>
                    <a:pt x="572" y="3454"/>
                    <a:pt x="381" y="2954"/>
                    <a:pt x="381" y="2382"/>
                  </a:cubicBezTo>
                  <a:cubicBezTo>
                    <a:pt x="310" y="1811"/>
                    <a:pt x="548" y="1310"/>
                    <a:pt x="953" y="929"/>
                  </a:cubicBezTo>
                  <a:cubicBezTo>
                    <a:pt x="1334" y="572"/>
                    <a:pt x="1834" y="358"/>
                    <a:pt x="2358" y="358"/>
                  </a:cubicBezTo>
                  <a:close/>
                  <a:moveTo>
                    <a:pt x="2381" y="1"/>
                  </a:moveTo>
                  <a:cubicBezTo>
                    <a:pt x="1738" y="1"/>
                    <a:pt x="1143" y="239"/>
                    <a:pt x="714" y="691"/>
                  </a:cubicBezTo>
                  <a:cubicBezTo>
                    <a:pt x="238" y="1144"/>
                    <a:pt x="0" y="1739"/>
                    <a:pt x="0" y="2382"/>
                  </a:cubicBezTo>
                  <a:cubicBezTo>
                    <a:pt x="0" y="3049"/>
                    <a:pt x="238" y="3644"/>
                    <a:pt x="667" y="4073"/>
                  </a:cubicBezTo>
                  <a:lnTo>
                    <a:pt x="2167" y="5573"/>
                  </a:lnTo>
                  <a:cubicBezTo>
                    <a:pt x="2215" y="5621"/>
                    <a:pt x="2286" y="5668"/>
                    <a:pt x="2381" y="5668"/>
                  </a:cubicBezTo>
                  <a:cubicBezTo>
                    <a:pt x="2453" y="5668"/>
                    <a:pt x="2524" y="5621"/>
                    <a:pt x="2572" y="5573"/>
                  </a:cubicBezTo>
                  <a:lnTo>
                    <a:pt x="4072" y="4073"/>
                  </a:lnTo>
                  <a:cubicBezTo>
                    <a:pt x="4525" y="3644"/>
                    <a:pt x="4787" y="3001"/>
                    <a:pt x="4763" y="2382"/>
                  </a:cubicBezTo>
                  <a:cubicBezTo>
                    <a:pt x="4763" y="1739"/>
                    <a:pt x="4477" y="1144"/>
                    <a:pt x="4048" y="691"/>
                  </a:cubicBezTo>
                  <a:cubicBezTo>
                    <a:pt x="3596" y="239"/>
                    <a:pt x="3001" y="1"/>
                    <a:pt x="2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4"/>
            <p:cNvSpPr/>
            <p:nvPr/>
          </p:nvSpPr>
          <p:spPr>
            <a:xfrm>
              <a:off x="1824024" y="3017809"/>
              <a:ext cx="97316" cy="97316"/>
            </a:xfrm>
            <a:custGeom>
              <a:rect b="b" l="l" r="r" t="t"/>
              <a:pathLst>
                <a:path extrusionOk="0" h="3264" w="3264">
                  <a:moveTo>
                    <a:pt x="1620" y="358"/>
                  </a:moveTo>
                  <a:cubicBezTo>
                    <a:pt x="2334" y="358"/>
                    <a:pt x="2906" y="905"/>
                    <a:pt x="2906" y="1620"/>
                  </a:cubicBezTo>
                  <a:cubicBezTo>
                    <a:pt x="2906" y="2334"/>
                    <a:pt x="2334" y="2906"/>
                    <a:pt x="1620" y="2906"/>
                  </a:cubicBezTo>
                  <a:cubicBezTo>
                    <a:pt x="905" y="2906"/>
                    <a:pt x="358" y="2334"/>
                    <a:pt x="358" y="1620"/>
                  </a:cubicBezTo>
                  <a:cubicBezTo>
                    <a:pt x="358" y="905"/>
                    <a:pt x="953" y="358"/>
                    <a:pt x="1620" y="358"/>
                  </a:cubicBezTo>
                  <a:close/>
                  <a:moveTo>
                    <a:pt x="1620" y="1"/>
                  </a:moveTo>
                  <a:cubicBezTo>
                    <a:pt x="739" y="1"/>
                    <a:pt x="0" y="739"/>
                    <a:pt x="0" y="1620"/>
                  </a:cubicBezTo>
                  <a:cubicBezTo>
                    <a:pt x="24" y="2525"/>
                    <a:pt x="739" y="3263"/>
                    <a:pt x="1620" y="3263"/>
                  </a:cubicBezTo>
                  <a:cubicBezTo>
                    <a:pt x="2525" y="3263"/>
                    <a:pt x="3263" y="2525"/>
                    <a:pt x="3263" y="1620"/>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4"/>
            <p:cNvSpPr/>
            <p:nvPr/>
          </p:nvSpPr>
          <p:spPr>
            <a:xfrm>
              <a:off x="1847459" y="3051888"/>
              <a:ext cx="50447" cy="10674"/>
            </a:xfrm>
            <a:custGeom>
              <a:rect b="b" l="l" r="r" t="t"/>
              <a:pathLst>
                <a:path extrusionOk="0" h="358" w="1692">
                  <a:moveTo>
                    <a:pt x="191" y="1"/>
                  </a:moveTo>
                  <a:cubicBezTo>
                    <a:pt x="96" y="1"/>
                    <a:pt x="48" y="72"/>
                    <a:pt x="0" y="167"/>
                  </a:cubicBezTo>
                  <a:cubicBezTo>
                    <a:pt x="0" y="239"/>
                    <a:pt x="96" y="358"/>
                    <a:pt x="191" y="358"/>
                  </a:cubicBezTo>
                  <a:lnTo>
                    <a:pt x="1501" y="358"/>
                  </a:lnTo>
                  <a:cubicBezTo>
                    <a:pt x="1596" y="358"/>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4"/>
            <p:cNvSpPr/>
            <p:nvPr/>
          </p:nvSpPr>
          <p:spPr>
            <a:xfrm>
              <a:off x="1857388" y="3069628"/>
              <a:ext cx="31276" cy="10704"/>
            </a:xfrm>
            <a:custGeom>
              <a:rect b="b" l="l" r="r" t="t"/>
              <a:pathLst>
                <a:path extrusionOk="0" h="359" w="1049">
                  <a:moveTo>
                    <a:pt x="215" y="1"/>
                  </a:moveTo>
                  <a:cubicBezTo>
                    <a:pt x="120" y="1"/>
                    <a:pt x="72" y="72"/>
                    <a:pt x="25" y="168"/>
                  </a:cubicBezTo>
                  <a:cubicBezTo>
                    <a:pt x="1" y="287"/>
                    <a:pt x="96" y="358"/>
                    <a:pt x="215" y="358"/>
                  </a:cubicBezTo>
                  <a:lnTo>
                    <a:pt x="858" y="358"/>
                  </a:lnTo>
                  <a:cubicBezTo>
                    <a:pt x="953" y="358"/>
                    <a:pt x="1025" y="311"/>
                    <a:pt x="1049" y="215"/>
                  </a:cubicBezTo>
                  <a:cubicBezTo>
                    <a:pt x="1049" y="120"/>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4"/>
            <p:cNvSpPr/>
            <p:nvPr/>
          </p:nvSpPr>
          <p:spPr>
            <a:xfrm>
              <a:off x="1952528" y="3156987"/>
              <a:ext cx="51163" cy="10674"/>
            </a:xfrm>
            <a:custGeom>
              <a:rect b="b" l="l" r="r" t="t"/>
              <a:pathLst>
                <a:path extrusionOk="0" h="358" w="1716">
                  <a:moveTo>
                    <a:pt x="215" y="0"/>
                  </a:moveTo>
                  <a:cubicBezTo>
                    <a:pt x="120" y="0"/>
                    <a:pt x="49" y="48"/>
                    <a:pt x="25" y="143"/>
                  </a:cubicBezTo>
                  <a:cubicBezTo>
                    <a:pt x="1" y="262"/>
                    <a:pt x="96" y="357"/>
                    <a:pt x="215" y="357"/>
                  </a:cubicBezTo>
                  <a:lnTo>
                    <a:pt x="1525" y="357"/>
                  </a:lnTo>
                  <a:cubicBezTo>
                    <a:pt x="1596" y="357"/>
                    <a:pt x="1668" y="286"/>
                    <a:pt x="1692" y="214"/>
                  </a:cubicBezTo>
                  <a:cubicBezTo>
                    <a:pt x="1716" y="95"/>
                    <a:pt x="1644"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4"/>
            <p:cNvSpPr/>
            <p:nvPr/>
          </p:nvSpPr>
          <p:spPr>
            <a:xfrm>
              <a:off x="1961771" y="3175443"/>
              <a:ext cx="31991" cy="10674"/>
            </a:xfrm>
            <a:custGeom>
              <a:rect b="b" l="l" r="r" t="t"/>
              <a:pathLst>
                <a:path extrusionOk="0" h="358" w="1073">
                  <a:moveTo>
                    <a:pt x="215" y="0"/>
                  </a:moveTo>
                  <a:cubicBezTo>
                    <a:pt x="96" y="0"/>
                    <a:pt x="0" y="96"/>
                    <a:pt x="48" y="215"/>
                  </a:cubicBezTo>
                  <a:cubicBezTo>
                    <a:pt x="72" y="310"/>
                    <a:pt x="143" y="358"/>
                    <a:pt x="215" y="358"/>
                  </a:cubicBezTo>
                  <a:lnTo>
                    <a:pt x="882" y="358"/>
                  </a:lnTo>
                  <a:cubicBezTo>
                    <a:pt x="977" y="358"/>
                    <a:pt x="1024" y="310"/>
                    <a:pt x="1048" y="215"/>
                  </a:cubicBezTo>
                  <a:cubicBezTo>
                    <a:pt x="1072"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4"/>
            <p:cNvSpPr/>
            <p:nvPr/>
          </p:nvSpPr>
          <p:spPr>
            <a:xfrm>
              <a:off x="1847459" y="3262056"/>
              <a:ext cx="50447" cy="11389"/>
            </a:xfrm>
            <a:custGeom>
              <a:rect b="b" l="l" r="r" t="t"/>
              <a:pathLst>
                <a:path extrusionOk="0" h="382" w="1692">
                  <a:moveTo>
                    <a:pt x="191" y="1"/>
                  </a:moveTo>
                  <a:cubicBezTo>
                    <a:pt x="96" y="1"/>
                    <a:pt x="48" y="72"/>
                    <a:pt x="0" y="167"/>
                  </a:cubicBezTo>
                  <a:cubicBezTo>
                    <a:pt x="0" y="286"/>
                    <a:pt x="96" y="382"/>
                    <a:pt x="191" y="382"/>
                  </a:cubicBezTo>
                  <a:lnTo>
                    <a:pt x="1501" y="382"/>
                  </a:lnTo>
                  <a:cubicBezTo>
                    <a:pt x="1596" y="382"/>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4"/>
            <p:cNvSpPr/>
            <p:nvPr/>
          </p:nvSpPr>
          <p:spPr>
            <a:xfrm>
              <a:off x="1857388" y="3281228"/>
              <a:ext cx="31276" cy="10674"/>
            </a:xfrm>
            <a:custGeom>
              <a:rect b="b" l="l" r="r" t="t"/>
              <a:pathLst>
                <a:path extrusionOk="0" h="358" w="1049">
                  <a:moveTo>
                    <a:pt x="215" y="1"/>
                  </a:moveTo>
                  <a:cubicBezTo>
                    <a:pt x="120" y="1"/>
                    <a:pt x="72" y="48"/>
                    <a:pt x="25" y="144"/>
                  </a:cubicBezTo>
                  <a:cubicBezTo>
                    <a:pt x="1" y="263"/>
                    <a:pt x="96" y="358"/>
                    <a:pt x="215" y="358"/>
                  </a:cubicBezTo>
                  <a:lnTo>
                    <a:pt x="858" y="358"/>
                  </a:lnTo>
                  <a:cubicBezTo>
                    <a:pt x="953" y="358"/>
                    <a:pt x="1025" y="286"/>
                    <a:pt x="1049" y="215"/>
                  </a:cubicBezTo>
                  <a:cubicBezTo>
                    <a:pt x="1049" y="96"/>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4"/>
            <p:cNvSpPr/>
            <p:nvPr/>
          </p:nvSpPr>
          <p:spPr>
            <a:xfrm>
              <a:off x="1742360" y="3156987"/>
              <a:ext cx="51163" cy="10674"/>
            </a:xfrm>
            <a:custGeom>
              <a:rect b="b" l="l" r="r" t="t"/>
              <a:pathLst>
                <a:path extrusionOk="0" h="358" w="1716">
                  <a:moveTo>
                    <a:pt x="191" y="0"/>
                  </a:moveTo>
                  <a:cubicBezTo>
                    <a:pt x="120" y="0"/>
                    <a:pt x="48" y="48"/>
                    <a:pt x="25" y="143"/>
                  </a:cubicBezTo>
                  <a:cubicBezTo>
                    <a:pt x="1" y="262"/>
                    <a:pt x="72" y="357"/>
                    <a:pt x="191" y="357"/>
                  </a:cubicBezTo>
                  <a:lnTo>
                    <a:pt x="1501" y="357"/>
                  </a:lnTo>
                  <a:cubicBezTo>
                    <a:pt x="1596" y="357"/>
                    <a:pt x="1668" y="286"/>
                    <a:pt x="1692" y="214"/>
                  </a:cubicBezTo>
                  <a:cubicBezTo>
                    <a:pt x="1715" y="119"/>
                    <a:pt x="1620"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4"/>
            <p:cNvSpPr/>
            <p:nvPr/>
          </p:nvSpPr>
          <p:spPr>
            <a:xfrm>
              <a:off x="1751603" y="3175443"/>
              <a:ext cx="31276" cy="10674"/>
            </a:xfrm>
            <a:custGeom>
              <a:rect b="b" l="l" r="r" t="t"/>
              <a:pathLst>
                <a:path extrusionOk="0" h="358" w="1049">
                  <a:moveTo>
                    <a:pt x="215" y="0"/>
                  </a:moveTo>
                  <a:cubicBezTo>
                    <a:pt x="119" y="0"/>
                    <a:pt x="72" y="72"/>
                    <a:pt x="48" y="143"/>
                  </a:cubicBezTo>
                  <a:cubicBezTo>
                    <a:pt x="0" y="262"/>
                    <a:pt x="96" y="358"/>
                    <a:pt x="215" y="358"/>
                  </a:cubicBezTo>
                  <a:lnTo>
                    <a:pt x="882" y="358"/>
                  </a:lnTo>
                  <a:cubicBezTo>
                    <a:pt x="953" y="358"/>
                    <a:pt x="1024" y="310"/>
                    <a:pt x="1048" y="215"/>
                  </a:cubicBezTo>
                  <a:cubicBezTo>
                    <a:pt x="1048"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0" name="Google Shape;2960;p54"/>
          <p:cNvGrpSpPr/>
          <p:nvPr/>
        </p:nvGrpSpPr>
        <p:grpSpPr>
          <a:xfrm>
            <a:off x="1785299" y="2993659"/>
            <a:ext cx="355753" cy="352920"/>
            <a:chOff x="2356787" y="2993659"/>
            <a:chExt cx="355753" cy="352920"/>
          </a:xfrm>
        </p:grpSpPr>
        <p:sp>
          <p:nvSpPr>
            <p:cNvPr id="2961" name="Google Shape;2961;p54"/>
            <p:cNvSpPr/>
            <p:nvPr/>
          </p:nvSpPr>
          <p:spPr>
            <a:xfrm>
              <a:off x="2363883" y="3000069"/>
              <a:ext cx="342962" cy="342246"/>
            </a:xfrm>
            <a:custGeom>
              <a:rect b="b" l="l" r="r" t="t"/>
              <a:pathLst>
                <a:path extrusionOk="0" h="11479" w="11503">
                  <a:moveTo>
                    <a:pt x="5740" y="1596"/>
                  </a:moveTo>
                  <a:cubicBezTo>
                    <a:pt x="8050" y="1596"/>
                    <a:pt x="9883" y="3453"/>
                    <a:pt x="9883" y="5739"/>
                  </a:cubicBezTo>
                  <a:cubicBezTo>
                    <a:pt x="9883" y="8026"/>
                    <a:pt x="8050" y="9883"/>
                    <a:pt x="5740" y="9883"/>
                  </a:cubicBezTo>
                  <a:cubicBezTo>
                    <a:pt x="3453" y="9883"/>
                    <a:pt x="1620" y="8026"/>
                    <a:pt x="1620" y="5739"/>
                  </a:cubicBezTo>
                  <a:cubicBezTo>
                    <a:pt x="1620" y="3453"/>
                    <a:pt x="3453" y="1596"/>
                    <a:pt x="5740" y="1596"/>
                  </a:cubicBezTo>
                  <a:close/>
                  <a:moveTo>
                    <a:pt x="5740" y="0"/>
                  </a:moveTo>
                  <a:cubicBezTo>
                    <a:pt x="2572" y="0"/>
                    <a:pt x="0" y="2572"/>
                    <a:pt x="0" y="5739"/>
                  </a:cubicBezTo>
                  <a:cubicBezTo>
                    <a:pt x="0" y="8883"/>
                    <a:pt x="2596" y="11479"/>
                    <a:pt x="5740" y="11479"/>
                  </a:cubicBezTo>
                  <a:cubicBezTo>
                    <a:pt x="8907" y="11479"/>
                    <a:pt x="11503" y="8883"/>
                    <a:pt x="11503" y="5739"/>
                  </a:cubicBezTo>
                  <a:cubicBezTo>
                    <a:pt x="11503" y="2572"/>
                    <a:pt x="8931"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4"/>
            <p:cNvSpPr/>
            <p:nvPr/>
          </p:nvSpPr>
          <p:spPr>
            <a:xfrm>
              <a:off x="2455475" y="3012830"/>
              <a:ext cx="252086" cy="329486"/>
            </a:xfrm>
            <a:custGeom>
              <a:rect b="b" l="l" r="r" t="t"/>
              <a:pathLst>
                <a:path extrusionOk="0" h="11051" w="8455">
                  <a:moveTo>
                    <a:pt x="4906" y="1"/>
                  </a:moveTo>
                  <a:lnTo>
                    <a:pt x="4906" y="1"/>
                  </a:lnTo>
                  <a:cubicBezTo>
                    <a:pt x="6716" y="953"/>
                    <a:pt x="7978" y="2906"/>
                    <a:pt x="7978" y="5097"/>
                  </a:cubicBezTo>
                  <a:cubicBezTo>
                    <a:pt x="7978" y="8288"/>
                    <a:pt x="5382" y="10836"/>
                    <a:pt x="2239" y="10836"/>
                  </a:cubicBezTo>
                  <a:cubicBezTo>
                    <a:pt x="1429" y="10836"/>
                    <a:pt x="691" y="10693"/>
                    <a:pt x="0" y="10408"/>
                  </a:cubicBezTo>
                  <a:lnTo>
                    <a:pt x="0" y="10408"/>
                  </a:lnTo>
                  <a:cubicBezTo>
                    <a:pt x="810" y="10813"/>
                    <a:pt x="1715" y="11051"/>
                    <a:pt x="2668" y="11051"/>
                  </a:cubicBezTo>
                  <a:cubicBezTo>
                    <a:pt x="5859" y="11051"/>
                    <a:pt x="8431" y="8455"/>
                    <a:pt x="8431" y="5311"/>
                  </a:cubicBezTo>
                  <a:cubicBezTo>
                    <a:pt x="8455" y="2930"/>
                    <a:pt x="7002" y="882"/>
                    <a:pt x="490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4"/>
            <p:cNvSpPr/>
            <p:nvPr/>
          </p:nvSpPr>
          <p:spPr>
            <a:xfrm>
              <a:off x="2534277" y="3000069"/>
              <a:ext cx="172569" cy="171138"/>
            </a:xfrm>
            <a:custGeom>
              <a:rect b="b" l="l" r="r" t="t"/>
              <a:pathLst>
                <a:path extrusionOk="0" h="5740" w="5788">
                  <a:moveTo>
                    <a:pt x="25" y="0"/>
                  </a:moveTo>
                  <a:lnTo>
                    <a:pt x="1" y="1596"/>
                  </a:lnTo>
                  <a:cubicBezTo>
                    <a:pt x="2287" y="1596"/>
                    <a:pt x="4145" y="3429"/>
                    <a:pt x="4145" y="5739"/>
                  </a:cubicBezTo>
                  <a:lnTo>
                    <a:pt x="5788" y="5739"/>
                  </a:lnTo>
                  <a:cubicBezTo>
                    <a:pt x="5788" y="2572"/>
                    <a:pt x="3216" y="0"/>
                    <a:pt x="2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4"/>
            <p:cNvSpPr/>
            <p:nvPr/>
          </p:nvSpPr>
          <p:spPr>
            <a:xfrm>
              <a:off x="2603866" y="3014977"/>
              <a:ext cx="103697" cy="157662"/>
            </a:xfrm>
            <a:custGeom>
              <a:rect b="b" l="l" r="r" t="t"/>
              <a:pathLst>
                <a:path extrusionOk="0" h="5288" w="3478">
                  <a:moveTo>
                    <a:pt x="1" y="0"/>
                  </a:moveTo>
                  <a:cubicBezTo>
                    <a:pt x="1811" y="953"/>
                    <a:pt x="3049" y="2882"/>
                    <a:pt x="3049" y="5073"/>
                  </a:cubicBezTo>
                  <a:lnTo>
                    <a:pt x="3049" y="5287"/>
                  </a:lnTo>
                  <a:lnTo>
                    <a:pt x="3478" y="5287"/>
                  </a:lnTo>
                  <a:lnTo>
                    <a:pt x="3478" y="5239"/>
                  </a:lnTo>
                  <a:lnTo>
                    <a:pt x="3478" y="5097"/>
                  </a:lnTo>
                  <a:cubicBezTo>
                    <a:pt x="3478" y="4930"/>
                    <a:pt x="3478" y="4787"/>
                    <a:pt x="3454" y="4644"/>
                  </a:cubicBezTo>
                  <a:cubicBezTo>
                    <a:pt x="3430" y="4382"/>
                    <a:pt x="3382" y="4120"/>
                    <a:pt x="3335" y="3906"/>
                  </a:cubicBezTo>
                  <a:lnTo>
                    <a:pt x="3335" y="3858"/>
                  </a:lnTo>
                  <a:cubicBezTo>
                    <a:pt x="3263" y="3596"/>
                    <a:pt x="3192" y="3334"/>
                    <a:pt x="3049" y="3096"/>
                  </a:cubicBezTo>
                  <a:cubicBezTo>
                    <a:pt x="3001" y="2929"/>
                    <a:pt x="2906" y="2763"/>
                    <a:pt x="2858" y="2620"/>
                  </a:cubicBezTo>
                  <a:lnTo>
                    <a:pt x="2763" y="2429"/>
                  </a:lnTo>
                  <a:cubicBezTo>
                    <a:pt x="2549" y="2072"/>
                    <a:pt x="2334" y="1786"/>
                    <a:pt x="2072" y="1477"/>
                  </a:cubicBezTo>
                  <a:cubicBezTo>
                    <a:pt x="1953" y="1334"/>
                    <a:pt x="1811" y="1191"/>
                    <a:pt x="1668" y="1072"/>
                  </a:cubicBezTo>
                  <a:cubicBezTo>
                    <a:pt x="1453" y="858"/>
                    <a:pt x="1215" y="667"/>
                    <a:pt x="977" y="524"/>
                  </a:cubicBezTo>
                  <a:cubicBezTo>
                    <a:pt x="667" y="358"/>
                    <a:pt x="382" y="167"/>
                    <a:pt x="72" y="24"/>
                  </a:cubicBezTo>
                  <a:cubicBezTo>
                    <a:pt x="48" y="24"/>
                    <a:pt x="24" y="0"/>
                    <a:pt x="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4"/>
            <p:cNvSpPr/>
            <p:nvPr/>
          </p:nvSpPr>
          <p:spPr>
            <a:xfrm>
              <a:off x="2356787" y="2993659"/>
              <a:ext cx="355753" cy="352920"/>
            </a:xfrm>
            <a:custGeom>
              <a:rect b="b" l="l" r="r" t="t"/>
              <a:pathLst>
                <a:path extrusionOk="0" h="11837" w="11932">
                  <a:moveTo>
                    <a:pt x="6430" y="406"/>
                  </a:moveTo>
                  <a:cubicBezTo>
                    <a:pt x="7788" y="501"/>
                    <a:pt x="9002" y="1073"/>
                    <a:pt x="9955" y="2025"/>
                  </a:cubicBezTo>
                  <a:cubicBezTo>
                    <a:pt x="10883" y="2954"/>
                    <a:pt x="11431" y="4168"/>
                    <a:pt x="11550" y="5478"/>
                  </a:cubicBezTo>
                  <a:cubicBezTo>
                    <a:pt x="11550" y="5502"/>
                    <a:pt x="11598" y="5812"/>
                    <a:pt x="11598" y="5812"/>
                  </a:cubicBezTo>
                  <a:lnTo>
                    <a:pt x="10312" y="5812"/>
                  </a:lnTo>
                  <a:lnTo>
                    <a:pt x="10312" y="5621"/>
                  </a:lnTo>
                  <a:cubicBezTo>
                    <a:pt x="10288" y="5216"/>
                    <a:pt x="10193" y="4788"/>
                    <a:pt x="10002" y="4407"/>
                  </a:cubicBezTo>
                  <a:cubicBezTo>
                    <a:pt x="9526" y="3168"/>
                    <a:pt x="8550" y="2263"/>
                    <a:pt x="7264" y="1858"/>
                  </a:cubicBezTo>
                  <a:cubicBezTo>
                    <a:pt x="6954" y="1787"/>
                    <a:pt x="6621" y="1715"/>
                    <a:pt x="6287" y="1692"/>
                  </a:cubicBezTo>
                  <a:lnTo>
                    <a:pt x="6168" y="1692"/>
                  </a:lnTo>
                  <a:lnTo>
                    <a:pt x="6168" y="406"/>
                  </a:lnTo>
                  <a:close/>
                  <a:moveTo>
                    <a:pt x="6025" y="1"/>
                  </a:moveTo>
                  <a:cubicBezTo>
                    <a:pt x="3858" y="1"/>
                    <a:pt x="1858" y="1192"/>
                    <a:pt x="810" y="3097"/>
                  </a:cubicBezTo>
                  <a:cubicBezTo>
                    <a:pt x="762" y="3168"/>
                    <a:pt x="810" y="3263"/>
                    <a:pt x="881" y="3335"/>
                  </a:cubicBezTo>
                  <a:cubicBezTo>
                    <a:pt x="901" y="3348"/>
                    <a:pt x="923" y="3354"/>
                    <a:pt x="946" y="3354"/>
                  </a:cubicBezTo>
                  <a:cubicBezTo>
                    <a:pt x="1004" y="3354"/>
                    <a:pt x="1068" y="3315"/>
                    <a:pt x="1119" y="3263"/>
                  </a:cubicBezTo>
                  <a:cubicBezTo>
                    <a:pt x="2072" y="1501"/>
                    <a:pt x="3882" y="406"/>
                    <a:pt x="5835" y="358"/>
                  </a:cubicBezTo>
                  <a:lnTo>
                    <a:pt x="5835" y="1620"/>
                  </a:lnTo>
                  <a:cubicBezTo>
                    <a:pt x="3549" y="1715"/>
                    <a:pt x="1715" y="3621"/>
                    <a:pt x="1715" y="5954"/>
                  </a:cubicBezTo>
                  <a:cubicBezTo>
                    <a:pt x="1715" y="8336"/>
                    <a:pt x="3644" y="10265"/>
                    <a:pt x="6025" y="10265"/>
                  </a:cubicBezTo>
                  <a:cubicBezTo>
                    <a:pt x="6668" y="10265"/>
                    <a:pt x="7311" y="10122"/>
                    <a:pt x="7907" y="9812"/>
                  </a:cubicBezTo>
                  <a:lnTo>
                    <a:pt x="7930" y="9789"/>
                  </a:lnTo>
                  <a:cubicBezTo>
                    <a:pt x="7988" y="9617"/>
                    <a:pt x="7892" y="9506"/>
                    <a:pt x="7778" y="9506"/>
                  </a:cubicBezTo>
                  <a:cubicBezTo>
                    <a:pt x="7750" y="9506"/>
                    <a:pt x="7720" y="9513"/>
                    <a:pt x="7692" y="9527"/>
                  </a:cubicBezTo>
                  <a:cubicBezTo>
                    <a:pt x="7145" y="9765"/>
                    <a:pt x="6573" y="9884"/>
                    <a:pt x="6025" y="9884"/>
                  </a:cubicBezTo>
                  <a:cubicBezTo>
                    <a:pt x="3858" y="9884"/>
                    <a:pt x="2072" y="8098"/>
                    <a:pt x="2072" y="5907"/>
                  </a:cubicBezTo>
                  <a:cubicBezTo>
                    <a:pt x="2072" y="3740"/>
                    <a:pt x="3858" y="1954"/>
                    <a:pt x="6025" y="1954"/>
                  </a:cubicBezTo>
                  <a:cubicBezTo>
                    <a:pt x="6835" y="1954"/>
                    <a:pt x="7621" y="2192"/>
                    <a:pt x="8288" y="2668"/>
                  </a:cubicBezTo>
                  <a:cubicBezTo>
                    <a:pt x="8931" y="3121"/>
                    <a:pt x="9455" y="3764"/>
                    <a:pt x="9716" y="4478"/>
                  </a:cubicBezTo>
                  <a:cubicBezTo>
                    <a:pt x="9836" y="4811"/>
                    <a:pt x="9931" y="5169"/>
                    <a:pt x="9955" y="5526"/>
                  </a:cubicBezTo>
                  <a:cubicBezTo>
                    <a:pt x="10002" y="6264"/>
                    <a:pt x="9859" y="7050"/>
                    <a:pt x="9526" y="7741"/>
                  </a:cubicBezTo>
                  <a:cubicBezTo>
                    <a:pt x="9240" y="8288"/>
                    <a:pt x="8812" y="8765"/>
                    <a:pt x="8311" y="9169"/>
                  </a:cubicBezTo>
                  <a:lnTo>
                    <a:pt x="8311" y="9193"/>
                  </a:lnTo>
                  <a:cubicBezTo>
                    <a:pt x="8294" y="9354"/>
                    <a:pt x="8383" y="9434"/>
                    <a:pt x="8479" y="9434"/>
                  </a:cubicBezTo>
                  <a:cubicBezTo>
                    <a:pt x="8511" y="9434"/>
                    <a:pt x="8544" y="9425"/>
                    <a:pt x="8573" y="9408"/>
                  </a:cubicBezTo>
                  <a:cubicBezTo>
                    <a:pt x="9121" y="9003"/>
                    <a:pt x="9550" y="8479"/>
                    <a:pt x="9859" y="7907"/>
                  </a:cubicBezTo>
                  <a:cubicBezTo>
                    <a:pt x="10145" y="7336"/>
                    <a:pt x="10312" y="6717"/>
                    <a:pt x="10336" y="6097"/>
                  </a:cubicBezTo>
                  <a:lnTo>
                    <a:pt x="11622" y="6097"/>
                  </a:lnTo>
                  <a:cubicBezTo>
                    <a:pt x="11550" y="8217"/>
                    <a:pt x="10312" y="10122"/>
                    <a:pt x="8216" y="11098"/>
                  </a:cubicBezTo>
                  <a:cubicBezTo>
                    <a:pt x="8192" y="11098"/>
                    <a:pt x="8169" y="11122"/>
                    <a:pt x="8121" y="11122"/>
                  </a:cubicBezTo>
                  <a:cubicBezTo>
                    <a:pt x="7413" y="11389"/>
                    <a:pt x="6696" y="11516"/>
                    <a:pt x="5998" y="11516"/>
                  </a:cubicBezTo>
                  <a:cubicBezTo>
                    <a:pt x="4512" y="11516"/>
                    <a:pt x="3117" y="10937"/>
                    <a:pt x="2096" y="9884"/>
                  </a:cubicBezTo>
                  <a:cubicBezTo>
                    <a:pt x="1048" y="8836"/>
                    <a:pt x="453" y="7407"/>
                    <a:pt x="453" y="5907"/>
                  </a:cubicBezTo>
                  <a:cubicBezTo>
                    <a:pt x="453" y="5264"/>
                    <a:pt x="572" y="4645"/>
                    <a:pt x="786" y="4049"/>
                  </a:cubicBezTo>
                  <a:lnTo>
                    <a:pt x="810" y="3978"/>
                  </a:lnTo>
                  <a:cubicBezTo>
                    <a:pt x="834" y="3883"/>
                    <a:pt x="810" y="3811"/>
                    <a:pt x="715" y="3764"/>
                  </a:cubicBezTo>
                  <a:cubicBezTo>
                    <a:pt x="692" y="3758"/>
                    <a:pt x="671" y="3755"/>
                    <a:pt x="651" y="3755"/>
                  </a:cubicBezTo>
                  <a:cubicBezTo>
                    <a:pt x="587" y="3755"/>
                    <a:pt x="537" y="3786"/>
                    <a:pt x="500" y="3859"/>
                  </a:cubicBezTo>
                  <a:lnTo>
                    <a:pt x="476" y="3930"/>
                  </a:lnTo>
                  <a:cubicBezTo>
                    <a:pt x="0" y="5240"/>
                    <a:pt x="0" y="6693"/>
                    <a:pt x="548" y="8122"/>
                  </a:cubicBezTo>
                  <a:cubicBezTo>
                    <a:pt x="548" y="8145"/>
                    <a:pt x="572" y="8169"/>
                    <a:pt x="572" y="8217"/>
                  </a:cubicBezTo>
                  <a:cubicBezTo>
                    <a:pt x="1620" y="10503"/>
                    <a:pt x="3763" y="11837"/>
                    <a:pt x="6073" y="11837"/>
                  </a:cubicBezTo>
                  <a:cubicBezTo>
                    <a:pt x="7645" y="11837"/>
                    <a:pt x="9145" y="11217"/>
                    <a:pt x="10264" y="10122"/>
                  </a:cubicBezTo>
                  <a:cubicBezTo>
                    <a:pt x="10431" y="9955"/>
                    <a:pt x="10574" y="9789"/>
                    <a:pt x="10717" y="9598"/>
                  </a:cubicBezTo>
                  <a:cubicBezTo>
                    <a:pt x="11169" y="9074"/>
                    <a:pt x="11503" y="8455"/>
                    <a:pt x="11693" y="7788"/>
                  </a:cubicBezTo>
                  <a:cubicBezTo>
                    <a:pt x="11860" y="7193"/>
                    <a:pt x="11931" y="6526"/>
                    <a:pt x="11931" y="5835"/>
                  </a:cubicBezTo>
                  <a:cubicBezTo>
                    <a:pt x="11931" y="5716"/>
                    <a:pt x="11931" y="5621"/>
                    <a:pt x="11907" y="5502"/>
                  </a:cubicBezTo>
                  <a:cubicBezTo>
                    <a:pt x="11788" y="4097"/>
                    <a:pt x="11193" y="2763"/>
                    <a:pt x="10193" y="1763"/>
                  </a:cubicBezTo>
                  <a:cubicBezTo>
                    <a:pt x="10074" y="1644"/>
                    <a:pt x="9931" y="1525"/>
                    <a:pt x="9812" y="1382"/>
                  </a:cubicBezTo>
                  <a:cubicBezTo>
                    <a:pt x="9264" y="953"/>
                    <a:pt x="8669" y="596"/>
                    <a:pt x="8026" y="358"/>
                  </a:cubicBezTo>
                  <a:cubicBezTo>
                    <a:pt x="7359" y="120"/>
                    <a:pt x="6668" y="1"/>
                    <a:pt x="602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6" name="Google Shape;2966;p54"/>
          <p:cNvGrpSpPr/>
          <p:nvPr/>
        </p:nvGrpSpPr>
        <p:grpSpPr>
          <a:xfrm>
            <a:off x="2548317" y="2994374"/>
            <a:ext cx="354351" cy="355037"/>
            <a:chOff x="3043605" y="2994374"/>
            <a:chExt cx="354351" cy="355037"/>
          </a:xfrm>
        </p:grpSpPr>
        <p:sp>
          <p:nvSpPr>
            <p:cNvPr id="2967" name="Google Shape;2967;p54"/>
            <p:cNvSpPr/>
            <p:nvPr/>
          </p:nvSpPr>
          <p:spPr>
            <a:xfrm>
              <a:off x="3091906" y="3029169"/>
              <a:ext cx="277637" cy="157662"/>
            </a:xfrm>
            <a:custGeom>
              <a:rect b="b" l="l" r="r" t="t"/>
              <a:pathLst>
                <a:path extrusionOk="0" h="5288" w="9312">
                  <a:moveTo>
                    <a:pt x="9311" y="1"/>
                  </a:moveTo>
                  <a:lnTo>
                    <a:pt x="3763" y="810"/>
                  </a:lnTo>
                  <a:lnTo>
                    <a:pt x="3739" y="834"/>
                  </a:lnTo>
                  <a:lnTo>
                    <a:pt x="2381" y="2120"/>
                  </a:lnTo>
                  <a:lnTo>
                    <a:pt x="1691" y="3144"/>
                  </a:lnTo>
                  <a:cubicBezTo>
                    <a:pt x="1667" y="3192"/>
                    <a:pt x="1619" y="3192"/>
                    <a:pt x="1596" y="3192"/>
                  </a:cubicBezTo>
                  <a:lnTo>
                    <a:pt x="95" y="2668"/>
                  </a:lnTo>
                  <a:cubicBezTo>
                    <a:pt x="95" y="2650"/>
                    <a:pt x="81" y="2642"/>
                    <a:pt x="64" y="2642"/>
                  </a:cubicBezTo>
                  <a:cubicBezTo>
                    <a:pt x="36" y="2642"/>
                    <a:pt x="0" y="2662"/>
                    <a:pt x="0" y="2692"/>
                  </a:cubicBezTo>
                  <a:lnTo>
                    <a:pt x="0" y="5287"/>
                  </a:lnTo>
                  <a:lnTo>
                    <a:pt x="9311" y="5287"/>
                  </a:lnTo>
                  <a:lnTo>
                    <a:pt x="9311"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54"/>
            <p:cNvSpPr/>
            <p:nvPr/>
          </p:nvSpPr>
          <p:spPr>
            <a:xfrm>
              <a:off x="3091906" y="3049771"/>
              <a:ext cx="277637" cy="137060"/>
            </a:xfrm>
            <a:custGeom>
              <a:rect b="b" l="l" r="r" t="t"/>
              <a:pathLst>
                <a:path extrusionOk="0" h="4597" w="9312">
                  <a:moveTo>
                    <a:pt x="9311" y="0"/>
                  </a:moveTo>
                  <a:lnTo>
                    <a:pt x="3929" y="1072"/>
                  </a:lnTo>
                  <a:lnTo>
                    <a:pt x="3906" y="1096"/>
                  </a:lnTo>
                  <a:lnTo>
                    <a:pt x="1953" y="3763"/>
                  </a:lnTo>
                  <a:cubicBezTo>
                    <a:pt x="1929" y="3810"/>
                    <a:pt x="1929" y="3810"/>
                    <a:pt x="1905" y="3810"/>
                  </a:cubicBezTo>
                  <a:lnTo>
                    <a:pt x="0" y="3810"/>
                  </a:lnTo>
                  <a:lnTo>
                    <a:pt x="0" y="4596"/>
                  </a:lnTo>
                  <a:lnTo>
                    <a:pt x="9311" y="4596"/>
                  </a:lnTo>
                  <a:lnTo>
                    <a:pt x="9311"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4"/>
            <p:cNvSpPr/>
            <p:nvPr/>
          </p:nvSpPr>
          <p:spPr>
            <a:xfrm>
              <a:off x="3091190" y="3066080"/>
              <a:ext cx="277637" cy="232229"/>
            </a:xfrm>
            <a:custGeom>
              <a:rect b="b" l="l" r="r" t="t"/>
              <a:pathLst>
                <a:path extrusionOk="0" h="7789" w="9312">
                  <a:moveTo>
                    <a:pt x="9312" y="1"/>
                  </a:moveTo>
                  <a:lnTo>
                    <a:pt x="4334" y="1073"/>
                  </a:lnTo>
                  <a:lnTo>
                    <a:pt x="4311" y="1120"/>
                  </a:lnTo>
                  <a:lnTo>
                    <a:pt x="2382" y="3740"/>
                  </a:lnTo>
                  <a:cubicBezTo>
                    <a:pt x="2334" y="3764"/>
                    <a:pt x="2334" y="3764"/>
                    <a:pt x="2310" y="3764"/>
                  </a:cubicBezTo>
                  <a:lnTo>
                    <a:pt x="0" y="3764"/>
                  </a:lnTo>
                  <a:lnTo>
                    <a:pt x="0" y="7788"/>
                  </a:lnTo>
                  <a:lnTo>
                    <a:pt x="9312" y="7788"/>
                  </a:lnTo>
                  <a:lnTo>
                    <a:pt x="931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4"/>
            <p:cNvSpPr/>
            <p:nvPr/>
          </p:nvSpPr>
          <p:spPr>
            <a:xfrm>
              <a:off x="3091906" y="3066080"/>
              <a:ext cx="277637" cy="232229"/>
            </a:xfrm>
            <a:custGeom>
              <a:rect b="b" l="l" r="r" t="t"/>
              <a:pathLst>
                <a:path extrusionOk="0" h="7789" w="9312">
                  <a:moveTo>
                    <a:pt x="9192" y="1"/>
                  </a:moveTo>
                  <a:lnTo>
                    <a:pt x="8573" y="144"/>
                  </a:lnTo>
                  <a:lnTo>
                    <a:pt x="6716" y="2906"/>
                  </a:lnTo>
                  <a:cubicBezTo>
                    <a:pt x="6716" y="2923"/>
                    <a:pt x="6692" y="2940"/>
                    <a:pt x="6670" y="2940"/>
                  </a:cubicBezTo>
                  <a:cubicBezTo>
                    <a:pt x="6660" y="2940"/>
                    <a:pt x="6651" y="2937"/>
                    <a:pt x="6644" y="2930"/>
                  </a:cubicBezTo>
                  <a:lnTo>
                    <a:pt x="4858" y="1763"/>
                  </a:lnTo>
                  <a:cubicBezTo>
                    <a:pt x="4811" y="1763"/>
                    <a:pt x="4787" y="1763"/>
                    <a:pt x="4763" y="1787"/>
                  </a:cubicBezTo>
                  <a:lnTo>
                    <a:pt x="2239" y="5431"/>
                  </a:lnTo>
                  <a:cubicBezTo>
                    <a:pt x="2205" y="5447"/>
                    <a:pt x="2183" y="5464"/>
                    <a:pt x="2165" y="5464"/>
                  </a:cubicBezTo>
                  <a:cubicBezTo>
                    <a:pt x="2157" y="5464"/>
                    <a:pt x="2150" y="5461"/>
                    <a:pt x="2143" y="5454"/>
                  </a:cubicBezTo>
                  <a:lnTo>
                    <a:pt x="0" y="4216"/>
                  </a:lnTo>
                  <a:lnTo>
                    <a:pt x="0" y="7788"/>
                  </a:lnTo>
                  <a:lnTo>
                    <a:pt x="9311" y="7788"/>
                  </a:lnTo>
                  <a:lnTo>
                    <a:pt x="9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4"/>
            <p:cNvSpPr/>
            <p:nvPr/>
          </p:nvSpPr>
          <p:spPr>
            <a:xfrm>
              <a:off x="3091906" y="3066080"/>
              <a:ext cx="277637" cy="253517"/>
            </a:xfrm>
            <a:custGeom>
              <a:rect b="b" l="l" r="r" t="t"/>
              <a:pathLst>
                <a:path extrusionOk="0" h="8503" w="9312">
                  <a:moveTo>
                    <a:pt x="9311" y="1"/>
                  </a:moveTo>
                  <a:lnTo>
                    <a:pt x="6811" y="3668"/>
                  </a:lnTo>
                  <a:cubicBezTo>
                    <a:pt x="6811" y="3685"/>
                    <a:pt x="6775" y="3702"/>
                    <a:pt x="6746" y="3702"/>
                  </a:cubicBezTo>
                  <a:cubicBezTo>
                    <a:pt x="6734" y="3702"/>
                    <a:pt x="6723" y="3699"/>
                    <a:pt x="6716" y="3692"/>
                  </a:cubicBezTo>
                  <a:lnTo>
                    <a:pt x="4930" y="2525"/>
                  </a:lnTo>
                  <a:cubicBezTo>
                    <a:pt x="4906" y="2525"/>
                    <a:pt x="4882" y="2525"/>
                    <a:pt x="4858" y="2573"/>
                  </a:cubicBezTo>
                  <a:lnTo>
                    <a:pt x="2310" y="6193"/>
                  </a:lnTo>
                  <a:cubicBezTo>
                    <a:pt x="2293" y="6228"/>
                    <a:pt x="2275" y="6250"/>
                    <a:pt x="2258" y="6250"/>
                  </a:cubicBezTo>
                  <a:cubicBezTo>
                    <a:pt x="2251" y="6250"/>
                    <a:pt x="2245" y="6247"/>
                    <a:pt x="2239" y="6240"/>
                  </a:cubicBezTo>
                  <a:lnTo>
                    <a:pt x="0" y="4954"/>
                  </a:lnTo>
                  <a:lnTo>
                    <a:pt x="0" y="8503"/>
                  </a:lnTo>
                  <a:lnTo>
                    <a:pt x="9311" y="8503"/>
                  </a:lnTo>
                  <a:lnTo>
                    <a:pt x="9311"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4"/>
            <p:cNvSpPr/>
            <p:nvPr/>
          </p:nvSpPr>
          <p:spPr>
            <a:xfrm>
              <a:off x="3355324" y="3066080"/>
              <a:ext cx="14222" cy="253517"/>
            </a:xfrm>
            <a:custGeom>
              <a:rect b="b" l="l" r="r" t="t"/>
              <a:pathLst>
                <a:path extrusionOk="0" h="8503" w="477">
                  <a:moveTo>
                    <a:pt x="476" y="1"/>
                  </a:moveTo>
                  <a:lnTo>
                    <a:pt x="0" y="715"/>
                  </a:lnTo>
                  <a:lnTo>
                    <a:pt x="0" y="8503"/>
                  </a:lnTo>
                  <a:lnTo>
                    <a:pt x="476" y="8503"/>
                  </a:lnTo>
                  <a:lnTo>
                    <a:pt x="476"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4"/>
            <p:cNvSpPr/>
            <p:nvPr/>
          </p:nvSpPr>
          <p:spPr>
            <a:xfrm>
              <a:off x="3049299"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03"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4"/>
            <p:cNvSpPr/>
            <p:nvPr/>
          </p:nvSpPr>
          <p:spPr>
            <a:xfrm>
              <a:off x="3374495" y="3318169"/>
              <a:ext cx="17770" cy="24150"/>
            </a:xfrm>
            <a:custGeom>
              <a:rect b="b" l="l" r="r" t="t"/>
              <a:pathLst>
                <a:path extrusionOk="0" h="810" w="596">
                  <a:moveTo>
                    <a:pt x="0" y="0"/>
                  </a:moveTo>
                  <a:cubicBezTo>
                    <a:pt x="72" y="0"/>
                    <a:pt x="143" y="71"/>
                    <a:pt x="143" y="119"/>
                  </a:cubicBezTo>
                  <a:lnTo>
                    <a:pt x="143" y="691"/>
                  </a:lnTo>
                  <a:cubicBezTo>
                    <a:pt x="143" y="738"/>
                    <a:pt x="72" y="810"/>
                    <a:pt x="0" y="810"/>
                  </a:cubicBezTo>
                  <a:lnTo>
                    <a:pt x="476" y="810"/>
                  </a:lnTo>
                  <a:cubicBezTo>
                    <a:pt x="548" y="810"/>
                    <a:pt x="596" y="762"/>
                    <a:pt x="596" y="691"/>
                  </a:cubicBezTo>
                  <a:lnTo>
                    <a:pt x="596" y="119"/>
                  </a:lnTo>
                  <a:cubicBezTo>
                    <a:pt x="596" y="71"/>
                    <a:pt x="548" y="0"/>
                    <a:pt x="476"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4"/>
            <p:cNvSpPr/>
            <p:nvPr/>
          </p:nvSpPr>
          <p:spPr>
            <a:xfrm>
              <a:off x="3043605" y="2994374"/>
              <a:ext cx="354351" cy="355037"/>
            </a:xfrm>
            <a:custGeom>
              <a:rect b="b" l="l" r="r" t="t"/>
              <a:pathLst>
                <a:path extrusionOk="0" h="11908" w="11885">
                  <a:moveTo>
                    <a:pt x="10836" y="1334"/>
                  </a:moveTo>
                  <a:lnTo>
                    <a:pt x="10789" y="2287"/>
                  </a:lnTo>
                  <a:lnTo>
                    <a:pt x="5930" y="3335"/>
                  </a:lnTo>
                  <a:cubicBezTo>
                    <a:pt x="5883" y="3335"/>
                    <a:pt x="5811" y="3406"/>
                    <a:pt x="5788" y="3430"/>
                  </a:cubicBezTo>
                  <a:lnTo>
                    <a:pt x="3882" y="6026"/>
                  </a:lnTo>
                  <a:lnTo>
                    <a:pt x="3192" y="6026"/>
                  </a:lnTo>
                  <a:cubicBezTo>
                    <a:pt x="3097" y="6026"/>
                    <a:pt x="3025" y="6073"/>
                    <a:pt x="3025" y="6169"/>
                  </a:cubicBezTo>
                  <a:cubicBezTo>
                    <a:pt x="3025" y="6288"/>
                    <a:pt x="3073" y="6383"/>
                    <a:pt x="3192" y="6383"/>
                  </a:cubicBezTo>
                  <a:lnTo>
                    <a:pt x="3930" y="6383"/>
                  </a:lnTo>
                  <a:cubicBezTo>
                    <a:pt x="4025" y="6383"/>
                    <a:pt x="4097" y="6335"/>
                    <a:pt x="4144" y="6288"/>
                  </a:cubicBezTo>
                  <a:lnTo>
                    <a:pt x="6050" y="3692"/>
                  </a:lnTo>
                  <a:lnTo>
                    <a:pt x="10574" y="2716"/>
                  </a:lnTo>
                  <a:lnTo>
                    <a:pt x="8407" y="5954"/>
                  </a:lnTo>
                  <a:lnTo>
                    <a:pt x="6716" y="4835"/>
                  </a:lnTo>
                  <a:cubicBezTo>
                    <a:pt x="6664" y="4804"/>
                    <a:pt x="6603" y="4786"/>
                    <a:pt x="6547" y="4786"/>
                  </a:cubicBezTo>
                  <a:cubicBezTo>
                    <a:pt x="6474" y="4786"/>
                    <a:pt x="6410" y="4816"/>
                    <a:pt x="6383" y="4883"/>
                  </a:cubicBezTo>
                  <a:lnTo>
                    <a:pt x="3906" y="8455"/>
                  </a:lnTo>
                  <a:lnTo>
                    <a:pt x="1858" y="7264"/>
                  </a:lnTo>
                  <a:lnTo>
                    <a:pt x="1858" y="6383"/>
                  </a:lnTo>
                  <a:lnTo>
                    <a:pt x="2430" y="6383"/>
                  </a:lnTo>
                  <a:cubicBezTo>
                    <a:pt x="2501" y="6383"/>
                    <a:pt x="2596" y="6311"/>
                    <a:pt x="2596" y="6216"/>
                  </a:cubicBezTo>
                  <a:cubicBezTo>
                    <a:pt x="2596" y="6097"/>
                    <a:pt x="2549" y="6026"/>
                    <a:pt x="2430" y="6026"/>
                  </a:cubicBezTo>
                  <a:lnTo>
                    <a:pt x="1858" y="6026"/>
                  </a:lnTo>
                  <a:lnTo>
                    <a:pt x="1858" y="4049"/>
                  </a:lnTo>
                  <a:lnTo>
                    <a:pt x="3263" y="4502"/>
                  </a:lnTo>
                  <a:cubicBezTo>
                    <a:pt x="3291" y="4507"/>
                    <a:pt x="3317" y="4510"/>
                    <a:pt x="3340" y="4510"/>
                  </a:cubicBezTo>
                  <a:cubicBezTo>
                    <a:pt x="3416" y="4510"/>
                    <a:pt x="3471" y="4479"/>
                    <a:pt x="3525" y="4406"/>
                  </a:cubicBezTo>
                  <a:lnTo>
                    <a:pt x="4216" y="3359"/>
                  </a:lnTo>
                  <a:lnTo>
                    <a:pt x="5549" y="2120"/>
                  </a:lnTo>
                  <a:lnTo>
                    <a:pt x="10836" y="1334"/>
                  </a:lnTo>
                  <a:close/>
                  <a:moveTo>
                    <a:pt x="10789" y="3001"/>
                  </a:moveTo>
                  <a:lnTo>
                    <a:pt x="10789" y="10717"/>
                  </a:lnTo>
                  <a:lnTo>
                    <a:pt x="1834" y="10717"/>
                  </a:lnTo>
                  <a:lnTo>
                    <a:pt x="1834" y="7645"/>
                  </a:lnTo>
                  <a:lnTo>
                    <a:pt x="3787" y="8788"/>
                  </a:lnTo>
                  <a:cubicBezTo>
                    <a:pt x="3827" y="8804"/>
                    <a:pt x="3867" y="8812"/>
                    <a:pt x="3905" y="8812"/>
                  </a:cubicBezTo>
                  <a:cubicBezTo>
                    <a:pt x="3983" y="8812"/>
                    <a:pt x="4057" y="8780"/>
                    <a:pt x="4121" y="8717"/>
                  </a:cubicBezTo>
                  <a:lnTo>
                    <a:pt x="6573" y="5145"/>
                  </a:lnTo>
                  <a:lnTo>
                    <a:pt x="8288" y="6288"/>
                  </a:lnTo>
                  <a:cubicBezTo>
                    <a:pt x="8328" y="6304"/>
                    <a:pt x="8370" y="6311"/>
                    <a:pt x="8411" y="6311"/>
                  </a:cubicBezTo>
                  <a:cubicBezTo>
                    <a:pt x="8492" y="6311"/>
                    <a:pt x="8566" y="6280"/>
                    <a:pt x="8598" y="6216"/>
                  </a:cubicBezTo>
                  <a:lnTo>
                    <a:pt x="10789" y="3001"/>
                  </a:lnTo>
                  <a:close/>
                  <a:moveTo>
                    <a:pt x="929" y="1"/>
                  </a:moveTo>
                  <a:cubicBezTo>
                    <a:pt x="810" y="1"/>
                    <a:pt x="715" y="72"/>
                    <a:pt x="715" y="191"/>
                  </a:cubicBezTo>
                  <a:lnTo>
                    <a:pt x="715" y="977"/>
                  </a:lnTo>
                  <a:lnTo>
                    <a:pt x="525" y="977"/>
                  </a:lnTo>
                  <a:cubicBezTo>
                    <a:pt x="429" y="977"/>
                    <a:pt x="334" y="1049"/>
                    <a:pt x="334" y="1144"/>
                  </a:cubicBezTo>
                  <a:cubicBezTo>
                    <a:pt x="334" y="1263"/>
                    <a:pt x="405" y="1334"/>
                    <a:pt x="525" y="1334"/>
                  </a:cubicBezTo>
                  <a:lnTo>
                    <a:pt x="715" y="1334"/>
                  </a:lnTo>
                  <a:lnTo>
                    <a:pt x="715" y="2239"/>
                  </a:lnTo>
                  <a:lnTo>
                    <a:pt x="525" y="2239"/>
                  </a:lnTo>
                  <a:cubicBezTo>
                    <a:pt x="429" y="2239"/>
                    <a:pt x="334" y="2287"/>
                    <a:pt x="334" y="2382"/>
                  </a:cubicBezTo>
                  <a:cubicBezTo>
                    <a:pt x="334" y="2501"/>
                    <a:pt x="405" y="2596"/>
                    <a:pt x="525" y="2596"/>
                  </a:cubicBezTo>
                  <a:lnTo>
                    <a:pt x="715" y="2596"/>
                  </a:lnTo>
                  <a:lnTo>
                    <a:pt x="715" y="3478"/>
                  </a:lnTo>
                  <a:lnTo>
                    <a:pt x="525" y="3478"/>
                  </a:lnTo>
                  <a:cubicBezTo>
                    <a:pt x="429" y="3478"/>
                    <a:pt x="334" y="3549"/>
                    <a:pt x="334" y="3644"/>
                  </a:cubicBezTo>
                  <a:cubicBezTo>
                    <a:pt x="334" y="3763"/>
                    <a:pt x="405" y="3835"/>
                    <a:pt x="525" y="3835"/>
                  </a:cubicBezTo>
                  <a:lnTo>
                    <a:pt x="715" y="3835"/>
                  </a:lnTo>
                  <a:lnTo>
                    <a:pt x="715" y="4740"/>
                  </a:lnTo>
                  <a:lnTo>
                    <a:pt x="525" y="4740"/>
                  </a:lnTo>
                  <a:cubicBezTo>
                    <a:pt x="429" y="4740"/>
                    <a:pt x="334" y="4787"/>
                    <a:pt x="334" y="4883"/>
                  </a:cubicBezTo>
                  <a:cubicBezTo>
                    <a:pt x="334" y="5002"/>
                    <a:pt x="405" y="5097"/>
                    <a:pt x="525" y="5097"/>
                  </a:cubicBezTo>
                  <a:lnTo>
                    <a:pt x="715" y="5097"/>
                  </a:lnTo>
                  <a:lnTo>
                    <a:pt x="715" y="5978"/>
                  </a:lnTo>
                  <a:lnTo>
                    <a:pt x="525" y="5978"/>
                  </a:lnTo>
                  <a:cubicBezTo>
                    <a:pt x="429" y="5978"/>
                    <a:pt x="334" y="6050"/>
                    <a:pt x="334" y="6145"/>
                  </a:cubicBezTo>
                  <a:cubicBezTo>
                    <a:pt x="334" y="6264"/>
                    <a:pt x="405" y="6335"/>
                    <a:pt x="525" y="6335"/>
                  </a:cubicBezTo>
                  <a:lnTo>
                    <a:pt x="715" y="6335"/>
                  </a:lnTo>
                  <a:lnTo>
                    <a:pt x="715" y="7240"/>
                  </a:lnTo>
                  <a:lnTo>
                    <a:pt x="525" y="7240"/>
                  </a:lnTo>
                  <a:cubicBezTo>
                    <a:pt x="429" y="7240"/>
                    <a:pt x="334" y="7288"/>
                    <a:pt x="334" y="7383"/>
                  </a:cubicBezTo>
                  <a:cubicBezTo>
                    <a:pt x="334" y="7502"/>
                    <a:pt x="405" y="7597"/>
                    <a:pt x="525" y="7597"/>
                  </a:cubicBezTo>
                  <a:lnTo>
                    <a:pt x="715" y="7597"/>
                  </a:lnTo>
                  <a:lnTo>
                    <a:pt x="715" y="8479"/>
                  </a:lnTo>
                  <a:lnTo>
                    <a:pt x="525" y="8479"/>
                  </a:lnTo>
                  <a:cubicBezTo>
                    <a:pt x="429" y="8479"/>
                    <a:pt x="334" y="8550"/>
                    <a:pt x="334" y="8645"/>
                  </a:cubicBezTo>
                  <a:cubicBezTo>
                    <a:pt x="334" y="8764"/>
                    <a:pt x="405" y="8836"/>
                    <a:pt x="525" y="8836"/>
                  </a:cubicBezTo>
                  <a:lnTo>
                    <a:pt x="715" y="8836"/>
                  </a:lnTo>
                  <a:lnTo>
                    <a:pt x="715" y="9741"/>
                  </a:lnTo>
                  <a:lnTo>
                    <a:pt x="525" y="9741"/>
                  </a:lnTo>
                  <a:cubicBezTo>
                    <a:pt x="429" y="9741"/>
                    <a:pt x="334" y="9788"/>
                    <a:pt x="334" y="9884"/>
                  </a:cubicBezTo>
                  <a:cubicBezTo>
                    <a:pt x="334" y="10003"/>
                    <a:pt x="405" y="10098"/>
                    <a:pt x="525" y="10098"/>
                  </a:cubicBezTo>
                  <a:lnTo>
                    <a:pt x="715" y="10098"/>
                  </a:lnTo>
                  <a:lnTo>
                    <a:pt x="715" y="10717"/>
                  </a:lnTo>
                  <a:lnTo>
                    <a:pt x="310" y="10717"/>
                  </a:lnTo>
                  <a:cubicBezTo>
                    <a:pt x="167" y="10717"/>
                    <a:pt x="1" y="10836"/>
                    <a:pt x="1" y="11027"/>
                  </a:cubicBezTo>
                  <a:lnTo>
                    <a:pt x="1" y="11694"/>
                  </a:lnTo>
                  <a:cubicBezTo>
                    <a:pt x="1" y="11789"/>
                    <a:pt x="96" y="11884"/>
                    <a:pt x="191" y="11884"/>
                  </a:cubicBezTo>
                  <a:lnTo>
                    <a:pt x="8741" y="11884"/>
                  </a:lnTo>
                  <a:cubicBezTo>
                    <a:pt x="8764" y="11884"/>
                    <a:pt x="8788" y="11884"/>
                    <a:pt x="8812" y="11860"/>
                  </a:cubicBezTo>
                  <a:cubicBezTo>
                    <a:pt x="8931" y="11694"/>
                    <a:pt x="8860" y="11551"/>
                    <a:pt x="8693" y="11551"/>
                  </a:cubicBezTo>
                  <a:lnTo>
                    <a:pt x="358" y="11551"/>
                  </a:lnTo>
                  <a:lnTo>
                    <a:pt x="358" y="11074"/>
                  </a:lnTo>
                  <a:lnTo>
                    <a:pt x="11527" y="11074"/>
                  </a:lnTo>
                  <a:lnTo>
                    <a:pt x="11527" y="11551"/>
                  </a:lnTo>
                  <a:lnTo>
                    <a:pt x="9479" y="11551"/>
                  </a:lnTo>
                  <a:cubicBezTo>
                    <a:pt x="9384" y="11551"/>
                    <a:pt x="9288" y="11622"/>
                    <a:pt x="9288" y="11694"/>
                  </a:cubicBezTo>
                  <a:cubicBezTo>
                    <a:pt x="9288" y="11813"/>
                    <a:pt x="9360" y="11908"/>
                    <a:pt x="9479" y="11908"/>
                  </a:cubicBezTo>
                  <a:lnTo>
                    <a:pt x="11574" y="11908"/>
                  </a:lnTo>
                  <a:cubicBezTo>
                    <a:pt x="11741" y="11908"/>
                    <a:pt x="11884" y="11789"/>
                    <a:pt x="11884" y="11622"/>
                  </a:cubicBezTo>
                  <a:lnTo>
                    <a:pt x="11884" y="11051"/>
                  </a:lnTo>
                  <a:cubicBezTo>
                    <a:pt x="11860" y="10836"/>
                    <a:pt x="11741" y="10717"/>
                    <a:pt x="11598" y="10717"/>
                  </a:cubicBezTo>
                  <a:lnTo>
                    <a:pt x="11146" y="10717"/>
                  </a:lnTo>
                  <a:lnTo>
                    <a:pt x="11146" y="1168"/>
                  </a:lnTo>
                  <a:lnTo>
                    <a:pt x="11146" y="1096"/>
                  </a:lnTo>
                  <a:cubicBezTo>
                    <a:pt x="11128" y="1060"/>
                    <a:pt x="11067" y="1009"/>
                    <a:pt x="11008" y="1009"/>
                  </a:cubicBezTo>
                  <a:cubicBezTo>
                    <a:pt x="10990" y="1009"/>
                    <a:pt x="10972" y="1014"/>
                    <a:pt x="10955" y="1025"/>
                  </a:cubicBezTo>
                  <a:lnTo>
                    <a:pt x="5430" y="1811"/>
                  </a:lnTo>
                  <a:cubicBezTo>
                    <a:pt x="5359" y="1811"/>
                    <a:pt x="5335" y="1858"/>
                    <a:pt x="5311" y="1882"/>
                  </a:cubicBezTo>
                  <a:lnTo>
                    <a:pt x="3930" y="3168"/>
                  </a:lnTo>
                  <a:lnTo>
                    <a:pt x="3906" y="3192"/>
                  </a:lnTo>
                  <a:lnTo>
                    <a:pt x="3287" y="4168"/>
                  </a:lnTo>
                  <a:lnTo>
                    <a:pt x="1834" y="3692"/>
                  </a:lnTo>
                  <a:cubicBezTo>
                    <a:pt x="1809" y="3687"/>
                    <a:pt x="1783" y="3684"/>
                    <a:pt x="1758" y="3684"/>
                  </a:cubicBezTo>
                  <a:cubicBezTo>
                    <a:pt x="1666" y="3684"/>
                    <a:pt x="1581" y="3723"/>
                    <a:pt x="1525" y="3835"/>
                  </a:cubicBezTo>
                  <a:cubicBezTo>
                    <a:pt x="1525" y="3882"/>
                    <a:pt x="1501" y="3906"/>
                    <a:pt x="1501" y="3930"/>
                  </a:cubicBezTo>
                  <a:lnTo>
                    <a:pt x="1501" y="10741"/>
                  </a:lnTo>
                  <a:lnTo>
                    <a:pt x="1072" y="10741"/>
                  </a:lnTo>
                  <a:lnTo>
                    <a:pt x="1072" y="191"/>
                  </a:lnTo>
                  <a:cubicBezTo>
                    <a:pt x="1072" y="96"/>
                    <a:pt x="1025" y="1"/>
                    <a:pt x="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4"/>
            <p:cNvSpPr/>
            <p:nvPr/>
          </p:nvSpPr>
          <p:spPr>
            <a:xfrm>
              <a:off x="3090474" y="3023504"/>
              <a:ext cx="15653" cy="10674"/>
            </a:xfrm>
            <a:custGeom>
              <a:rect b="b" l="l" r="r" t="t"/>
              <a:pathLst>
                <a:path extrusionOk="0" h="358" w="525">
                  <a:moveTo>
                    <a:pt x="215" y="0"/>
                  </a:moveTo>
                  <a:cubicBezTo>
                    <a:pt x="143" y="0"/>
                    <a:pt x="48" y="72"/>
                    <a:pt x="48" y="167"/>
                  </a:cubicBezTo>
                  <a:cubicBezTo>
                    <a:pt x="0" y="286"/>
                    <a:pt x="96" y="357"/>
                    <a:pt x="215" y="357"/>
                  </a:cubicBezTo>
                  <a:lnTo>
                    <a:pt x="334" y="357"/>
                  </a:lnTo>
                  <a:cubicBezTo>
                    <a:pt x="429" y="357"/>
                    <a:pt x="524" y="310"/>
                    <a:pt x="524" y="214"/>
                  </a:cubicBezTo>
                  <a:cubicBezTo>
                    <a:pt x="524" y="95"/>
                    <a:pt x="453" y="0"/>
                    <a:pt x="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54"/>
            <p:cNvSpPr/>
            <p:nvPr/>
          </p:nvSpPr>
          <p:spPr>
            <a:xfrm>
              <a:off x="319485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54"/>
            <p:cNvSpPr/>
            <p:nvPr/>
          </p:nvSpPr>
          <p:spPr>
            <a:xfrm>
              <a:off x="3220410" y="3023504"/>
              <a:ext cx="17770" cy="10674"/>
            </a:xfrm>
            <a:custGeom>
              <a:rect b="b" l="l" r="r" t="t"/>
              <a:pathLst>
                <a:path extrusionOk="0" h="358" w="596">
                  <a:moveTo>
                    <a:pt x="215" y="0"/>
                  </a:moveTo>
                  <a:cubicBezTo>
                    <a:pt x="120" y="0"/>
                    <a:pt x="24" y="72"/>
                    <a:pt x="24" y="167"/>
                  </a:cubicBezTo>
                  <a:cubicBezTo>
                    <a:pt x="0" y="286"/>
                    <a:pt x="96" y="357"/>
                    <a:pt x="215" y="357"/>
                  </a:cubicBezTo>
                  <a:lnTo>
                    <a:pt x="429" y="357"/>
                  </a:lnTo>
                  <a:cubicBezTo>
                    <a:pt x="501" y="357"/>
                    <a:pt x="596" y="310"/>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4"/>
            <p:cNvSpPr/>
            <p:nvPr/>
          </p:nvSpPr>
          <p:spPr>
            <a:xfrm>
              <a:off x="314160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4"/>
            <p:cNvSpPr/>
            <p:nvPr/>
          </p:nvSpPr>
          <p:spPr>
            <a:xfrm>
              <a:off x="316787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4"/>
            <p:cNvSpPr/>
            <p:nvPr/>
          </p:nvSpPr>
          <p:spPr>
            <a:xfrm>
              <a:off x="311462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4"/>
            <p:cNvSpPr/>
            <p:nvPr/>
          </p:nvSpPr>
          <p:spPr>
            <a:xfrm>
              <a:off x="3247393" y="3023504"/>
              <a:ext cx="14937" cy="10674"/>
            </a:xfrm>
            <a:custGeom>
              <a:rect b="b" l="l" r="r" t="t"/>
              <a:pathLst>
                <a:path extrusionOk="0" h="358" w="501">
                  <a:moveTo>
                    <a:pt x="191" y="0"/>
                  </a:moveTo>
                  <a:cubicBezTo>
                    <a:pt x="119" y="0"/>
                    <a:pt x="24" y="72"/>
                    <a:pt x="24" y="167"/>
                  </a:cubicBezTo>
                  <a:cubicBezTo>
                    <a:pt x="0" y="286"/>
                    <a:pt x="72" y="357"/>
                    <a:pt x="191" y="357"/>
                  </a:cubicBezTo>
                  <a:lnTo>
                    <a:pt x="310" y="357"/>
                  </a:lnTo>
                  <a:cubicBezTo>
                    <a:pt x="405" y="357"/>
                    <a:pt x="500" y="310"/>
                    <a:pt x="500" y="214"/>
                  </a:cubicBezTo>
                  <a:cubicBezTo>
                    <a:pt x="500" y="95"/>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3" name="Google Shape;2983;p54"/>
          <p:cNvGrpSpPr/>
          <p:nvPr/>
        </p:nvGrpSpPr>
        <p:grpSpPr>
          <a:xfrm>
            <a:off x="3239630" y="2992943"/>
            <a:ext cx="368543" cy="354351"/>
            <a:chOff x="3658717" y="2992943"/>
            <a:chExt cx="368543" cy="354351"/>
          </a:xfrm>
        </p:grpSpPr>
        <p:sp>
          <p:nvSpPr>
            <p:cNvPr id="2984" name="Google Shape;2984;p54"/>
            <p:cNvSpPr/>
            <p:nvPr/>
          </p:nvSpPr>
          <p:spPr>
            <a:xfrm>
              <a:off x="3819183" y="3000785"/>
              <a:ext cx="60405" cy="60375"/>
            </a:xfrm>
            <a:custGeom>
              <a:rect b="b" l="l" r="r" t="t"/>
              <a:pathLst>
                <a:path extrusionOk="0" h="2025" w="2026">
                  <a:moveTo>
                    <a:pt x="1025" y="0"/>
                  </a:moveTo>
                  <a:cubicBezTo>
                    <a:pt x="453" y="0"/>
                    <a:pt x="1" y="452"/>
                    <a:pt x="1" y="1000"/>
                  </a:cubicBezTo>
                  <a:cubicBezTo>
                    <a:pt x="1" y="1572"/>
                    <a:pt x="453" y="2024"/>
                    <a:pt x="1025" y="2024"/>
                  </a:cubicBezTo>
                  <a:cubicBezTo>
                    <a:pt x="1573" y="2024"/>
                    <a:pt x="2025" y="1572"/>
                    <a:pt x="2025" y="1000"/>
                  </a:cubicBezTo>
                  <a:cubicBezTo>
                    <a:pt x="2025" y="452"/>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4"/>
            <p:cNvSpPr/>
            <p:nvPr/>
          </p:nvSpPr>
          <p:spPr>
            <a:xfrm>
              <a:off x="3819183" y="3282659"/>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4"/>
            <p:cNvSpPr/>
            <p:nvPr/>
          </p:nvSpPr>
          <p:spPr>
            <a:xfrm>
              <a:off x="3677888" y="3142079"/>
              <a:ext cx="60405" cy="60375"/>
            </a:xfrm>
            <a:custGeom>
              <a:rect b="b" l="l" r="r" t="t"/>
              <a:pathLst>
                <a:path extrusionOk="0" h="2025" w="2026">
                  <a:moveTo>
                    <a:pt x="1025" y="0"/>
                  </a:moveTo>
                  <a:cubicBezTo>
                    <a:pt x="477" y="0"/>
                    <a:pt x="1" y="453"/>
                    <a:pt x="1" y="1000"/>
                  </a:cubicBezTo>
                  <a:cubicBezTo>
                    <a:pt x="1" y="1548"/>
                    <a:pt x="477"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4"/>
            <p:cNvSpPr/>
            <p:nvPr/>
          </p:nvSpPr>
          <p:spPr>
            <a:xfrm>
              <a:off x="3960478" y="3142079"/>
              <a:ext cx="60405" cy="60375"/>
            </a:xfrm>
            <a:custGeom>
              <a:rect b="b" l="l" r="r" t="t"/>
              <a:pathLst>
                <a:path extrusionOk="0" h="2025" w="2026">
                  <a:moveTo>
                    <a:pt x="1025" y="0"/>
                  </a:moveTo>
                  <a:cubicBezTo>
                    <a:pt x="453" y="0"/>
                    <a:pt x="1" y="453"/>
                    <a:pt x="1" y="1000"/>
                  </a:cubicBezTo>
                  <a:cubicBezTo>
                    <a:pt x="1" y="1548"/>
                    <a:pt x="453"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4"/>
            <p:cNvSpPr/>
            <p:nvPr/>
          </p:nvSpPr>
          <p:spPr>
            <a:xfrm>
              <a:off x="3719779" y="3041244"/>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4"/>
            <p:cNvSpPr/>
            <p:nvPr/>
          </p:nvSpPr>
          <p:spPr>
            <a:xfrm>
              <a:off x="3920019" y="3240768"/>
              <a:ext cx="60375" cy="60375"/>
            </a:xfrm>
            <a:custGeom>
              <a:rect b="b" l="l" r="r" t="t"/>
              <a:pathLst>
                <a:path extrusionOk="0" h="2025" w="2025">
                  <a:moveTo>
                    <a:pt x="1001" y="0"/>
                  </a:moveTo>
                  <a:cubicBezTo>
                    <a:pt x="453" y="0"/>
                    <a:pt x="1" y="477"/>
                    <a:pt x="1" y="1024"/>
                  </a:cubicBezTo>
                  <a:cubicBezTo>
                    <a:pt x="1" y="1572"/>
                    <a:pt x="453" y="2024"/>
                    <a:pt x="1001" y="2024"/>
                  </a:cubicBezTo>
                  <a:cubicBezTo>
                    <a:pt x="1548" y="2024"/>
                    <a:pt x="2025" y="1572"/>
                    <a:pt x="2025" y="1024"/>
                  </a:cubicBezTo>
                  <a:cubicBezTo>
                    <a:pt x="2025" y="477"/>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4"/>
            <p:cNvSpPr/>
            <p:nvPr/>
          </p:nvSpPr>
          <p:spPr>
            <a:xfrm>
              <a:off x="3719779" y="3240768"/>
              <a:ext cx="60405" cy="60375"/>
            </a:xfrm>
            <a:custGeom>
              <a:rect b="b" l="l" r="r" t="t"/>
              <a:pathLst>
                <a:path extrusionOk="0" h="2025" w="2026">
                  <a:moveTo>
                    <a:pt x="1025" y="0"/>
                  </a:moveTo>
                  <a:cubicBezTo>
                    <a:pt x="453" y="0"/>
                    <a:pt x="1" y="477"/>
                    <a:pt x="1" y="1024"/>
                  </a:cubicBezTo>
                  <a:cubicBezTo>
                    <a:pt x="1" y="1572"/>
                    <a:pt x="453" y="2024"/>
                    <a:pt x="1025" y="2024"/>
                  </a:cubicBezTo>
                  <a:cubicBezTo>
                    <a:pt x="1573" y="2024"/>
                    <a:pt x="2025" y="1572"/>
                    <a:pt x="2025" y="1024"/>
                  </a:cubicBezTo>
                  <a:cubicBezTo>
                    <a:pt x="2025" y="477"/>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4"/>
            <p:cNvSpPr/>
            <p:nvPr/>
          </p:nvSpPr>
          <p:spPr>
            <a:xfrm>
              <a:off x="3920019" y="3041244"/>
              <a:ext cx="60375" cy="60375"/>
            </a:xfrm>
            <a:custGeom>
              <a:rect b="b" l="l" r="r" t="t"/>
              <a:pathLst>
                <a:path extrusionOk="0" h="2025" w="2025">
                  <a:moveTo>
                    <a:pt x="1001" y="0"/>
                  </a:moveTo>
                  <a:cubicBezTo>
                    <a:pt x="453" y="0"/>
                    <a:pt x="1" y="453"/>
                    <a:pt x="1" y="1024"/>
                  </a:cubicBezTo>
                  <a:cubicBezTo>
                    <a:pt x="1" y="1572"/>
                    <a:pt x="453" y="2025"/>
                    <a:pt x="1001" y="2025"/>
                  </a:cubicBezTo>
                  <a:cubicBezTo>
                    <a:pt x="1548" y="2025"/>
                    <a:pt x="2025" y="1572"/>
                    <a:pt x="2025" y="1024"/>
                  </a:cubicBezTo>
                  <a:cubicBezTo>
                    <a:pt x="2025" y="453"/>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54"/>
            <p:cNvSpPr/>
            <p:nvPr/>
          </p:nvSpPr>
          <p:spPr>
            <a:xfrm>
              <a:off x="3825594" y="3002186"/>
              <a:ext cx="55396" cy="58974"/>
            </a:xfrm>
            <a:custGeom>
              <a:rect b="b" l="l" r="r" t="t"/>
              <a:pathLst>
                <a:path extrusionOk="0" h="1978" w="1858">
                  <a:moveTo>
                    <a:pt x="1215" y="1"/>
                  </a:moveTo>
                  <a:lnTo>
                    <a:pt x="1215" y="1"/>
                  </a:lnTo>
                  <a:cubicBezTo>
                    <a:pt x="1334" y="191"/>
                    <a:pt x="1429" y="405"/>
                    <a:pt x="1429" y="644"/>
                  </a:cubicBezTo>
                  <a:cubicBezTo>
                    <a:pt x="1429" y="1239"/>
                    <a:pt x="977" y="1668"/>
                    <a:pt x="429" y="1668"/>
                  </a:cubicBezTo>
                  <a:cubicBezTo>
                    <a:pt x="262" y="1668"/>
                    <a:pt x="119" y="1644"/>
                    <a:pt x="0" y="1596"/>
                  </a:cubicBezTo>
                  <a:lnTo>
                    <a:pt x="0" y="1596"/>
                  </a:lnTo>
                  <a:cubicBezTo>
                    <a:pt x="191" y="1834"/>
                    <a:pt x="477" y="1977"/>
                    <a:pt x="810" y="1977"/>
                  </a:cubicBezTo>
                  <a:cubicBezTo>
                    <a:pt x="1405" y="1977"/>
                    <a:pt x="1858" y="1525"/>
                    <a:pt x="1858" y="953"/>
                  </a:cubicBezTo>
                  <a:cubicBezTo>
                    <a:pt x="1858" y="548"/>
                    <a:pt x="1572" y="191"/>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54"/>
            <p:cNvSpPr/>
            <p:nvPr/>
          </p:nvSpPr>
          <p:spPr>
            <a:xfrm>
              <a:off x="3825594" y="3285491"/>
              <a:ext cx="55396" cy="58974"/>
            </a:xfrm>
            <a:custGeom>
              <a:rect b="b" l="l" r="r" t="t"/>
              <a:pathLst>
                <a:path extrusionOk="0" h="1978" w="1858">
                  <a:moveTo>
                    <a:pt x="1215" y="1"/>
                  </a:moveTo>
                  <a:lnTo>
                    <a:pt x="1215" y="1"/>
                  </a:lnTo>
                  <a:cubicBezTo>
                    <a:pt x="1334" y="191"/>
                    <a:pt x="1429" y="382"/>
                    <a:pt x="1429" y="620"/>
                  </a:cubicBezTo>
                  <a:cubicBezTo>
                    <a:pt x="1429" y="1215"/>
                    <a:pt x="977" y="1668"/>
                    <a:pt x="429" y="1668"/>
                  </a:cubicBezTo>
                  <a:cubicBezTo>
                    <a:pt x="262" y="1668"/>
                    <a:pt x="119" y="1644"/>
                    <a:pt x="0" y="1572"/>
                  </a:cubicBezTo>
                  <a:lnTo>
                    <a:pt x="0" y="1572"/>
                  </a:lnTo>
                  <a:cubicBezTo>
                    <a:pt x="191" y="1810"/>
                    <a:pt x="477" y="1977"/>
                    <a:pt x="810" y="1977"/>
                  </a:cubicBezTo>
                  <a:cubicBezTo>
                    <a:pt x="1405" y="1977"/>
                    <a:pt x="1858" y="1501"/>
                    <a:pt x="1858" y="929"/>
                  </a:cubicBezTo>
                  <a:cubicBezTo>
                    <a:pt x="1858" y="501"/>
                    <a:pt x="1572" y="120"/>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4"/>
            <p:cNvSpPr/>
            <p:nvPr/>
          </p:nvSpPr>
          <p:spPr>
            <a:xfrm>
              <a:off x="3684984" y="3145627"/>
              <a:ext cx="54711" cy="57543"/>
            </a:xfrm>
            <a:custGeom>
              <a:rect b="b" l="l" r="r" t="t"/>
              <a:pathLst>
                <a:path extrusionOk="0" h="1930" w="1835">
                  <a:moveTo>
                    <a:pt x="1263" y="0"/>
                  </a:moveTo>
                  <a:cubicBezTo>
                    <a:pt x="1382" y="167"/>
                    <a:pt x="1477" y="381"/>
                    <a:pt x="1477" y="619"/>
                  </a:cubicBezTo>
                  <a:cubicBezTo>
                    <a:pt x="1477" y="1191"/>
                    <a:pt x="1001" y="1620"/>
                    <a:pt x="430" y="1620"/>
                  </a:cubicBezTo>
                  <a:cubicBezTo>
                    <a:pt x="287" y="1620"/>
                    <a:pt x="144" y="1596"/>
                    <a:pt x="1" y="1548"/>
                  </a:cubicBezTo>
                  <a:lnTo>
                    <a:pt x="1" y="1548"/>
                  </a:lnTo>
                  <a:cubicBezTo>
                    <a:pt x="191" y="1786"/>
                    <a:pt x="501" y="1929"/>
                    <a:pt x="811" y="1929"/>
                  </a:cubicBezTo>
                  <a:cubicBezTo>
                    <a:pt x="1382" y="1929"/>
                    <a:pt x="1835" y="1453"/>
                    <a:pt x="1835" y="881"/>
                  </a:cubicBezTo>
                  <a:cubicBezTo>
                    <a:pt x="1835" y="476"/>
                    <a:pt x="1573" y="119"/>
                    <a:pt x="126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4"/>
            <p:cNvSpPr/>
            <p:nvPr/>
          </p:nvSpPr>
          <p:spPr>
            <a:xfrm>
              <a:off x="3967604" y="3145627"/>
              <a:ext cx="53965" cy="57543"/>
            </a:xfrm>
            <a:custGeom>
              <a:rect b="b" l="l" r="r" t="t"/>
              <a:pathLst>
                <a:path extrusionOk="0" h="1930" w="1810">
                  <a:moveTo>
                    <a:pt x="1215" y="0"/>
                  </a:moveTo>
                  <a:lnTo>
                    <a:pt x="1215" y="0"/>
                  </a:lnTo>
                  <a:cubicBezTo>
                    <a:pt x="1334" y="167"/>
                    <a:pt x="1429" y="381"/>
                    <a:pt x="1429" y="619"/>
                  </a:cubicBezTo>
                  <a:cubicBezTo>
                    <a:pt x="1429" y="1191"/>
                    <a:pt x="977" y="1620"/>
                    <a:pt x="429" y="1620"/>
                  </a:cubicBezTo>
                  <a:cubicBezTo>
                    <a:pt x="262" y="1620"/>
                    <a:pt x="119" y="1596"/>
                    <a:pt x="0" y="1548"/>
                  </a:cubicBezTo>
                  <a:lnTo>
                    <a:pt x="0" y="1548"/>
                  </a:lnTo>
                  <a:cubicBezTo>
                    <a:pt x="191" y="1786"/>
                    <a:pt x="476" y="1929"/>
                    <a:pt x="810" y="1929"/>
                  </a:cubicBezTo>
                  <a:cubicBezTo>
                    <a:pt x="1381" y="1929"/>
                    <a:pt x="1810" y="1453"/>
                    <a:pt x="1810" y="881"/>
                  </a:cubicBezTo>
                  <a:cubicBezTo>
                    <a:pt x="1810" y="476"/>
                    <a:pt x="1548" y="119"/>
                    <a:pt x="121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4"/>
            <p:cNvSpPr/>
            <p:nvPr/>
          </p:nvSpPr>
          <p:spPr>
            <a:xfrm>
              <a:off x="3725474" y="3044792"/>
              <a:ext cx="58259" cy="57543"/>
            </a:xfrm>
            <a:custGeom>
              <a:rect b="b" l="l" r="r" t="t"/>
              <a:pathLst>
                <a:path extrusionOk="0" h="1930" w="1954">
                  <a:moveTo>
                    <a:pt x="1215" y="0"/>
                  </a:moveTo>
                  <a:lnTo>
                    <a:pt x="1215" y="0"/>
                  </a:lnTo>
                  <a:cubicBezTo>
                    <a:pt x="1525" y="405"/>
                    <a:pt x="1477" y="1001"/>
                    <a:pt x="1120" y="1358"/>
                  </a:cubicBezTo>
                  <a:cubicBezTo>
                    <a:pt x="935" y="1542"/>
                    <a:pt x="681" y="1648"/>
                    <a:pt x="422"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53" y="1239"/>
                    <a:pt x="1953" y="572"/>
                    <a:pt x="1525"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4"/>
            <p:cNvSpPr/>
            <p:nvPr/>
          </p:nvSpPr>
          <p:spPr>
            <a:xfrm>
              <a:off x="3924998" y="3245032"/>
              <a:ext cx="58944" cy="57364"/>
            </a:xfrm>
            <a:custGeom>
              <a:rect b="b" l="l" r="r" t="t"/>
              <a:pathLst>
                <a:path extrusionOk="0" h="1924" w="1977">
                  <a:moveTo>
                    <a:pt x="1215" y="0"/>
                  </a:moveTo>
                  <a:cubicBezTo>
                    <a:pt x="1524" y="381"/>
                    <a:pt x="1501" y="977"/>
                    <a:pt x="1143" y="1334"/>
                  </a:cubicBezTo>
                  <a:cubicBezTo>
                    <a:pt x="937" y="1524"/>
                    <a:pt x="667" y="1630"/>
                    <a:pt x="397"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77" y="1215"/>
                    <a:pt x="1977" y="548"/>
                    <a:pt x="1524"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4"/>
            <p:cNvSpPr/>
            <p:nvPr/>
          </p:nvSpPr>
          <p:spPr>
            <a:xfrm>
              <a:off x="3725474" y="3245032"/>
              <a:ext cx="58259" cy="57364"/>
            </a:xfrm>
            <a:custGeom>
              <a:rect b="b" l="l" r="r" t="t"/>
              <a:pathLst>
                <a:path extrusionOk="0" h="1924" w="1954">
                  <a:moveTo>
                    <a:pt x="1215" y="0"/>
                  </a:moveTo>
                  <a:lnTo>
                    <a:pt x="1215" y="0"/>
                  </a:lnTo>
                  <a:cubicBezTo>
                    <a:pt x="1525" y="381"/>
                    <a:pt x="1477" y="977"/>
                    <a:pt x="1120" y="1334"/>
                  </a:cubicBezTo>
                  <a:cubicBezTo>
                    <a:pt x="929" y="1524"/>
                    <a:pt x="665" y="1630"/>
                    <a:pt x="396"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53" y="1215"/>
                    <a:pt x="1953" y="548"/>
                    <a:pt x="1525"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4"/>
            <p:cNvSpPr/>
            <p:nvPr/>
          </p:nvSpPr>
          <p:spPr>
            <a:xfrm>
              <a:off x="3924998" y="3044792"/>
              <a:ext cx="58944" cy="57543"/>
            </a:xfrm>
            <a:custGeom>
              <a:rect b="b" l="l" r="r" t="t"/>
              <a:pathLst>
                <a:path extrusionOk="0" h="1930" w="1977">
                  <a:moveTo>
                    <a:pt x="1215" y="0"/>
                  </a:moveTo>
                  <a:lnTo>
                    <a:pt x="1215" y="0"/>
                  </a:lnTo>
                  <a:cubicBezTo>
                    <a:pt x="1524" y="405"/>
                    <a:pt x="1501" y="1001"/>
                    <a:pt x="1143" y="1358"/>
                  </a:cubicBezTo>
                  <a:cubicBezTo>
                    <a:pt x="943" y="1542"/>
                    <a:pt x="684" y="1648"/>
                    <a:pt x="423"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77" y="1239"/>
                    <a:pt x="1977" y="572"/>
                    <a:pt x="1524"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4"/>
            <p:cNvSpPr/>
            <p:nvPr/>
          </p:nvSpPr>
          <p:spPr>
            <a:xfrm>
              <a:off x="3780155" y="3103021"/>
              <a:ext cx="138461" cy="138491"/>
            </a:xfrm>
            <a:custGeom>
              <a:rect b="b" l="l" r="r" t="t"/>
              <a:pathLst>
                <a:path extrusionOk="0" h="4645" w="4644">
                  <a:moveTo>
                    <a:pt x="2334" y="0"/>
                  </a:moveTo>
                  <a:cubicBezTo>
                    <a:pt x="1048" y="0"/>
                    <a:pt x="0" y="1024"/>
                    <a:pt x="0" y="2310"/>
                  </a:cubicBezTo>
                  <a:cubicBezTo>
                    <a:pt x="0" y="3596"/>
                    <a:pt x="1048" y="4644"/>
                    <a:pt x="2334" y="4644"/>
                  </a:cubicBezTo>
                  <a:cubicBezTo>
                    <a:pt x="3620" y="4644"/>
                    <a:pt x="4644" y="3596"/>
                    <a:pt x="4644" y="2310"/>
                  </a:cubicBezTo>
                  <a:cubicBezTo>
                    <a:pt x="4644" y="1024"/>
                    <a:pt x="3620" y="0"/>
                    <a:pt x="233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4"/>
            <p:cNvSpPr/>
            <p:nvPr/>
          </p:nvSpPr>
          <p:spPr>
            <a:xfrm>
              <a:off x="3814950" y="3105854"/>
              <a:ext cx="105098" cy="135658"/>
            </a:xfrm>
            <a:custGeom>
              <a:rect b="b" l="l" r="r" t="t"/>
              <a:pathLst>
                <a:path extrusionOk="0" h="4550" w="3525">
                  <a:moveTo>
                    <a:pt x="1977" y="1"/>
                  </a:moveTo>
                  <a:lnTo>
                    <a:pt x="1977" y="1"/>
                  </a:lnTo>
                  <a:cubicBezTo>
                    <a:pt x="2643" y="405"/>
                    <a:pt x="3096" y="1144"/>
                    <a:pt x="3096" y="2001"/>
                  </a:cubicBezTo>
                  <a:cubicBezTo>
                    <a:pt x="3096" y="3287"/>
                    <a:pt x="2048" y="4335"/>
                    <a:pt x="786" y="4335"/>
                  </a:cubicBezTo>
                  <a:cubicBezTo>
                    <a:pt x="500" y="4335"/>
                    <a:pt x="238" y="4287"/>
                    <a:pt x="0" y="4216"/>
                  </a:cubicBezTo>
                  <a:lnTo>
                    <a:pt x="0" y="4216"/>
                  </a:lnTo>
                  <a:cubicBezTo>
                    <a:pt x="357" y="4430"/>
                    <a:pt x="738" y="4549"/>
                    <a:pt x="1191" y="4549"/>
                  </a:cubicBezTo>
                  <a:cubicBezTo>
                    <a:pt x="2477" y="4549"/>
                    <a:pt x="3525" y="3501"/>
                    <a:pt x="3525" y="2215"/>
                  </a:cubicBezTo>
                  <a:cubicBezTo>
                    <a:pt x="3525" y="1167"/>
                    <a:pt x="2858" y="310"/>
                    <a:pt x="19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4"/>
            <p:cNvSpPr/>
            <p:nvPr/>
          </p:nvSpPr>
          <p:spPr>
            <a:xfrm>
              <a:off x="3820614" y="3156271"/>
              <a:ext cx="60375" cy="10674"/>
            </a:xfrm>
            <a:custGeom>
              <a:rect b="b" l="l" r="r" t="t"/>
              <a:pathLst>
                <a:path extrusionOk="0" h="358" w="2025">
                  <a:moveTo>
                    <a:pt x="191" y="0"/>
                  </a:moveTo>
                  <a:cubicBezTo>
                    <a:pt x="120" y="0"/>
                    <a:pt x="48" y="48"/>
                    <a:pt x="24" y="143"/>
                  </a:cubicBezTo>
                  <a:cubicBezTo>
                    <a:pt x="1" y="262"/>
                    <a:pt x="72" y="358"/>
                    <a:pt x="191" y="358"/>
                  </a:cubicBezTo>
                  <a:lnTo>
                    <a:pt x="1810" y="358"/>
                  </a:lnTo>
                  <a:cubicBezTo>
                    <a:pt x="1929" y="358"/>
                    <a:pt x="2025" y="262"/>
                    <a:pt x="1977" y="143"/>
                  </a:cubicBezTo>
                  <a:cubicBezTo>
                    <a:pt x="1929" y="48"/>
                    <a:pt x="1858"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4"/>
            <p:cNvSpPr/>
            <p:nvPr/>
          </p:nvSpPr>
          <p:spPr>
            <a:xfrm>
              <a:off x="3831974" y="3177560"/>
              <a:ext cx="35539" cy="10674"/>
            </a:xfrm>
            <a:custGeom>
              <a:rect b="b" l="l" r="r" t="t"/>
              <a:pathLst>
                <a:path extrusionOk="0" h="358" w="1192">
                  <a:moveTo>
                    <a:pt x="215" y="1"/>
                  </a:moveTo>
                  <a:cubicBezTo>
                    <a:pt x="96" y="1"/>
                    <a:pt x="1" y="72"/>
                    <a:pt x="24" y="191"/>
                  </a:cubicBezTo>
                  <a:cubicBezTo>
                    <a:pt x="48" y="287"/>
                    <a:pt x="120" y="358"/>
                    <a:pt x="215" y="358"/>
                  </a:cubicBezTo>
                  <a:lnTo>
                    <a:pt x="977" y="358"/>
                  </a:lnTo>
                  <a:cubicBezTo>
                    <a:pt x="1072" y="358"/>
                    <a:pt x="1120" y="287"/>
                    <a:pt x="1167" y="191"/>
                  </a:cubicBezTo>
                  <a:cubicBezTo>
                    <a:pt x="1191" y="72"/>
                    <a:pt x="1096"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54"/>
            <p:cNvSpPr/>
            <p:nvPr/>
          </p:nvSpPr>
          <p:spPr>
            <a:xfrm>
              <a:off x="3658717" y="2992943"/>
              <a:ext cx="368543" cy="354351"/>
            </a:xfrm>
            <a:custGeom>
              <a:rect b="b" l="l" r="r" t="t"/>
              <a:pathLst>
                <a:path extrusionOk="0" h="11885" w="12361">
                  <a:moveTo>
                    <a:pt x="6431" y="406"/>
                  </a:moveTo>
                  <a:cubicBezTo>
                    <a:pt x="6907" y="406"/>
                    <a:pt x="7288" y="787"/>
                    <a:pt x="7288" y="1263"/>
                  </a:cubicBezTo>
                  <a:cubicBezTo>
                    <a:pt x="7288" y="1739"/>
                    <a:pt x="6907" y="2144"/>
                    <a:pt x="6431" y="2144"/>
                  </a:cubicBezTo>
                  <a:cubicBezTo>
                    <a:pt x="5954" y="2144"/>
                    <a:pt x="5573" y="1739"/>
                    <a:pt x="5573" y="1263"/>
                  </a:cubicBezTo>
                  <a:cubicBezTo>
                    <a:pt x="5573" y="787"/>
                    <a:pt x="5954" y="406"/>
                    <a:pt x="6431" y="406"/>
                  </a:cubicBezTo>
                  <a:close/>
                  <a:moveTo>
                    <a:pt x="9741" y="1811"/>
                  </a:moveTo>
                  <a:cubicBezTo>
                    <a:pt x="9955" y="1811"/>
                    <a:pt x="10193" y="1906"/>
                    <a:pt x="10336" y="2049"/>
                  </a:cubicBezTo>
                  <a:cubicBezTo>
                    <a:pt x="10479" y="2192"/>
                    <a:pt x="10574" y="2430"/>
                    <a:pt x="10574" y="2644"/>
                  </a:cubicBezTo>
                  <a:cubicBezTo>
                    <a:pt x="10574" y="2859"/>
                    <a:pt x="10479" y="3097"/>
                    <a:pt x="10336" y="3240"/>
                  </a:cubicBezTo>
                  <a:cubicBezTo>
                    <a:pt x="10170" y="3407"/>
                    <a:pt x="9955" y="3490"/>
                    <a:pt x="9738" y="3490"/>
                  </a:cubicBezTo>
                  <a:cubicBezTo>
                    <a:pt x="9521" y="3490"/>
                    <a:pt x="9300" y="3407"/>
                    <a:pt x="9122" y="3240"/>
                  </a:cubicBezTo>
                  <a:cubicBezTo>
                    <a:pt x="8955" y="3097"/>
                    <a:pt x="8884" y="2859"/>
                    <a:pt x="8884" y="2644"/>
                  </a:cubicBezTo>
                  <a:cubicBezTo>
                    <a:pt x="8884" y="2430"/>
                    <a:pt x="9003" y="2192"/>
                    <a:pt x="9146" y="2049"/>
                  </a:cubicBezTo>
                  <a:cubicBezTo>
                    <a:pt x="9312" y="1859"/>
                    <a:pt x="9527" y="1811"/>
                    <a:pt x="9741" y="1811"/>
                  </a:cubicBezTo>
                  <a:close/>
                  <a:moveTo>
                    <a:pt x="3049" y="1835"/>
                  </a:moveTo>
                  <a:cubicBezTo>
                    <a:pt x="3240" y="1835"/>
                    <a:pt x="3478" y="1930"/>
                    <a:pt x="3644" y="2073"/>
                  </a:cubicBezTo>
                  <a:cubicBezTo>
                    <a:pt x="3787" y="2216"/>
                    <a:pt x="3883" y="2454"/>
                    <a:pt x="3883" y="2668"/>
                  </a:cubicBezTo>
                  <a:cubicBezTo>
                    <a:pt x="3883" y="2883"/>
                    <a:pt x="3835" y="3097"/>
                    <a:pt x="3668" y="3264"/>
                  </a:cubicBezTo>
                  <a:cubicBezTo>
                    <a:pt x="3502" y="3430"/>
                    <a:pt x="3287" y="3514"/>
                    <a:pt x="3070" y="3514"/>
                  </a:cubicBezTo>
                  <a:cubicBezTo>
                    <a:pt x="2853" y="3514"/>
                    <a:pt x="2632" y="3430"/>
                    <a:pt x="2454" y="3264"/>
                  </a:cubicBezTo>
                  <a:cubicBezTo>
                    <a:pt x="2287" y="3121"/>
                    <a:pt x="2216" y="2883"/>
                    <a:pt x="2216" y="2668"/>
                  </a:cubicBezTo>
                  <a:cubicBezTo>
                    <a:pt x="2216" y="2454"/>
                    <a:pt x="2287" y="2216"/>
                    <a:pt x="2454" y="2073"/>
                  </a:cubicBezTo>
                  <a:cubicBezTo>
                    <a:pt x="2620" y="1906"/>
                    <a:pt x="2835" y="1835"/>
                    <a:pt x="3049" y="1835"/>
                  </a:cubicBezTo>
                  <a:close/>
                  <a:moveTo>
                    <a:pt x="1668" y="5121"/>
                  </a:moveTo>
                  <a:cubicBezTo>
                    <a:pt x="2144" y="5121"/>
                    <a:pt x="2525" y="5502"/>
                    <a:pt x="2525" y="5978"/>
                  </a:cubicBezTo>
                  <a:cubicBezTo>
                    <a:pt x="2525" y="6479"/>
                    <a:pt x="2144" y="6836"/>
                    <a:pt x="1668" y="6836"/>
                  </a:cubicBezTo>
                  <a:cubicBezTo>
                    <a:pt x="1192" y="6836"/>
                    <a:pt x="811" y="6455"/>
                    <a:pt x="811" y="5978"/>
                  </a:cubicBezTo>
                  <a:cubicBezTo>
                    <a:pt x="811" y="5502"/>
                    <a:pt x="1192" y="5121"/>
                    <a:pt x="1668" y="5121"/>
                  </a:cubicBezTo>
                  <a:close/>
                  <a:moveTo>
                    <a:pt x="11146" y="5121"/>
                  </a:moveTo>
                  <a:cubicBezTo>
                    <a:pt x="11622" y="5121"/>
                    <a:pt x="12003" y="5502"/>
                    <a:pt x="12003" y="5978"/>
                  </a:cubicBezTo>
                  <a:cubicBezTo>
                    <a:pt x="12003" y="6455"/>
                    <a:pt x="11622" y="6836"/>
                    <a:pt x="11146" y="6836"/>
                  </a:cubicBezTo>
                  <a:cubicBezTo>
                    <a:pt x="10670" y="6836"/>
                    <a:pt x="10265" y="6455"/>
                    <a:pt x="10265" y="5978"/>
                  </a:cubicBezTo>
                  <a:cubicBezTo>
                    <a:pt x="10265" y="5502"/>
                    <a:pt x="10670" y="5121"/>
                    <a:pt x="11146" y="5121"/>
                  </a:cubicBezTo>
                  <a:close/>
                  <a:moveTo>
                    <a:pt x="3049" y="8503"/>
                  </a:moveTo>
                  <a:cubicBezTo>
                    <a:pt x="3240" y="8503"/>
                    <a:pt x="3478" y="8598"/>
                    <a:pt x="3644" y="8741"/>
                  </a:cubicBezTo>
                  <a:cubicBezTo>
                    <a:pt x="3787" y="8884"/>
                    <a:pt x="3883" y="9122"/>
                    <a:pt x="3883" y="9336"/>
                  </a:cubicBezTo>
                  <a:cubicBezTo>
                    <a:pt x="3883" y="9551"/>
                    <a:pt x="3835" y="9789"/>
                    <a:pt x="3668" y="9932"/>
                  </a:cubicBezTo>
                  <a:cubicBezTo>
                    <a:pt x="3502" y="10098"/>
                    <a:pt x="3287" y="10182"/>
                    <a:pt x="3070" y="10182"/>
                  </a:cubicBezTo>
                  <a:cubicBezTo>
                    <a:pt x="2853" y="10182"/>
                    <a:pt x="2632" y="10098"/>
                    <a:pt x="2454" y="9932"/>
                  </a:cubicBezTo>
                  <a:cubicBezTo>
                    <a:pt x="2287" y="9789"/>
                    <a:pt x="2216" y="9551"/>
                    <a:pt x="2216" y="9336"/>
                  </a:cubicBezTo>
                  <a:cubicBezTo>
                    <a:pt x="2216" y="9122"/>
                    <a:pt x="2287" y="8884"/>
                    <a:pt x="2454" y="8741"/>
                  </a:cubicBezTo>
                  <a:cubicBezTo>
                    <a:pt x="2620" y="8574"/>
                    <a:pt x="2835" y="8503"/>
                    <a:pt x="3049" y="8503"/>
                  </a:cubicBezTo>
                  <a:close/>
                  <a:moveTo>
                    <a:pt x="6407" y="9884"/>
                  </a:moveTo>
                  <a:cubicBezTo>
                    <a:pt x="6883" y="9884"/>
                    <a:pt x="7264" y="10265"/>
                    <a:pt x="7264" y="10741"/>
                  </a:cubicBezTo>
                  <a:cubicBezTo>
                    <a:pt x="7264" y="11218"/>
                    <a:pt x="6883" y="11599"/>
                    <a:pt x="6407" y="11599"/>
                  </a:cubicBezTo>
                  <a:cubicBezTo>
                    <a:pt x="5931" y="11599"/>
                    <a:pt x="5550" y="11218"/>
                    <a:pt x="5550" y="10741"/>
                  </a:cubicBezTo>
                  <a:cubicBezTo>
                    <a:pt x="5550" y="10265"/>
                    <a:pt x="5931" y="9884"/>
                    <a:pt x="6407" y="9884"/>
                  </a:cubicBezTo>
                  <a:close/>
                  <a:moveTo>
                    <a:pt x="6346" y="0"/>
                  </a:moveTo>
                  <a:cubicBezTo>
                    <a:pt x="5680" y="0"/>
                    <a:pt x="5145" y="543"/>
                    <a:pt x="5145" y="1216"/>
                  </a:cubicBezTo>
                  <a:cubicBezTo>
                    <a:pt x="5145" y="1811"/>
                    <a:pt x="5597" y="2311"/>
                    <a:pt x="6193" y="2406"/>
                  </a:cubicBezTo>
                  <a:lnTo>
                    <a:pt x="6193" y="3430"/>
                  </a:lnTo>
                  <a:cubicBezTo>
                    <a:pt x="5669" y="3478"/>
                    <a:pt x="5121" y="3716"/>
                    <a:pt x="4740" y="4026"/>
                  </a:cubicBezTo>
                  <a:lnTo>
                    <a:pt x="4002" y="3287"/>
                  </a:lnTo>
                  <a:cubicBezTo>
                    <a:pt x="4240" y="2954"/>
                    <a:pt x="4287" y="2549"/>
                    <a:pt x="4145" y="2121"/>
                  </a:cubicBezTo>
                  <a:cubicBezTo>
                    <a:pt x="3920" y="1629"/>
                    <a:pt x="3472" y="1386"/>
                    <a:pt x="3026" y="1386"/>
                  </a:cubicBezTo>
                  <a:cubicBezTo>
                    <a:pt x="2714" y="1386"/>
                    <a:pt x="2403" y="1505"/>
                    <a:pt x="2168" y="1739"/>
                  </a:cubicBezTo>
                  <a:cubicBezTo>
                    <a:pt x="1858" y="2073"/>
                    <a:pt x="1739" y="2573"/>
                    <a:pt x="1906" y="3049"/>
                  </a:cubicBezTo>
                  <a:cubicBezTo>
                    <a:pt x="2120" y="3549"/>
                    <a:pt x="2573" y="3788"/>
                    <a:pt x="3049" y="3788"/>
                  </a:cubicBezTo>
                  <a:cubicBezTo>
                    <a:pt x="3287" y="3788"/>
                    <a:pt x="3549" y="3716"/>
                    <a:pt x="3764" y="3549"/>
                  </a:cubicBezTo>
                  <a:lnTo>
                    <a:pt x="4502" y="4311"/>
                  </a:lnTo>
                  <a:cubicBezTo>
                    <a:pt x="4407" y="4383"/>
                    <a:pt x="4311" y="4502"/>
                    <a:pt x="4264" y="4621"/>
                  </a:cubicBezTo>
                  <a:cubicBezTo>
                    <a:pt x="4278" y="4752"/>
                    <a:pt x="4363" y="4811"/>
                    <a:pt x="4449" y="4811"/>
                  </a:cubicBezTo>
                  <a:cubicBezTo>
                    <a:pt x="4504" y="4811"/>
                    <a:pt x="4560" y="4787"/>
                    <a:pt x="4597" y="4740"/>
                  </a:cubicBezTo>
                  <a:cubicBezTo>
                    <a:pt x="4668" y="4621"/>
                    <a:pt x="4764" y="4502"/>
                    <a:pt x="4859" y="4431"/>
                  </a:cubicBezTo>
                  <a:cubicBezTo>
                    <a:pt x="5240" y="4026"/>
                    <a:pt x="5812" y="3788"/>
                    <a:pt x="6383" y="3788"/>
                  </a:cubicBezTo>
                  <a:cubicBezTo>
                    <a:pt x="8074" y="3788"/>
                    <a:pt x="9312" y="5764"/>
                    <a:pt x="7979" y="7526"/>
                  </a:cubicBezTo>
                  <a:lnTo>
                    <a:pt x="7955" y="7550"/>
                  </a:lnTo>
                  <a:cubicBezTo>
                    <a:pt x="7436" y="7943"/>
                    <a:pt x="6900" y="8113"/>
                    <a:pt x="6402" y="8113"/>
                  </a:cubicBezTo>
                  <a:cubicBezTo>
                    <a:pt x="5211" y="8113"/>
                    <a:pt x="4240" y="7140"/>
                    <a:pt x="4240" y="5931"/>
                  </a:cubicBezTo>
                  <a:cubicBezTo>
                    <a:pt x="4240" y="5764"/>
                    <a:pt x="4264" y="5550"/>
                    <a:pt x="4287" y="5383"/>
                  </a:cubicBezTo>
                  <a:cubicBezTo>
                    <a:pt x="4232" y="5283"/>
                    <a:pt x="4155" y="5240"/>
                    <a:pt x="4086" y="5240"/>
                  </a:cubicBezTo>
                  <a:cubicBezTo>
                    <a:pt x="4009" y="5240"/>
                    <a:pt x="3943" y="5295"/>
                    <a:pt x="3930" y="5383"/>
                  </a:cubicBezTo>
                  <a:cubicBezTo>
                    <a:pt x="3906" y="5502"/>
                    <a:pt x="3883" y="5645"/>
                    <a:pt x="3883" y="5764"/>
                  </a:cubicBezTo>
                  <a:lnTo>
                    <a:pt x="2835" y="5764"/>
                  </a:lnTo>
                  <a:cubicBezTo>
                    <a:pt x="2739" y="5169"/>
                    <a:pt x="2239" y="4716"/>
                    <a:pt x="1644" y="4716"/>
                  </a:cubicBezTo>
                  <a:cubicBezTo>
                    <a:pt x="691" y="4716"/>
                    <a:pt x="1" y="5788"/>
                    <a:pt x="739" y="6764"/>
                  </a:cubicBezTo>
                  <a:lnTo>
                    <a:pt x="787" y="6812"/>
                  </a:lnTo>
                  <a:cubicBezTo>
                    <a:pt x="1069" y="7020"/>
                    <a:pt x="1362" y="7110"/>
                    <a:pt x="1636" y="7110"/>
                  </a:cubicBezTo>
                  <a:cubicBezTo>
                    <a:pt x="2242" y="7110"/>
                    <a:pt x="2753" y="6671"/>
                    <a:pt x="2835" y="6098"/>
                  </a:cubicBezTo>
                  <a:lnTo>
                    <a:pt x="3883" y="6098"/>
                  </a:lnTo>
                  <a:cubicBezTo>
                    <a:pt x="3883" y="6098"/>
                    <a:pt x="4145" y="7169"/>
                    <a:pt x="4502" y="7574"/>
                  </a:cubicBezTo>
                  <a:lnTo>
                    <a:pt x="3764" y="8312"/>
                  </a:lnTo>
                  <a:cubicBezTo>
                    <a:pt x="3551" y="8153"/>
                    <a:pt x="3300" y="8074"/>
                    <a:pt x="3047" y="8074"/>
                  </a:cubicBezTo>
                  <a:cubicBezTo>
                    <a:pt x="2734" y="8074"/>
                    <a:pt x="2418" y="8194"/>
                    <a:pt x="2168" y="8431"/>
                  </a:cubicBezTo>
                  <a:cubicBezTo>
                    <a:pt x="1930" y="8669"/>
                    <a:pt x="1811" y="8979"/>
                    <a:pt x="1811" y="9312"/>
                  </a:cubicBezTo>
                  <a:cubicBezTo>
                    <a:pt x="1811" y="9622"/>
                    <a:pt x="1930" y="9932"/>
                    <a:pt x="2168" y="10170"/>
                  </a:cubicBezTo>
                  <a:cubicBezTo>
                    <a:pt x="2406" y="10408"/>
                    <a:pt x="2716" y="10527"/>
                    <a:pt x="3049" y="10527"/>
                  </a:cubicBezTo>
                  <a:cubicBezTo>
                    <a:pt x="3335" y="10527"/>
                    <a:pt x="3668" y="10408"/>
                    <a:pt x="3906" y="10170"/>
                  </a:cubicBezTo>
                  <a:cubicBezTo>
                    <a:pt x="4145" y="9932"/>
                    <a:pt x="4264" y="9622"/>
                    <a:pt x="4264" y="9312"/>
                  </a:cubicBezTo>
                  <a:cubicBezTo>
                    <a:pt x="4264" y="9027"/>
                    <a:pt x="4168" y="8789"/>
                    <a:pt x="4025" y="8598"/>
                  </a:cubicBezTo>
                  <a:lnTo>
                    <a:pt x="4764" y="7836"/>
                  </a:lnTo>
                  <a:cubicBezTo>
                    <a:pt x="5145" y="8193"/>
                    <a:pt x="5692" y="8408"/>
                    <a:pt x="6264" y="8479"/>
                  </a:cubicBezTo>
                  <a:lnTo>
                    <a:pt x="6264" y="9503"/>
                  </a:lnTo>
                  <a:cubicBezTo>
                    <a:pt x="5669" y="9598"/>
                    <a:pt x="5216" y="10098"/>
                    <a:pt x="5216" y="10694"/>
                  </a:cubicBezTo>
                  <a:cubicBezTo>
                    <a:pt x="5216" y="11360"/>
                    <a:pt x="5740" y="11884"/>
                    <a:pt x="6407" y="11884"/>
                  </a:cubicBezTo>
                  <a:cubicBezTo>
                    <a:pt x="7050" y="11884"/>
                    <a:pt x="7598" y="11360"/>
                    <a:pt x="7598" y="10694"/>
                  </a:cubicBezTo>
                  <a:cubicBezTo>
                    <a:pt x="7598" y="10098"/>
                    <a:pt x="7145" y="9598"/>
                    <a:pt x="6574" y="9503"/>
                  </a:cubicBezTo>
                  <a:lnTo>
                    <a:pt x="6574" y="8479"/>
                  </a:lnTo>
                  <a:cubicBezTo>
                    <a:pt x="7145" y="8431"/>
                    <a:pt x="7645" y="8193"/>
                    <a:pt x="8050" y="7836"/>
                  </a:cubicBezTo>
                  <a:lnTo>
                    <a:pt x="8788" y="8598"/>
                  </a:lnTo>
                  <a:cubicBezTo>
                    <a:pt x="8645" y="8789"/>
                    <a:pt x="8550" y="9027"/>
                    <a:pt x="8550" y="9312"/>
                  </a:cubicBezTo>
                  <a:cubicBezTo>
                    <a:pt x="8550" y="9622"/>
                    <a:pt x="8669" y="9932"/>
                    <a:pt x="8907" y="10170"/>
                  </a:cubicBezTo>
                  <a:cubicBezTo>
                    <a:pt x="9122" y="10384"/>
                    <a:pt x="9408" y="10503"/>
                    <a:pt x="9717" y="10527"/>
                  </a:cubicBezTo>
                  <a:lnTo>
                    <a:pt x="9765" y="10527"/>
                  </a:lnTo>
                  <a:cubicBezTo>
                    <a:pt x="10027" y="10527"/>
                    <a:pt x="10336" y="10432"/>
                    <a:pt x="10551" y="10265"/>
                  </a:cubicBezTo>
                  <a:cubicBezTo>
                    <a:pt x="10598" y="10194"/>
                    <a:pt x="10622" y="10075"/>
                    <a:pt x="10574" y="10027"/>
                  </a:cubicBezTo>
                  <a:cubicBezTo>
                    <a:pt x="10528" y="9981"/>
                    <a:pt x="10462" y="9954"/>
                    <a:pt x="10409" y="9954"/>
                  </a:cubicBezTo>
                  <a:cubicBezTo>
                    <a:pt x="10379" y="9954"/>
                    <a:pt x="10353" y="9962"/>
                    <a:pt x="10336" y="9979"/>
                  </a:cubicBezTo>
                  <a:cubicBezTo>
                    <a:pt x="10179" y="10125"/>
                    <a:pt x="9984" y="10197"/>
                    <a:pt x="9788" y="10197"/>
                  </a:cubicBezTo>
                  <a:cubicBezTo>
                    <a:pt x="9568" y="10197"/>
                    <a:pt x="9345" y="10108"/>
                    <a:pt x="9169" y="9932"/>
                  </a:cubicBezTo>
                  <a:cubicBezTo>
                    <a:pt x="9027" y="9789"/>
                    <a:pt x="8931" y="9551"/>
                    <a:pt x="8931" y="9336"/>
                  </a:cubicBezTo>
                  <a:cubicBezTo>
                    <a:pt x="8931" y="9122"/>
                    <a:pt x="9027" y="8884"/>
                    <a:pt x="9169" y="8741"/>
                  </a:cubicBezTo>
                  <a:cubicBezTo>
                    <a:pt x="9336" y="8574"/>
                    <a:pt x="9550" y="8491"/>
                    <a:pt x="9768" y="8491"/>
                  </a:cubicBezTo>
                  <a:cubicBezTo>
                    <a:pt x="9985" y="8491"/>
                    <a:pt x="10205" y="8574"/>
                    <a:pt x="10384" y="8741"/>
                  </a:cubicBezTo>
                  <a:cubicBezTo>
                    <a:pt x="10574" y="8908"/>
                    <a:pt x="10670" y="9193"/>
                    <a:pt x="10622" y="9432"/>
                  </a:cubicBezTo>
                  <a:cubicBezTo>
                    <a:pt x="10622" y="9503"/>
                    <a:pt x="10694" y="9598"/>
                    <a:pt x="10789" y="9598"/>
                  </a:cubicBezTo>
                  <a:cubicBezTo>
                    <a:pt x="10860" y="9598"/>
                    <a:pt x="10955" y="9551"/>
                    <a:pt x="10955" y="9455"/>
                  </a:cubicBezTo>
                  <a:cubicBezTo>
                    <a:pt x="10979" y="9098"/>
                    <a:pt x="10860" y="8741"/>
                    <a:pt x="10598" y="8479"/>
                  </a:cubicBezTo>
                  <a:cubicBezTo>
                    <a:pt x="10374" y="8242"/>
                    <a:pt x="10063" y="8121"/>
                    <a:pt x="9749" y="8121"/>
                  </a:cubicBezTo>
                  <a:cubicBezTo>
                    <a:pt x="9495" y="8121"/>
                    <a:pt x="9239" y="8200"/>
                    <a:pt x="9027" y="8360"/>
                  </a:cubicBezTo>
                  <a:lnTo>
                    <a:pt x="8288" y="7598"/>
                  </a:lnTo>
                  <a:cubicBezTo>
                    <a:pt x="8645" y="7217"/>
                    <a:pt x="8836" y="6693"/>
                    <a:pt x="8907" y="6121"/>
                  </a:cubicBezTo>
                  <a:lnTo>
                    <a:pt x="9955" y="6121"/>
                  </a:lnTo>
                  <a:cubicBezTo>
                    <a:pt x="10027" y="6717"/>
                    <a:pt x="10551" y="7169"/>
                    <a:pt x="11146" y="7169"/>
                  </a:cubicBezTo>
                  <a:cubicBezTo>
                    <a:pt x="11789" y="7169"/>
                    <a:pt x="12337" y="6621"/>
                    <a:pt x="12337" y="5978"/>
                  </a:cubicBezTo>
                  <a:cubicBezTo>
                    <a:pt x="12361" y="5312"/>
                    <a:pt x="11813" y="4788"/>
                    <a:pt x="11146" y="4788"/>
                  </a:cubicBezTo>
                  <a:cubicBezTo>
                    <a:pt x="10551" y="4788"/>
                    <a:pt x="9955" y="5836"/>
                    <a:pt x="9955" y="5836"/>
                  </a:cubicBezTo>
                  <a:lnTo>
                    <a:pt x="8907" y="5836"/>
                  </a:lnTo>
                  <a:cubicBezTo>
                    <a:pt x="8884" y="5264"/>
                    <a:pt x="8645" y="4764"/>
                    <a:pt x="8288" y="4335"/>
                  </a:cubicBezTo>
                  <a:lnTo>
                    <a:pt x="9027" y="3597"/>
                  </a:lnTo>
                  <a:cubicBezTo>
                    <a:pt x="9241" y="3740"/>
                    <a:pt x="9503" y="3835"/>
                    <a:pt x="9741" y="3835"/>
                  </a:cubicBezTo>
                  <a:cubicBezTo>
                    <a:pt x="10027" y="3835"/>
                    <a:pt x="10360" y="3716"/>
                    <a:pt x="10598" y="3478"/>
                  </a:cubicBezTo>
                  <a:cubicBezTo>
                    <a:pt x="10860" y="3192"/>
                    <a:pt x="10979" y="2811"/>
                    <a:pt x="10932" y="2430"/>
                  </a:cubicBezTo>
                  <a:cubicBezTo>
                    <a:pt x="10908" y="2240"/>
                    <a:pt x="10836" y="2073"/>
                    <a:pt x="10717" y="1930"/>
                  </a:cubicBezTo>
                  <a:cubicBezTo>
                    <a:pt x="10472" y="1582"/>
                    <a:pt x="10108" y="1415"/>
                    <a:pt x="9743" y="1415"/>
                  </a:cubicBezTo>
                  <a:cubicBezTo>
                    <a:pt x="9434" y="1415"/>
                    <a:pt x="9124" y="1534"/>
                    <a:pt x="8884" y="1763"/>
                  </a:cubicBezTo>
                  <a:cubicBezTo>
                    <a:pt x="8645" y="2001"/>
                    <a:pt x="8526" y="2311"/>
                    <a:pt x="8526" y="2644"/>
                  </a:cubicBezTo>
                  <a:cubicBezTo>
                    <a:pt x="8526" y="2906"/>
                    <a:pt x="8598" y="3145"/>
                    <a:pt x="8765" y="3359"/>
                  </a:cubicBezTo>
                  <a:lnTo>
                    <a:pt x="8002" y="4097"/>
                  </a:lnTo>
                  <a:cubicBezTo>
                    <a:pt x="7621" y="3740"/>
                    <a:pt x="7098" y="3526"/>
                    <a:pt x="6526" y="3478"/>
                  </a:cubicBezTo>
                  <a:lnTo>
                    <a:pt x="6526" y="2406"/>
                  </a:lnTo>
                  <a:cubicBezTo>
                    <a:pt x="7359" y="2287"/>
                    <a:pt x="7931" y="1263"/>
                    <a:pt x="7240" y="334"/>
                  </a:cubicBezTo>
                  <a:lnTo>
                    <a:pt x="7217" y="311"/>
                  </a:lnTo>
                  <a:cubicBezTo>
                    <a:pt x="6923" y="94"/>
                    <a:pt x="6623" y="0"/>
                    <a:pt x="63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5" name="Google Shape;3005;p54"/>
          <p:cNvGrpSpPr/>
          <p:nvPr/>
        </p:nvGrpSpPr>
        <p:grpSpPr>
          <a:xfrm>
            <a:off x="4022564" y="2995090"/>
            <a:ext cx="353606" cy="351489"/>
            <a:chOff x="4365452" y="2995090"/>
            <a:chExt cx="353606" cy="351489"/>
          </a:xfrm>
        </p:grpSpPr>
        <p:sp>
          <p:nvSpPr>
            <p:cNvPr id="3006" name="Google Shape;3006;p54"/>
            <p:cNvSpPr/>
            <p:nvPr/>
          </p:nvSpPr>
          <p:spPr>
            <a:xfrm>
              <a:off x="4371117" y="3172610"/>
              <a:ext cx="171854" cy="170423"/>
            </a:xfrm>
            <a:custGeom>
              <a:rect b="b" l="l" r="r" t="t"/>
              <a:pathLst>
                <a:path extrusionOk="0" h="5716" w="5764">
                  <a:moveTo>
                    <a:pt x="1" y="0"/>
                  </a:moveTo>
                  <a:lnTo>
                    <a:pt x="1" y="5287"/>
                  </a:lnTo>
                  <a:cubicBezTo>
                    <a:pt x="1" y="5549"/>
                    <a:pt x="215" y="5716"/>
                    <a:pt x="453" y="5716"/>
                  </a:cubicBezTo>
                  <a:lnTo>
                    <a:pt x="5764" y="5716"/>
                  </a:lnTo>
                  <a:lnTo>
                    <a:pt x="5764" y="4025"/>
                  </a:lnTo>
                  <a:lnTo>
                    <a:pt x="5764" y="2834"/>
                  </a:lnTo>
                  <a:lnTo>
                    <a:pt x="5764" y="453"/>
                  </a:lnTo>
                  <a:cubicBezTo>
                    <a:pt x="5764" y="191"/>
                    <a:pt x="5549" y="0"/>
                    <a:pt x="531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4"/>
            <p:cNvSpPr/>
            <p:nvPr/>
          </p:nvSpPr>
          <p:spPr>
            <a:xfrm>
              <a:off x="4370401" y="3001470"/>
              <a:ext cx="171854" cy="193529"/>
            </a:xfrm>
            <a:custGeom>
              <a:rect b="b" l="l" r="r" t="t"/>
              <a:pathLst>
                <a:path extrusionOk="0" h="6491" w="5764">
                  <a:moveTo>
                    <a:pt x="477" y="1"/>
                  </a:moveTo>
                  <a:cubicBezTo>
                    <a:pt x="215" y="1"/>
                    <a:pt x="1" y="215"/>
                    <a:pt x="1" y="453"/>
                  </a:cubicBezTo>
                  <a:lnTo>
                    <a:pt x="1" y="5716"/>
                  </a:lnTo>
                  <a:lnTo>
                    <a:pt x="1739" y="5716"/>
                  </a:lnTo>
                  <a:lnTo>
                    <a:pt x="2263" y="6455"/>
                  </a:lnTo>
                  <a:cubicBezTo>
                    <a:pt x="2275" y="6478"/>
                    <a:pt x="2299" y="6490"/>
                    <a:pt x="2323" y="6490"/>
                  </a:cubicBezTo>
                  <a:cubicBezTo>
                    <a:pt x="2347" y="6490"/>
                    <a:pt x="2370" y="6478"/>
                    <a:pt x="2382" y="6455"/>
                  </a:cubicBezTo>
                  <a:lnTo>
                    <a:pt x="2930" y="5716"/>
                  </a:lnTo>
                  <a:lnTo>
                    <a:pt x="5335" y="5716"/>
                  </a:lnTo>
                  <a:cubicBezTo>
                    <a:pt x="5597" y="5716"/>
                    <a:pt x="5764" y="5502"/>
                    <a:pt x="5764" y="5264"/>
                  </a:cubicBezTo>
                  <a:lnTo>
                    <a:pt x="5764"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4"/>
            <p:cNvSpPr/>
            <p:nvPr/>
          </p:nvSpPr>
          <p:spPr>
            <a:xfrm>
              <a:off x="4518822" y="3001470"/>
              <a:ext cx="195258" cy="170452"/>
            </a:xfrm>
            <a:custGeom>
              <a:rect b="b" l="l" r="r" t="t"/>
              <a:pathLst>
                <a:path extrusionOk="0" h="5717" w="6549">
                  <a:moveTo>
                    <a:pt x="762" y="1"/>
                  </a:moveTo>
                  <a:lnTo>
                    <a:pt x="762" y="1692"/>
                  </a:lnTo>
                  <a:lnTo>
                    <a:pt x="24" y="2239"/>
                  </a:lnTo>
                  <a:cubicBezTo>
                    <a:pt x="0" y="2263"/>
                    <a:pt x="0" y="2335"/>
                    <a:pt x="24" y="2358"/>
                  </a:cubicBezTo>
                  <a:lnTo>
                    <a:pt x="762" y="2882"/>
                  </a:lnTo>
                  <a:lnTo>
                    <a:pt x="762" y="5264"/>
                  </a:lnTo>
                  <a:cubicBezTo>
                    <a:pt x="762" y="5550"/>
                    <a:pt x="976" y="5716"/>
                    <a:pt x="1215" y="5716"/>
                  </a:cubicBezTo>
                  <a:lnTo>
                    <a:pt x="6525" y="5716"/>
                  </a:lnTo>
                  <a:lnTo>
                    <a:pt x="6525" y="453"/>
                  </a:lnTo>
                  <a:cubicBezTo>
                    <a:pt x="6549" y="215"/>
                    <a:pt x="6335" y="1"/>
                    <a:pt x="607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4"/>
            <p:cNvSpPr/>
            <p:nvPr/>
          </p:nvSpPr>
          <p:spPr>
            <a:xfrm>
              <a:off x="4685669" y="3001470"/>
              <a:ext cx="28414" cy="170452"/>
            </a:xfrm>
            <a:custGeom>
              <a:rect b="b" l="l" r="r" t="t"/>
              <a:pathLst>
                <a:path extrusionOk="0" h="5717" w="953">
                  <a:moveTo>
                    <a:pt x="0" y="1"/>
                  </a:moveTo>
                  <a:cubicBezTo>
                    <a:pt x="262" y="1"/>
                    <a:pt x="477" y="191"/>
                    <a:pt x="477" y="453"/>
                  </a:cubicBezTo>
                  <a:lnTo>
                    <a:pt x="477" y="5716"/>
                  </a:lnTo>
                  <a:lnTo>
                    <a:pt x="953" y="5716"/>
                  </a:lnTo>
                  <a:lnTo>
                    <a:pt x="953" y="453"/>
                  </a:lnTo>
                  <a:cubicBezTo>
                    <a:pt x="953" y="215"/>
                    <a:pt x="739"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4"/>
            <p:cNvSpPr/>
            <p:nvPr/>
          </p:nvSpPr>
          <p:spPr>
            <a:xfrm>
              <a:off x="4540826" y="3149354"/>
              <a:ext cx="171138" cy="192963"/>
            </a:xfrm>
            <a:custGeom>
              <a:rect b="b" l="l" r="r" t="t"/>
              <a:pathLst>
                <a:path extrusionOk="0" h="6472" w="5740">
                  <a:moveTo>
                    <a:pt x="3456" y="0"/>
                  </a:moveTo>
                  <a:cubicBezTo>
                    <a:pt x="3436" y="0"/>
                    <a:pt x="3418" y="6"/>
                    <a:pt x="3406" y="18"/>
                  </a:cubicBezTo>
                  <a:lnTo>
                    <a:pt x="2858" y="756"/>
                  </a:lnTo>
                  <a:lnTo>
                    <a:pt x="453" y="756"/>
                  </a:lnTo>
                  <a:cubicBezTo>
                    <a:pt x="191" y="756"/>
                    <a:pt x="0" y="971"/>
                    <a:pt x="0" y="1209"/>
                  </a:cubicBezTo>
                  <a:lnTo>
                    <a:pt x="0" y="6472"/>
                  </a:lnTo>
                  <a:lnTo>
                    <a:pt x="5311" y="6472"/>
                  </a:lnTo>
                  <a:cubicBezTo>
                    <a:pt x="5573" y="6472"/>
                    <a:pt x="5740" y="6257"/>
                    <a:pt x="5740" y="6019"/>
                  </a:cubicBezTo>
                  <a:lnTo>
                    <a:pt x="5740" y="756"/>
                  </a:lnTo>
                  <a:lnTo>
                    <a:pt x="4049" y="756"/>
                  </a:lnTo>
                  <a:lnTo>
                    <a:pt x="3525" y="18"/>
                  </a:lnTo>
                  <a:cubicBezTo>
                    <a:pt x="3501" y="6"/>
                    <a:pt x="3477" y="0"/>
                    <a:pt x="345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4"/>
            <p:cNvSpPr/>
            <p:nvPr/>
          </p:nvSpPr>
          <p:spPr>
            <a:xfrm>
              <a:off x="4686384" y="3171895"/>
              <a:ext cx="27698" cy="170423"/>
            </a:xfrm>
            <a:custGeom>
              <a:rect b="b" l="l" r="r" t="t"/>
              <a:pathLst>
                <a:path extrusionOk="0" h="5716" w="929">
                  <a:moveTo>
                    <a:pt x="477" y="0"/>
                  </a:moveTo>
                  <a:lnTo>
                    <a:pt x="477" y="5263"/>
                  </a:lnTo>
                  <a:cubicBezTo>
                    <a:pt x="477" y="5501"/>
                    <a:pt x="262" y="5716"/>
                    <a:pt x="0" y="5716"/>
                  </a:cubicBezTo>
                  <a:lnTo>
                    <a:pt x="477" y="5716"/>
                  </a:lnTo>
                  <a:cubicBezTo>
                    <a:pt x="715" y="5716"/>
                    <a:pt x="929" y="5549"/>
                    <a:pt x="929" y="5263"/>
                  </a:cubicBezTo>
                  <a:lnTo>
                    <a:pt x="92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4"/>
            <p:cNvSpPr/>
            <p:nvPr/>
          </p:nvSpPr>
          <p:spPr>
            <a:xfrm>
              <a:off x="4541541" y="3256391"/>
              <a:ext cx="23435" cy="35510"/>
            </a:xfrm>
            <a:custGeom>
              <a:rect b="b" l="l" r="r" t="t"/>
              <a:pathLst>
                <a:path extrusionOk="0" h="1191" w="786">
                  <a:moveTo>
                    <a:pt x="0" y="0"/>
                  </a:moveTo>
                  <a:lnTo>
                    <a:pt x="0" y="1191"/>
                  </a:lnTo>
                  <a:lnTo>
                    <a:pt x="762" y="643"/>
                  </a:lnTo>
                  <a:cubicBezTo>
                    <a:pt x="786" y="619"/>
                    <a:pt x="786" y="572"/>
                    <a:pt x="762" y="524"/>
                  </a:cubicBezTo>
                  <a:lnTo>
                    <a:pt x="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4"/>
            <p:cNvSpPr/>
            <p:nvPr/>
          </p:nvSpPr>
          <p:spPr>
            <a:xfrm>
              <a:off x="4488261" y="3118645"/>
              <a:ext cx="106559" cy="106529"/>
            </a:xfrm>
            <a:custGeom>
              <a:rect b="b" l="l" r="r" t="t"/>
              <a:pathLst>
                <a:path extrusionOk="0" h="3573" w="3574">
                  <a:moveTo>
                    <a:pt x="1787" y="0"/>
                  </a:moveTo>
                  <a:cubicBezTo>
                    <a:pt x="811" y="0"/>
                    <a:pt x="1" y="810"/>
                    <a:pt x="1" y="1786"/>
                  </a:cubicBezTo>
                  <a:cubicBezTo>
                    <a:pt x="1" y="2763"/>
                    <a:pt x="811" y="3572"/>
                    <a:pt x="1787" y="3572"/>
                  </a:cubicBezTo>
                  <a:cubicBezTo>
                    <a:pt x="2787" y="3572"/>
                    <a:pt x="3573" y="2763"/>
                    <a:pt x="3573" y="1786"/>
                  </a:cubicBezTo>
                  <a:cubicBezTo>
                    <a:pt x="3573" y="810"/>
                    <a:pt x="2787" y="0"/>
                    <a:pt x="1787"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4"/>
            <p:cNvSpPr/>
            <p:nvPr/>
          </p:nvSpPr>
          <p:spPr>
            <a:xfrm>
              <a:off x="4505316" y="3125025"/>
              <a:ext cx="89505" cy="100149"/>
            </a:xfrm>
            <a:custGeom>
              <a:rect b="b" l="l" r="r" t="t"/>
              <a:pathLst>
                <a:path extrusionOk="0" h="3359" w="3002">
                  <a:moveTo>
                    <a:pt x="2049" y="1"/>
                  </a:moveTo>
                  <a:lnTo>
                    <a:pt x="2049" y="1"/>
                  </a:lnTo>
                  <a:cubicBezTo>
                    <a:pt x="2406" y="334"/>
                    <a:pt x="2620" y="810"/>
                    <a:pt x="2620" y="1310"/>
                  </a:cubicBezTo>
                  <a:cubicBezTo>
                    <a:pt x="2620" y="2287"/>
                    <a:pt x="1810" y="3096"/>
                    <a:pt x="834" y="3096"/>
                  </a:cubicBezTo>
                  <a:cubicBezTo>
                    <a:pt x="548" y="3096"/>
                    <a:pt x="239" y="3001"/>
                    <a:pt x="1" y="2882"/>
                  </a:cubicBezTo>
                  <a:lnTo>
                    <a:pt x="1" y="2882"/>
                  </a:lnTo>
                  <a:cubicBezTo>
                    <a:pt x="334" y="3192"/>
                    <a:pt x="739" y="3358"/>
                    <a:pt x="1215" y="3358"/>
                  </a:cubicBezTo>
                  <a:cubicBezTo>
                    <a:pt x="2215" y="3358"/>
                    <a:pt x="3001" y="2549"/>
                    <a:pt x="3001" y="1572"/>
                  </a:cubicBezTo>
                  <a:cubicBezTo>
                    <a:pt x="3001" y="882"/>
                    <a:pt x="2620" y="262"/>
                    <a:pt x="2049"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4"/>
            <p:cNvSpPr/>
            <p:nvPr/>
          </p:nvSpPr>
          <p:spPr>
            <a:xfrm>
              <a:off x="4365452" y="2995090"/>
              <a:ext cx="353606" cy="351489"/>
            </a:xfrm>
            <a:custGeom>
              <a:rect b="b" l="l" r="r" t="t"/>
              <a:pathLst>
                <a:path extrusionOk="0" h="11789" w="11860">
                  <a:moveTo>
                    <a:pt x="11217" y="358"/>
                  </a:moveTo>
                  <a:cubicBezTo>
                    <a:pt x="11360" y="358"/>
                    <a:pt x="11502" y="477"/>
                    <a:pt x="11502" y="667"/>
                  </a:cubicBezTo>
                  <a:lnTo>
                    <a:pt x="11502" y="5764"/>
                  </a:lnTo>
                  <a:lnTo>
                    <a:pt x="10026" y="5764"/>
                  </a:lnTo>
                  <a:lnTo>
                    <a:pt x="9550" y="5073"/>
                  </a:lnTo>
                  <a:cubicBezTo>
                    <a:pt x="9478" y="5002"/>
                    <a:pt x="9431" y="4978"/>
                    <a:pt x="9335" y="4978"/>
                  </a:cubicBezTo>
                  <a:cubicBezTo>
                    <a:pt x="9240" y="4978"/>
                    <a:pt x="9192" y="5002"/>
                    <a:pt x="9121" y="5073"/>
                  </a:cubicBezTo>
                  <a:lnTo>
                    <a:pt x="8645" y="5764"/>
                  </a:lnTo>
                  <a:lnTo>
                    <a:pt x="7859" y="5764"/>
                  </a:lnTo>
                  <a:cubicBezTo>
                    <a:pt x="7764" y="4787"/>
                    <a:pt x="7025" y="4049"/>
                    <a:pt x="6073" y="3977"/>
                  </a:cubicBezTo>
                  <a:lnTo>
                    <a:pt x="6073" y="3073"/>
                  </a:lnTo>
                  <a:cubicBezTo>
                    <a:pt x="6073" y="3001"/>
                    <a:pt x="6025" y="2953"/>
                    <a:pt x="6001" y="2930"/>
                  </a:cubicBezTo>
                  <a:lnTo>
                    <a:pt x="5382" y="2477"/>
                  </a:lnTo>
                  <a:lnTo>
                    <a:pt x="6001" y="2025"/>
                  </a:lnTo>
                  <a:cubicBezTo>
                    <a:pt x="6073" y="2001"/>
                    <a:pt x="6073" y="1953"/>
                    <a:pt x="6073" y="1882"/>
                  </a:cubicBezTo>
                  <a:lnTo>
                    <a:pt x="6073" y="358"/>
                  </a:lnTo>
                  <a:close/>
                  <a:moveTo>
                    <a:pt x="5739" y="358"/>
                  </a:moveTo>
                  <a:lnTo>
                    <a:pt x="5739" y="1787"/>
                  </a:lnTo>
                  <a:lnTo>
                    <a:pt x="5049" y="2263"/>
                  </a:lnTo>
                  <a:cubicBezTo>
                    <a:pt x="5001" y="2334"/>
                    <a:pt x="4953" y="2382"/>
                    <a:pt x="4953" y="2477"/>
                  </a:cubicBezTo>
                  <a:cubicBezTo>
                    <a:pt x="4953" y="2572"/>
                    <a:pt x="5001" y="2620"/>
                    <a:pt x="5049" y="2692"/>
                  </a:cubicBezTo>
                  <a:lnTo>
                    <a:pt x="5739" y="3168"/>
                  </a:lnTo>
                  <a:lnTo>
                    <a:pt x="5739" y="3977"/>
                  </a:lnTo>
                  <a:cubicBezTo>
                    <a:pt x="5430" y="4001"/>
                    <a:pt x="5168" y="4097"/>
                    <a:pt x="4930" y="4239"/>
                  </a:cubicBezTo>
                  <a:cubicBezTo>
                    <a:pt x="4882" y="4263"/>
                    <a:pt x="4811" y="4359"/>
                    <a:pt x="4834" y="4454"/>
                  </a:cubicBezTo>
                  <a:cubicBezTo>
                    <a:pt x="4864" y="4528"/>
                    <a:pt x="4922" y="4565"/>
                    <a:pt x="4990" y="4565"/>
                  </a:cubicBezTo>
                  <a:cubicBezTo>
                    <a:pt x="5031" y="4565"/>
                    <a:pt x="5076" y="4552"/>
                    <a:pt x="5120" y="4525"/>
                  </a:cubicBezTo>
                  <a:cubicBezTo>
                    <a:pt x="5358" y="4382"/>
                    <a:pt x="5644" y="4335"/>
                    <a:pt x="5906" y="4335"/>
                  </a:cubicBezTo>
                  <a:cubicBezTo>
                    <a:pt x="6811" y="4335"/>
                    <a:pt x="7525" y="5049"/>
                    <a:pt x="7525" y="5930"/>
                  </a:cubicBezTo>
                  <a:cubicBezTo>
                    <a:pt x="7549" y="6788"/>
                    <a:pt x="6811" y="7550"/>
                    <a:pt x="5906" y="7550"/>
                  </a:cubicBezTo>
                  <a:cubicBezTo>
                    <a:pt x="5025" y="7550"/>
                    <a:pt x="4311" y="6835"/>
                    <a:pt x="4311" y="5930"/>
                  </a:cubicBezTo>
                  <a:cubicBezTo>
                    <a:pt x="4311" y="5597"/>
                    <a:pt x="4406" y="5311"/>
                    <a:pt x="4572" y="5049"/>
                  </a:cubicBezTo>
                  <a:cubicBezTo>
                    <a:pt x="4644" y="4978"/>
                    <a:pt x="4596" y="4859"/>
                    <a:pt x="4549" y="4811"/>
                  </a:cubicBezTo>
                  <a:cubicBezTo>
                    <a:pt x="4504" y="4778"/>
                    <a:pt x="4455" y="4760"/>
                    <a:pt x="4410" y="4760"/>
                  </a:cubicBezTo>
                  <a:cubicBezTo>
                    <a:pt x="4358" y="4760"/>
                    <a:pt x="4312" y="4784"/>
                    <a:pt x="4287" y="4835"/>
                  </a:cubicBezTo>
                  <a:cubicBezTo>
                    <a:pt x="4096" y="5097"/>
                    <a:pt x="3977" y="5430"/>
                    <a:pt x="3953" y="5764"/>
                  </a:cubicBezTo>
                  <a:lnTo>
                    <a:pt x="3048" y="5764"/>
                  </a:lnTo>
                  <a:cubicBezTo>
                    <a:pt x="3001" y="5764"/>
                    <a:pt x="2929" y="5787"/>
                    <a:pt x="2905" y="5811"/>
                  </a:cubicBezTo>
                  <a:lnTo>
                    <a:pt x="2453" y="6430"/>
                  </a:lnTo>
                  <a:lnTo>
                    <a:pt x="2024" y="5811"/>
                  </a:lnTo>
                  <a:cubicBezTo>
                    <a:pt x="1977" y="5764"/>
                    <a:pt x="1929" y="5764"/>
                    <a:pt x="1858" y="5764"/>
                  </a:cubicBezTo>
                  <a:lnTo>
                    <a:pt x="286" y="5764"/>
                  </a:lnTo>
                  <a:lnTo>
                    <a:pt x="286" y="667"/>
                  </a:lnTo>
                  <a:cubicBezTo>
                    <a:pt x="286" y="524"/>
                    <a:pt x="405" y="358"/>
                    <a:pt x="595" y="358"/>
                  </a:cubicBezTo>
                  <a:close/>
                  <a:moveTo>
                    <a:pt x="3977" y="6073"/>
                  </a:moveTo>
                  <a:cubicBezTo>
                    <a:pt x="4072" y="7026"/>
                    <a:pt x="4811" y="7788"/>
                    <a:pt x="5763" y="7859"/>
                  </a:cubicBezTo>
                  <a:lnTo>
                    <a:pt x="5763" y="8764"/>
                  </a:lnTo>
                  <a:cubicBezTo>
                    <a:pt x="5763" y="8812"/>
                    <a:pt x="5787" y="8883"/>
                    <a:pt x="5835" y="8907"/>
                  </a:cubicBezTo>
                  <a:lnTo>
                    <a:pt x="6454" y="9360"/>
                  </a:lnTo>
                  <a:lnTo>
                    <a:pt x="5835" y="9812"/>
                  </a:lnTo>
                  <a:cubicBezTo>
                    <a:pt x="5763" y="9836"/>
                    <a:pt x="5763" y="9883"/>
                    <a:pt x="5763" y="9955"/>
                  </a:cubicBezTo>
                  <a:lnTo>
                    <a:pt x="5763" y="11479"/>
                  </a:lnTo>
                  <a:lnTo>
                    <a:pt x="619" y="11479"/>
                  </a:lnTo>
                  <a:cubicBezTo>
                    <a:pt x="476" y="11479"/>
                    <a:pt x="310" y="11360"/>
                    <a:pt x="310" y="11169"/>
                  </a:cubicBezTo>
                  <a:lnTo>
                    <a:pt x="310" y="6073"/>
                  </a:lnTo>
                  <a:lnTo>
                    <a:pt x="1810" y="6073"/>
                  </a:lnTo>
                  <a:lnTo>
                    <a:pt x="2286" y="6764"/>
                  </a:lnTo>
                  <a:cubicBezTo>
                    <a:pt x="2334" y="6835"/>
                    <a:pt x="2405" y="6859"/>
                    <a:pt x="2501" y="6859"/>
                  </a:cubicBezTo>
                  <a:cubicBezTo>
                    <a:pt x="2572" y="6859"/>
                    <a:pt x="2643" y="6811"/>
                    <a:pt x="2691" y="6764"/>
                  </a:cubicBezTo>
                  <a:lnTo>
                    <a:pt x="3167" y="6073"/>
                  </a:lnTo>
                  <a:close/>
                  <a:moveTo>
                    <a:pt x="619" y="0"/>
                  </a:moveTo>
                  <a:cubicBezTo>
                    <a:pt x="262" y="0"/>
                    <a:pt x="0" y="310"/>
                    <a:pt x="0" y="643"/>
                  </a:cubicBezTo>
                  <a:lnTo>
                    <a:pt x="0" y="11622"/>
                  </a:lnTo>
                  <a:cubicBezTo>
                    <a:pt x="0" y="11717"/>
                    <a:pt x="72" y="11789"/>
                    <a:pt x="167" y="11789"/>
                  </a:cubicBezTo>
                  <a:lnTo>
                    <a:pt x="9312" y="11789"/>
                  </a:lnTo>
                  <a:cubicBezTo>
                    <a:pt x="9454" y="11646"/>
                    <a:pt x="9359" y="11479"/>
                    <a:pt x="9216" y="11479"/>
                  </a:cubicBezTo>
                  <a:lnTo>
                    <a:pt x="6097" y="11479"/>
                  </a:lnTo>
                  <a:lnTo>
                    <a:pt x="6097" y="10050"/>
                  </a:lnTo>
                  <a:lnTo>
                    <a:pt x="6787" y="9574"/>
                  </a:lnTo>
                  <a:cubicBezTo>
                    <a:pt x="6835" y="9502"/>
                    <a:pt x="6859" y="9455"/>
                    <a:pt x="6859" y="9360"/>
                  </a:cubicBezTo>
                  <a:cubicBezTo>
                    <a:pt x="6859" y="9264"/>
                    <a:pt x="6835" y="9217"/>
                    <a:pt x="6787" y="9145"/>
                  </a:cubicBezTo>
                  <a:lnTo>
                    <a:pt x="6097" y="8669"/>
                  </a:lnTo>
                  <a:lnTo>
                    <a:pt x="6097" y="7859"/>
                  </a:lnTo>
                  <a:cubicBezTo>
                    <a:pt x="7049" y="7764"/>
                    <a:pt x="7787" y="7026"/>
                    <a:pt x="7883" y="6073"/>
                  </a:cubicBezTo>
                  <a:lnTo>
                    <a:pt x="8764" y="6073"/>
                  </a:lnTo>
                  <a:cubicBezTo>
                    <a:pt x="8835" y="6073"/>
                    <a:pt x="8883" y="6049"/>
                    <a:pt x="8931" y="6026"/>
                  </a:cubicBezTo>
                  <a:lnTo>
                    <a:pt x="9359" y="5383"/>
                  </a:lnTo>
                  <a:lnTo>
                    <a:pt x="9812" y="6026"/>
                  </a:lnTo>
                  <a:cubicBezTo>
                    <a:pt x="9835" y="6073"/>
                    <a:pt x="9907" y="6073"/>
                    <a:pt x="9955" y="6073"/>
                  </a:cubicBezTo>
                  <a:lnTo>
                    <a:pt x="11550" y="6073"/>
                  </a:lnTo>
                  <a:lnTo>
                    <a:pt x="11550" y="11265"/>
                  </a:lnTo>
                  <a:cubicBezTo>
                    <a:pt x="11550" y="11336"/>
                    <a:pt x="11455" y="11431"/>
                    <a:pt x="11360" y="11431"/>
                  </a:cubicBezTo>
                  <a:lnTo>
                    <a:pt x="10026" y="11431"/>
                  </a:lnTo>
                  <a:cubicBezTo>
                    <a:pt x="10002" y="11431"/>
                    <a:pt x="9955" y="11431"/>
                    <a:pt x="9931" y="11455"/>
                  </a:cubicBezTo>
                  <a:cubicBezTo>
                    <a:pt x="9812" y="11622"/>
                    <a:pt x="9931" y="11765"/>
                    <a:pt x="10050" y="11765"/>
                  </a:cubicBezTo>
                  <a:lnTo>
                    <a:pt x="11241" y="11765"/>
                  </a:lnTo>
                  <a:cubicBezTo>
                    <a:pt x="11598" y="11765"/>
                    <a:pt x="11860" y="11455"/>
                    <a:pt x="11860" y="11146"/>
                  </a:cubicBezTo>
                  <a:lnTo>
                    <a:pt x="11860" y="596"/>
                  </a:lnTo>
                  <a:cubicBezTo>
                    <a:pt x="11836" y="310"/>
                    <a:pt x="11574" y="0"/>
                    <a:pt x="112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4"/>
            <p:cNvSpPr/>
            <p:nvPr/>
          </p:nvSpPr>
          <p:spPr>
            <a:xfrm>
              <a:off x="4512412" y="3156271"/>
              <a:ext cx="59690" cy="10674"/>
            </a:xfrm>
            <a:custGeom>
              <a:rect b="b" l="l" r="r" t="t"/>
              <a:pathLst>
                <a:path extrusionOk="0" h="358" w="2002">
                  <a:moveTo>
                    <a:pt x="215" y="0"/>
                  </a:moveTo>
                  <a:cubicBezTo>
                    <a:pt x="120" y="0"/>
                    <a:pt x="72" y="48"/>
                    <a:pt x="24" y="143"/>
                  </a:cubicBezTo>
                  <a:cubicBezTo>
                    <a:pt x="1" y="262"/>
                    <a:pt x="96" y="358"/>
                    <a:pt x="215" y="358"/>
                  </a:cubicBezTo>
                  <a:lnTo>
                    <a:pt x="1787" y="358"/>
                  </a:lnTo>
                  <a:cubicBezTo>
                    <a:pt x="1882" y="358"/>
                    <a:pt x="1930" y="286"/>
                    <a:pt x="1953" y="191"/>
                  </a:cubicBezTo>
                  <a:cubicBezTo>
                    <a:pt x="2001" y="72"/>
                    <a:pt x="1906"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4"/>
            <p:cNvSpPr/>
            <p:nvPr/>
          </p:nvSpPr>
          <p:spPr>
            <a:xfrm>
              <a:off x="4525203" y="3177560"/>
              <a:ext cx="34108" cy="10674"/>
            </a:xfrm>
            <a:custGeom>
              <a:rect b="b" l="l" r="r" t="t"/>
              <a:pathLst>
                <a:path extrusionOk="0" h="358" w="1144">
                  <a:moveTo>
                    <a:pt x="191" y="1"/>
                  </a:moveTo>
                  <a:cubicBezTo>
                    <a:pt x="119" y="1"/>
                    <a:pt x="48" y="48"/>
                    <a:pt x="24" y="144"/>
                  </a:cubicBezTo>
                  <a:cubicBezTo>
                    <a:pt x="0" y="263"/>
                    <a:pt x="72" y="358"/>
                    <a:pt x="191" y="358"/>
                  </a:cubicBezTo>
                  <a:lnTo>
                    <a:pt x="977" y="358"/>
                  </a:lnTo>
                  <a:cubicBezTo>
                    <a:pt x="1072" y="358"/>
                    <a:pt x="1120" y="287"/>
                    <a:pt x="1143" y="191"/>
                  </a:cubicBezTo>
                  <a:cubicBezTo>
                    <a:pt x="1143" y="72"/>
                    <a:pt x="1072"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4"/>
            <p:cNvSpPr/>
            <p:nvPr/>
          </p:nvSpPr>
          <p:spPr>
            <a:xfrm>
              <a:off x="4410175" y="3229409"/>
              <a:ext cx="90190" cy="10674"/>
            </a:xfrm>
            <a:custGeom>
              <a:rect b="b" l="l" r="r" t="t"/>
              <a:pathLst>
                <a:path extrusionOk="0" h="358" w="3025">
                  <a:moveTo>
                    <a:pt x="215" y="0"/>
                  </a:moveTo>
                  <a:cubicBezTo>
                    <a:pt x="119" y="0"/>
                    <a:pt x="72" y="72"/>
                    <a:pt x="48" y="167"/>
                  </a:cubicBezTo>
                  <a:cubicBezTo>
                    <a:pt x="0" y="286"/>
                    <a:pt x="96" y="357"/>
                    <a:pt x="215" y="357"/>
                  </a:cubicBezTo>
                  <a:lnTo>
                    <a:pt x="2834" y="357"/>
                  </a:lnTo>
                  <a:cubicBezTo>
                    <a:pt x="2930" y="357"/>
                    <a:pt x="2977" y="310"/>
                    <a:pt x="3001" y="215"/>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4"/>
            <p:cNvSpPr/>
            <p:nvPr/>
          </p:nvSpPr>
          <p:spPr>
            <a:xfrm>
              <a:off x="4410175" y="3252128"/>
              <a:ext cx="90190" cy="10674"/>
            </a:xfrm>
            <a:custGeom>
              <a:rect b="b" l="l" r="r" t="t"/>
              <a:pathLst>
                <a:path extrusionOk="0" h="358" w="3025">
                  <a:moveTo>
                    <a:pt x="215" y="0"/>
                  </a:moveTo>
                  <a:cubicBezTo>
                    <a:pt x="119" y="0"/>
                    <a:pt x="72" y="48"/>
                    <a:pt x="48" y="143"/>
                  </a:cubicBezTo>
                  <a:cubicBezTo>
                    <a:pt x="0" y="262"/>
                    <a:pt x="96" y="358"/>
                    <a:pt x="215" y="358"/>
                  </a:cubicBezTo>
                  <a:lnTo>
                    <a:pt x="2834" y="358"/>
                  </a:lnTo>
                  <a:cubicBezTo>
                    <a:pt x="2930" y="358"/>
                    <a:pt x="2977" y="286"/>
                    <a:pt x="3001" y="191"/>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54"/>
            <p:cNvSpPr/>
            <p:nvPr/>
          </p:nvSpPr>
          <p:spPr>
            <a:xfrm>
              <a:off x="4430062" y="3274132"/>
              <a:ext cx="50417" cy="10674"/>
            </a:xfrm>
            <a:custGeom>
              <a:rect b="b" l="l" r="r" t="t"/>
              <a:pathLst>
                <a:path extrusionOk="0" h="358" w="1691">
                  <a:moveTo>
                    <a:pt x="215" y="1"/>
                  </a:moveTo>
                  <a:cubicBezTo>
                    <a:pt x="119" y="1"/>
                    <a:pt x="48" y="48"/>
                    <a:pt x="24" y="143"/>
                  </a:cubicBezTo>
                  <a:cubicBezTo>
                    <a:pt x="0" y="262"/>
                    <a:pt x="95" y="358"/>
                    <a:pt x="215" y="358"/>
                  </a:cubicBezTo>
                  <a:lnTo>
                    <a:pt x="1524" y="358"/>
                  </a:lnTo>
                  <a:cubicBezTo>
                    <a:pt x="1596" y="358"/>
                    <a:pt x="1667" y="286"/>
                    <a:pt x="1691" y="215"/>
                  </a:cubicBezTo>
                  <a:cubicBezTo>
                    <a:pt x="1691" y="96"/>
                    <a:pt x="1596" y="1"/>
                    <a:pt x="152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54"/>
            <p:cNvSpPr/>
            <p:nvPr/>
          </p:nvSpPr>
          <p:spPr>
            <a:xfrm>
              <a:off x="4583432" y="3229409"/>
              <a:ext cx="90190" cy="10674"/>
            </a:xfrm>
            <a:custGeom>
              <a:rect b="b" l="l" r="r" t="t"/>
              <a:pathLst>
                <a:path extrusionOk="0" h="358" w="3025">
                  <a:moveTo>
                    <a:pt x="214" y="0"/>
                  </a:moveTo>
                  <a:cubicBezTo>
                    <a:pt x="119" y="0"/>
                    <a:pt x="72" y="72"/>
                    <a:pt x="24" y="167"/>
                  </a:cubicBezTo>
                  <a:cubicBezTo>
                    <a:pt x="0" y="286"/>
                    <a:pt x="95" y="357"/>
                    <a:pt x="214" y="357"/>
                  </a:cubicBezTo>
                  <a:lnTo>
                    <a:pt x="2834" y="357"/>
                  </a:lnTo>
                  <a:cubicBezTo>
                    <a:pt x="2929" y="357"/>
                    <a:pt x="2977" y="310"/>
                    <a:pt x="3001" y="215"/>
                  </a:cubicBezTo>
                  <a:cubicBezTo>
                    <a:pt x="3025" y="95"/>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4"/>
            <p:cNvSpPr/>
            <p:nvPr/>
          </p:nvSpPr>
          <p:spPr>
            <a:xfrm>
              <a:off x="4583432" y="3252128"/>
              <a:ext cx="90190" cy="10674"/>
            </a:xfrm>
            <a:custGeom>
              <a:rect b="b" l="l" r="r" t="t"/>
              <a:pathLst>
                <a:path extrusionOk="0" h="358" w="3025">
                  <a:moveTo>
                    <a:pt x="214" y="0"/>
                  </a:moveTo>
                  <a:cubicBezTo>
                    <a:pt x="119" y="0"/>
                    <a:pt x="72" y="48"/>
                    <a:pt x="24" y="143"/>
                  </a:cubicBezTo>
                  <a:cubicBezTo>
                    <a:pt x="0" y="262"/>
                    <a:pt x="95" y="358"/>
                    <a:pt x="214" y="358"/>
                  </a:cubicBezTo>
                  <a:lnTo>
                    <a:pt x="2834" y="358"/>
                  </a:lnTo>
                  <a:cubicBezTo>
                    <a:pt x="2929" y="358"/>
                    <a:pt x="2977" y="286"/>
                    <a:pt x="3001" y="191"/>
                  </a:cubicBezTo>
                  <a:cubicBezTo>
                    <a:pt x="3025" y="72"/>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4"/>
            <p:cNvSpPr/>
            <p:nvPr/>
          </p:nvSpPr>
          <p:spPr>
            <a:xfrm>
              <a:off x="4603289" y="3274132"/>
              <a:ext cx="50447" cy="10674"/>
            </a:xfrm>
            <a:custGeom>
              <a:rect b="b" l="l" r="r" t="t"/>
              <a:pathLst>
                <a:path extrusionOk="0" h="358" w="1692">
                  <a:moveTo>
                    <a:pt x="191" y="1"/>
                  </a:moveTo>
                  <a:cubicBezTo>
                    <a:pt x="120" y="1"/>
                    <a:pt x="49" y="48"/>
                    <a:pt x="25" y="143"/>
                  </a:cubicBezTo>
                  <a:cubicBezTo>
                    <a:pt x="1" y="262"/>
                    <a:pt x="72" y="358"/>
                    <a:pt x="191" y="358"/>
                  </a:cubicBezTo>
                  <a:lnTo>
                    <a:pt x="1501" y="358"/>
                  </a:lnTo>
                  <a:cubicBezTo>
                    <a:pt x="1597" y="358"/>
                    <a:pt x="1668" y="286"/>
                    <a:pt x="1692" y="215"/>
                  </a:cubicBezTo>
                  <a:cubicBezTo>
                    <a:pt x="1692" y="96"/>
                    <a:pt x="1597"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4"/>
            <p:cNvSpPr/>
            <p:nvPr/>
          </p:nvSpPr>
          <p:spPr>
            <a:xfrm>
              <a:off x="4583432" y="3058984"/>
              <a:ext cx="89475" cy="10674"/>
            </a:xfrm>
            <a:custGeom>
              <a:rect b="b" l="l" r="r" t="t"/>
              <a:pathLst>
                <a:path extrusionOk="0" h="358" w="3001">
                  <a:moveTo>
                    <a:pt x="214" y="1"/>
                  </a:moveTo>
                  <a:cubicBezTo>
                    <a:pt x="119" y="1"/>
                    <a:pt x="72" y="72"/>
                    <a:pt x="24" y="167"/>
                  </a:cubicBezTo>
                  <a:cubicBezTo>
                    <a:pt x="0" y="287"/>
                    <a:pt x="95" y="358"/>
                    <a:pt x="214" y="358"/>
                  </a:cubicBezTo>
                  <a:lnTo>
                    <a:pt x="2834" y="358"/>
                  </a:lnTo>
                  <a:cubicBezTo>
                    <a:pt x="2929" y="358"/>
                    <a:pt x="2977" y="310"/>
                    <a:pt x="3001" y="215"/>
                  </a:cubicBezTo>
                  <a:cubicBezTo>
                    <a:pt x="3001" y="96"/>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4"/>
            <p:cNvSpPr/>
            <p:nvPr/>
          </p:nvSpPr>
          <p:spPr>
            <a:xfrm>
              <a:off x="4583432" y="3081703"/>
              <a:ext cx="89475" cy="10704"/>
            </a:xfrm>
            <a:custGeom>
              <a:rect b="b" l="l" r="r" t="t"/>
              <a:pathLst>
                <a:path extrusionOk="0" h="359" w="3001">
                  <a:moveTo>
                    <a:pt x="214" y="1"/>
                  </a:moveTo>
                  <a:cubicBezTo>
                    <a:pt x="119" y="1"/>
                    <a:pt x="72" y="48"/>
                    <a:pt x="24" y="144"/>
                  </a:cubicBezTo>
                  <a:cubicBezTo>
                    <a:pt x="0" y="263"/>
                    <a:pt x="95" y="358"/>
                    <a:pt x="214" y="358"/>
                  </a:cubicBezTo>
                  <a:lnTo>
                    <a:pt x="2834" y="358"/>
                  </a:lnTo>
                  <a:cubicBezTo>
                    <a:pt x="2929" y="358"/>
                    <a:pt x="2977" y="287"/>
                    <a:pt x="3001" y="191"/>
                  </a:cubicBezTo>
                  <a:cubicBezTo>
                    <a:pt x="3001" y="72"/>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4"/>
            <p:cNvSpPr/>
            <p:nvPr/>
          </p:nvSpPr>
          <p:spPr>
            <a:xfrm>
              <a:off x="4603289" y="3103737"/>
              <a:ext cx="50447" cy="10674"/>
            </a:xfrm>
            <a:custGeom>
              <a:rect b="b" l="l" r="r" t="t"/>
              <a:pathLst>
                <a:path extrusionOk="0" h="358" w="1692">
                  <a:moveTo>
                    <a:pt x="191" y="0"/>
                  </a:moveTo>
                  <a:cubicBezTo>
                    <a:pt x="120" y="0"/>
                    <a:pt x="49" y="48"/>
                    <a:pt x="25" y="143"/>
                  </a:cubicBezTo>
                  <a:cubicBezTo>
                    <a:pt x="1" y="262"/>
                    <a:pt x="72" y="357"/>
                    <a:pt x="191" y="357"/>
                  </a:cubicBezTo>
                  <a:lnTo>
                    <a:pt x="1501" y="357"/>
                  </a:lnTo>
                  <a:cubicBezTo>
                    <a:pt x="1597" y="357"/>
                    <a:pt x="1668" y="286"/>
                    <a:pt x="1692" y="214"/>
                  </a:cubicBezTo>
                  <a:cubicBezTo>
                    <a:pt x="1692" y="95"/>
                    <a:pt x="1597"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4"/>
            <p:cNvSpPr/>
            <p:nvPr/>
          </p:nvSpPr>
          <p:spPr>
            <a:xfrm>
              <a:off x="4412292" y="3058984"/>
              <a:ext cx="89505" cy="10674"/>
            </a:xfrm>
            <a:custGeom>
              <a:rect b="b" l="l" r="r" t="t"/>
              <a:pathLst>
                <a:path extrusionOk="0" h="358" w="3002">
                  <a:moveTo>
                    <a:pt x="215" y="1"/>
                  </a:moveTo>
                  <a:cubicBezTo>
                    <a:pt x="120" y="1"/>
                    <a:pt x="48" y="72"/>
                    <a:pt x="25" y="167"/>
                  </a:cubicBezTo>
                  <a:cubicBezTo>
                    <a:pt x="1" y="287"/>
                    <a:pt x="96" y="358"/>
                    <a:pt x="215" y="358"/>
                  </a:cubicBezTo>
                  <a:lnTo>
                    <a:pt x="2835" y="358"/>
                  </a:lnTo>
                  <a:cubicBezTo>
                    <a:pt x="2906" y="358"/>
                    <a:pt x="2978" y="310"/>
                    <a:pt x="3001" y="215"/>
                  </a:cubicBezTo>
                  <a:cubicBezTo>
                    <a:pt x="3001" y="96"/>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4"/>
            <p:cNvSpPr/>
            <p:nvPr/>
          </p:nvSpPr>
          <p:spPr>
            <a:xfrm>
              <a:off x="4412292" y="3081703"/>
              <a:ext cx="89505" cy="10704"/>
            </a:xfrm>
            <a:custGeom>
              <a:rect b="b" l="l" r="r" t="t"/>
              <a:pathLst>
                <a:path extrusionOk="0" h="359" w="3002">
                  <a:moveTo>
                    <a:pt x="215" y="1"/>
                  </a:moveTo>
                  <a:cubicBezTo>
                    <a:pt x="120" y="1"/>
                    <a:pt x="48" y="48"/>
                    <a:pt x="25" y="144"/>
                  </a:cubicBezTo>
                  <a:cubicBezTo>
                    <a:pt x="1" y="263"/>
                    <a:pt x="96" y="358"/>
                    <a:pt x="215" y="358"/>
                  </a:cubicBezTo>
                  <a:lnTo>
                    <a:pt x="2835" y="358"/>
                  </a:lnTo>
                  <a:cubicBezTo>
                    <a:pt x="2906" y="358"/>
                    <a:pt x="2978" y="287"/>
                    <a:pt x="3001" y="191"/>
                  </a:cubicBezTo>
                  <a:cubicBezTo>
                    <a:pt x="3001" y="72"/>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54"/>
            <p:cNvSpPr/>
            <p:nvPr/>
          </p:nvSpPr>
          <p:spPr>
            <a:xfrm>
              <a:off x="4431463" y="3103737"/>
              <a:ext cx="51163" cy="10674"/>
            </a:xfrm>
            <a:custGeom>
              <a:rect b="b" l="l" r="r" t="t"/>
              <a:pathLst>
                <a:path extrusionOk="0" h="358" w="1716">
                  <a:moveTo>
                    <a:pt x="215" y="0"/>
                  </a:moveTo>
                  <a:cubicBezTo>
                    <a:pt x="120" y="0"/>
                    <a:pt x="72" y="48"/>
                    <a:pt x="48" y="143"/>
                  </a:cubicBezTo>
                  <a:cubicBezTo>
                    <a:pt x="1" y="262"/>
                    <a:pt x="96" y="357"/>
                    <a:pt x="215" y="357"/>
                  </a:cubicBezTo>
                  <a:lnTo>
                    <a:pt x="1525" y="357"/>
                  </a:lnTo>
                  <a:cubicBezTo>
                    <a:pt x="1620" y="357"/>
                    <a:pt x="1668" y="286"/>
                    <a:pt x="1692" y="214"/>
                  </a:cubicBezTo>
                  <a:cubicBezTo>
                    <a:pt x="1715" y="95"/>
                    <a:pt x="1620"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0" name="Google Shape;3030;p54"/>
          <p:cNvGrpSpPr/>
          <p:nvPr/>
        </p:nvGrpSpPr>
        <p:grpSpPr>
          <a:xfrm>
            <a:off x="4769244" y="2994285"/>
            <a:ext cx="352920" cy="354441"/>
            <a:chOff x="4959731" y="2994285"/>
            <a:chExt cx="352920" cy="354441"/>
          </a:xfrm>
        </p:grpSpPr>
        <p:sp>
          <p:nvSpPr>
            <p:cNvPr id="3031" name="Google Shape;3031;p54"/>
            <p:cNvSpPr/>
            <p:nvPr/>
          </p:nvSpPr>
          <p:spPr>
            <a:xfrm>
              <a:off x="4963995" y="3319570"/>
              <a:ext cx="343678" cy="23464"/>
            </a:xfrm>
            <a:custGeom>
              <a:rect b="b" l="l" r="r" t="t"/>
              <a:pathLst>
                <a:path extrusionOk="0" h="787" w="11527">
                  <a:moveTo>
                    <a:pt x="120" y="1"/>
                  </a:moveTo>
                  <a:cubicBezTo>
                    <a:pt x="72" y="1"/>
                    <a:pt x="1" y="48"/>
                    <a:pt x="1" y="120"/>
                  </a:cubicBezTo>
                  <a:lnTo>
                    <a:pt x="1" y="667"/>
                  </a:lnTo>
                  <a:cubicBezTo>
                    <a:pt x="1" y="739"/>
                    <a:pt x="72" y="787"/>
                    <a:pt x="120" y="787"/>
                  </a:cubicBezTo>
                  <a:lnTo>
                    <a:pt x="11408" y="787"/>
                  </a:lnTo>
                  <a:cubicBezTo>
                    <a:pt x="11479" y="787"/>
                    <a:pt x="11527" y="739"/>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54"/>
            <p:cNvSpPr/>
            <p:nvPr/>
          </p:nvSpPr>
          <p:spPr>
            <a:xfrm>
              <a:off x="5289907" y="3318169"/>
              <a:ext cx="17770" cy="24150"/>
            </a:xfrm>
            <a:custGeom>
              <a:rect b="b" l="l" r="r" t="t"/>
              <a:pathLst>
                <a:path extrusionOk="0" h="810" w="596">
                  <a:moveTo>
                    <a:pt x="1" y="0"/>
                  </a:moveTo>
                  <a:cubicBezTo>
                    <a:pt x="72" y="0"/>
                    <a:pt x="120" y="71"/>
                    <a:pt x="120" y="119"/>
                  </a:cubicBezTo>
                  <a:lnTo>
                    <a:pt x="120" y="691"/>
                  </a:lnTo>
                  <a:cubicBezTo>
                    <a:pt x="120" y="738"/>
                    <a:pt x="72" y="810"/>
                    <a:pt x="1" y="810"/>
                  </a:cubicBezTo>
                  <a:lnTo>
                    <a:pt x="477" y="810"/>
                  </a:lnTo>
                  <a:cubicBezTo>
                    <a:pt x="548" y="810"/>
                    <a:pt x="596" y="762"/>
                    <a:pt x="596" y="691"/>
                  </a:cubicBezTo>
                  <a:lnTo>
                    <a:pt x="596" y="119"/>
                  </a:lnTo>
                  <a:cubicBezTo>
                    <a:pt x="596" y="71"/>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4"/>
            <p:cNvSpPr/>
            <p:nvPr/>
          </p:nvSpPr>
          <p:spPr>
            <a:xfrm>
              <a:off x="5009434" y="3028453"/>
              <a:ext cx="68187" cy="289742"/>
            </a:xfrm>
            <a:custGeom>
              <a:rect b="b" l="l" r="r" t="t"/>
              <a:pathLst>
                <a:path extrusionOk="0" h="9718" w="2287">
                  <a:moveTo>
                    <a:pt x="72" y="1"/>
                  </a:moveTo>
                  <a:cubicBezTo>
                    <a:pt x="25" y="1"/>
                    <a:pt x="1" y="25"/>
                    <a:pt x="1" y="48"/>
                  </a:cubicBezTo>
                  <a:lnTo>
                    <a:pt x="1" y="9717"/>
                  </a:lnTo>
                  <a:lnTo>
                    <a:pt x="2287" y="9717"/>
                  </a:lnTo>
                  <a:lnTo>
                    <a:pt x="2287" y="48"/>
                  </a:lnTo>
                  <a:cubicBezTo>
                    <a:pt x="2287" y="25"/>
                    <a:pt x="2263" y="1"/>
                    <a:pt x="22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4"/>
            <p:cNvSpPr/>
            <p:nvPr/>
          </p:nvSpPr>
          <p:spPr>
            <a:xfrm>
              <a:off x="5112386" y="3139933"/>
              <a:ext cx="68217" cy="178264"/>
            </a:xfrm>
            <a:custGeom>
              <a:rect b="b" l="l" r="r" t="t"/>
              <a:pathLst>
                <a:path extrusionOk="0" h="5979" w="2288">
                  <a:moveTo>
                    <a:pt x="72" y="1"/>
                  </a:moveTo>
                  <a:cubicBezTo>
                    <a:pt x="25" y="1"/>
                    <a:pt x="1" y="24"/>
                    <a:pt x="1" y="72"/>
                  </a:cubicBezTo>
                  <a:lnTo>
                    <a:pt x="1" y="5978"/>
                  </a:lnTo>
                  <a:lnTo>
                    <a:pt x="2287" y="5978"/>
                  </a:lnTo>
                  <a:lnTo>
                    <a:pt x="2287" y="72"/>
                  </a:lnTo>
                  <a:cubicBezTo>
                    <a:pt x="2287" y="24"/>
                    <a:pt x="2263"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4"/>
            <p:cNvSpPr/>
            <p:nvPr/>
          </p:nvSpPr>
          <p:spPr>
            <a:xfrm>
              <a:off x="5216054" y="3215187"/>
              <a:ext cx="68902" cy="103011"/>
            </a:xfrm>
            <a:custGeom>
              <a:rect b="b" l="l" r="r" t="t"/>
              <a:pathLst>
                <a:path extrusionOk="0" h="3455" w="2311">
                  <a:moveTo>
                    <a:pt x="72" y="1"/>
                  </a:moveTo>
                  <a:cubicBezTo>
                    <a:pt x="48" y="1"/>
                    <a:pt x="1" y="49"/>
                    <a:pt x="1" y="72"/>
                  </a:cubicBezTo>
                  <a:lnTo>
                    <a:pt x="1" y="3454"/>
                  </a:lnTo>
                  <a:lnTo>
                    <a:pt x="2311" y="3454"/>
                  </a:lnTo>
                  <a:lnTo>
                    <a:pt x="2311" y="72"/>
                  </a:lnTo>
                  <a:cubicBezTo>
                    <a:pt x="2311" y="49"/>
                    <a:pt x="2263"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4"/>
            <p:cNvSpPr/>
            <p:nvPr/>
          </p:nvSpPr>
          <p:spPr>
            <a:xfrm>
              <a:off x="5061998" y="3028900"/>
              <a:ext cx="15623" cy="290696"/>
            </a:xfrm>
            <a:custGeom>
              <a:rect b="b" l="l" r="r" t="t"/>
              <a:pathLst>
                <a:path extrusionOk="0" h="9750" w="524">
                  <a:moveTo>
                    <a:pt x="495" y="0"/>
                  </a:moveTo>
                  <a:cubicBezTo>
                    <a:pt x="489" y="0"/>
                    <a:pt x="483" y="3"/>
                    <a:pt x="476" y="10"/>
                  </a:cubicBezTo>
                  <a:lnTo>
                    <a:pt x="0" y="10"/>
                  </a:lnTo>
                  <a:cubicBezTo>
                    <a:pt x="24" y="10"/>
                    <a:pt x="48" y="33"/>
                    <a:pt x="48" y="57"/>
                  </a:cubicBezTo>
                  <a:lnTo>
                    <a:pt x="48" y="9750"/>
                  </a:lnTo>
                  <a:lnTo>
                    <a:pt x="524" y="9750"/>
                  </a:lnTo>
                  <a:lnTo>
                    <a:pt x="524" y="57"/>
                  </a:lnTo>
                  <a:cubicBezTo>
                    <a:pt x="524" y="22"/>
                    <a:pt x="511" y="0"/>
                    <a:pt x="49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4"/>
            <p:cNvSpPr/>
            <p:nvPr/>
          </p:nvSpPr>
          <p:spPr>
            <a:xfrm>
              <a:off x="5164950" y="3140648"/>
              <a:ext cx="15653" cy="178950"/>
            </a:xfrm>
            <a:custGeom>
              <a:rect b="b" l="l" r="r" t="t"/>
              <a:pathLst>
                <a:path extrusionOk="0" h="6002" w="525">
                  <a:moveTo>
                    <a:pt x="0" y="0"/>
                  </a:moveTo>
                  <a:cubicBezTo>
                    <a:pt x="24" y="0"/>
                    <a:pt x="48" y="48"/>
                    <a:pt x="48" y="72"/>
                  </a:cubicBezTo>
                  <a:lnTo>
                    <a:pt x="48" y="6002"/>
                  </a:lnTo>
                  <a:lnTo>
                    <a:pt x="524" y="6002"/>
                  </a:lnTo>
                  <a:lnTo>
                    <a:pt x="524" y="72"/>
                  </a:lnTo>
                  <a:cubicBezTo>
                    <a:pt x="524" y="48"/>
                    <a:pt x="500" y="0"/>
                    <a:pt x="47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4"/>
            <p:cNvSpPr/>
            <p:nvPr/>
          </p:nvSpPr>
          <p:spPr>
            <a:xfrm>
              <a:off x="5267903" y="3215187"/>
              <a:ext cx="15653" cy="103011"/>
            </a:xfrm>
            <a:custGeom>
              <a:rect b="b" l="l" r="r" t="t"/>
              <a:pathLst>
                <a:path extrusionOk="0" h="3455" w="525">
                  <a:moveTo>
                    <a:pt x="0" y="1"/>
                  </a:moveTo>
                  <a:cubicBezTo>
                    <a:pt x="24" y="1"/>
                    <a:pt x="48" y="49"/>
                    <a:pt x="48" y="72"/>
                  </a:cubicBezTo>
                  <a:lnTo>
                    <a:pt x="48" y="3454"/>
                  </a:lnTo>
                  <a:lnTo>
                    <a:pt x="524" y="3454"/>
                  </a:lnTo>
                  <a:lnTo>
                    <a:pt x="524" y="72"/>
                  </a:lnTo>
                  <a:cubicBezTo>
                    <a:pt x="524" y="49"/>
                    <a:pt x="500"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4"/>
            <p:cNvSpPr/>
            <p:nvPr/>
          </p:nvSpPr>
          <p:spPr>
            <a:xfrm>
              <a:off x="5091813" y="2999443"/>
              <a:ext cx="193142" cy="156857"/>
            </a:xfrm>
            <a:custGeom>
              <a:rect b="b" l="l" r="r" t="t"/>
              <a:pathLst>
                <a:path extrusionOk="0" h="5261" w="6478">
                  <a:moveTo>
                    <a:pt x="474" y="1"/>
                  </a:moveTo>
                  <a:cubicBezTo>
                    <a:pt x="361" y="1"/>
                    <a:pt x="249" y="55"/>
                    <a:pt x="167" y="164"/>
                  </a:cubicBezTo>
                  <a:cubicBezTo>
                    <a:pt x="0" y="331"/>
                    <a:pt x="48" y="569"/>
                    <a:pt x="215" y="736"/>
                  </a:cubicBezTo>
                  <a:lnTo>
                    <a:pt x="4811" y="4332"/>
                  </a:lnTo>
                  <a:cubicBezTo>
                    <a:pt x="4644" y="4355"/>
                    <a:pt x="4501" y="4498"/>
                    <a:pt x="4501" y="4665"/>
                  </a:cubicBezTo>
                  <a:cubicBezTo>
                    <a:pt x="4477" y="4856"/>
                    <a:pt x="4620" y="5070"/>
                    <a:pt x="4858" y="5094"/>
                  </a:cubicBezTo>
                  <a:lnTo>
                    <a:pt x="6002" y="5260"/>
                  </a:lnTo>
                  <a:lnTo>
                    <a:pt x="6049" y="5260"/>
                  </a:lnTo>
                  <a:cubicBezTo>
                    <a:pt x="6168" y="5260"/>
                    <a:pt x="6264" y="5189"/>
                    <a:pt x="6359" y="5141"/>
                  </a:cubicBezTo>
                  <a:cubicBezTo>
                    <a:pt x="6430" y="5070"/>
                    <a:pt x="6478" y="4951"/>
                    <a:pt x="6430" y="4808"/>
                  </a:cubicBezTo>
                  <a:lnTo>
                    <a:pt x="6192" y="3665"/>
                  </a:lnTo>
                  <a:cubicBezTo>
                    <a:pt x="6152" y="3505"/>
                    <a:pt x="5995" y="3362"/>
                    <a:pt x="5819" y="3362"/>
                  </a:cubicBezTo>
                  <a:cubicBezTo>
                    <a:pt x="5785" y="3362"/>
                    <a:pt x="5750" y="3367"/>
                    <a:pt x="5716" y="3379"/>
                  </a:cubicBezTo>
                  <a:cubicBezTo>
                    <a:pt x="5525" y="3403"/>
                    <a:pt x="5406" y="3593"/>
                    <a:pt x="5406" y="3784"/>
                  </a:cubicBezTo>
                  <a:lnTo>
                    <a:pt x="715" y="93"/>
                  </a:lnTo>
                  <a:cubicBezTo>
                    <a:pt x="643" y="31"/>
                    <a:pt x="559" y="1"/>
                    <a:pt x="47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4"/>
            <p:cNvSpPr/>
            <p:nvPr/>
          </p:nvSpPr>
          <p:spPr>
            <a:xfrm>
              <a:off x="5094646" y="2999443"/>
              <a:ext cx="153398" cy="118216"/>
            </a:xfrm>
            <a:custGeom>
              <a:rect b="b" l="l" r="r" t="t"/>
              <a:pathLst>
                <a:path extrusionOk="0" h="3965" w="5145">
                  <a:moveTo>
                    <a:pt x="379" y="1"/>
                  </a:moveTo>
                  <a:cubicBezTo>
                    <a:pt x="266" y="1"/>
                    <a:pt x="154" y="55"/>
                    <a:pt x="72" y="164"/>
                  </a:cubicBezTo>
                  <a:cubicBezTo>
                    <a:pt x="24" y="188"/>
                    <a:pt x="1" y="212"/>
                    <a:pt x="1" y="283"/>
                  </a:cubicBezTo>
                  <a:cubicBezTo>
                    <a:pt x="96" y="283"/>
                    <a:pt x="167" y="307"/>
                    <a:pt x="263" y="378"/>
                  </a:cubicBezTo>
                  <a:lnTo>
                    <a:pt x="4835" y="3951"/>
                  </a:lnTo>
                  <a:cubicBezTo>
                    <a:pt x="4852" y="3959"/>
                    <a:pt x="4873" y="3965"/>
                    <a:pt x="4893" y="3965"/>
                  </a:cubicBezTo>
                  <a:cubicBezTo>
                    <a:pt x="4928" y="3965"/>
                    <a:pt x="4963" y="3948"/>
                    <a:pt x="4978" y="3903"/>
                  </a:cubicBezTo>
                  <a:cubicBezTo>
                    <a:pt x="5002" y="3831"/>
                    <a:pt x="5073" y="3736"/>
                    <a:pt x="5144" y="3665"/>
                  </a:cubicBezTo>
                  <a:lnTo>
                    <a:pt x="620" y="93"/>
                  </a:lnTo>
                  <a:cubicBezTo>
                    <a:pt x="548" y="31"/>
                    <a:pt x="464" y="1"/>
                    <a:pt x="37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4"/>
            <p:cNvSpPr/>
            <p:nvPr/>
          </p:nvSpPr>
          <p:spPr>
            <a:xfrm>
              <a:off x="5253711" y="3099682"/>
              <a:ext cx="31246" cy="58736"/>
            </a:xfrm>
            <a:custGeom>
              <a:rect b="b" l="l" r="r" t="t"/>
              <a:pathLst>
                <a:path extrusionOk="0" h="1970" w="1048">
                  <a:moveTo>
                    <a:pt x="389" y="0"/>
                  </a:moveTo>
                  <a:cubicBezTo>
                    <a:pt x="355" y="0"/>
                    <a:pt x="320" y="5"/>
                    <a:pt x="286" y="17"/>
                  </a:cubicBezTo>
                  <a:cubicBezTo>
                    <a:pt x="143" y="41"/>
                    <a:pt x="48" y="136"/>
                    <a:pt x="0" y="279"/>
                  </a:cubicBezTo>
                  <a:cubicBezTo>
                    <a:pt x="214" y="279"/>
                    <a:pt x="381" y="398"/>
                    <a:pt x="405" y="612"/>
                  </a:cubicBezTo>
                  <a:lnTo>
                    <a:pt x="643" y="1732"/>
                  </a:lnTo>
                  <a:cubicBezTo>
                    <a:pt x="691" y="1827"/>
                    <a:pt x="643" y="1898"/>
                    <a:pt x="643" y="1970"/>
                  </a:cubicBezTo>
                  <a:cubicBezTo>
                    <a:pt x="762" y="1970"/>
                    <a:pt x="857" y="1922"/>
                    <a:pt x="929" y="1851"/>
                  </a:cubicBezTo>
                  <a:cubicBezTo>
                    <a:pt x="1000" y="1708"/>
                    <a:pt x="1048" y="1589"/>
                    <a:pt x="1000" y="1446"/>
                  </a:cubicBezTo>
                  <a:lnTo>
                    <a:pt x="762" y="303"/>
                  </a:lnTo>
                  <a:cubicBezTo>
                    <a:pt x="722" y="143"/>
                    <a:pt x="565" y="0"/>
                    <a:pt x="38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4"/>
            <p:cNvSpPr/>
            <p:nvPr/>
          </p:nvSpPr>
          <p:spPr>
            <a:xfrm>
              <a:off x="4959731" y="2994285"/>
              <a:ext cx="352920" cy="354441"/>
            </a:xfrm>
            <a:custGeom>
              <a:rect b="b" l="l" r="r" t="t"/>
              <a:pathLst>
                <a:path extrusionOk="0" h="11888" w="11837">
                  <a:moveTo>
                    <a:pt x="3763" y="1337"/>
                  </a:moveTo>
                  <a:lnTo>
                    <a:pt x="3763" y="10720"/>
                  </a:lnTo>
                  <a:lnTo>
                    <a:pt x="1787" y="10720"/>
                  </a:lnTo>
                  <a:lnTo>
                    <a:pt x="1787" y="1337"/>
                  </a:lnTo>
                  <a:close/>
                  <a:moveTo>
                    <a:pt x="7240" y="5100"/>
                  </a:moveTo>
                  <a:lnTo>
                    <a:pt x="7240" y="10720"/>
                  </a:lnTo>
                  <a:lnTo>
                    <a:pt x="5264" y="10720"/>
                  </a:lnTo>
                  <a:lnTo>
                    <a:pt x="5264" y="5100"/>
                  </a:lnTo>
                  <a:close/>
                  <a:moveTo>
                    <a:pt x="10717" y="7600"/>
                  </a:moveTo>
                  <a:lnTo>
                    <a:pt x="10717" y="10720"/>
                  </a:lnTo>
                  <a:lnTo>
                    <a:pt x="8765" y="10720"/>
                  </a:lnTo>
                  <a:lnTo>
                    <a:pt x="8765" y="7600"/>
                  </a:lnTo>
                  <a:close/>
                  <a:moveTo>
                    <a:pt x="917" y="0"/>
                  </a:moveTo>
                  <a:cubicBezTo>
                    <a:pt x="815" y="0"/>
                    <a:pt x="739" y="88"/>
                    <a:pt x="739" y="194"/>
                  </a:cubicBezTo>
                  <a:lnTo>
                    <a:pt x="739" y="980"/>
                  </a:lnTo>
                  <a:lnTo>
                    <a:pt x="572" y="980"/>
                  </a:lnTo>
                  <a:cubicBezTo>
                    <a:pt x="477" y="980"/>
                    <a:pt x="382" y="1075"/>
                    <a:pt x="382" y="1171"/>
                  </a:cubicBezTo>
                  <a:cubicBezTo>
                    <a:pt x="382" y="1266"/>
                    <a:pt x="477" y="1313"/>
                    <a:pt x="549" y="1313"/>
                  </a:cubicBezTo>
                  <a:lnTo>
                    <a:pt x="739" y="1313"/>
                  </a:lnTo>
                  <a:lnTo>
                    <a:pt x="739" y="2218"/>
                  </a:lnTo>
                  <a:lnTo>
                    <a:pt x="549" y="2218"/>
                  </a:lnTo>
                  <a:cubicBezTo>
                    <a:pt x="453" y="2218"/>
                    <a:pt x="358" y="2266"/>
                    <a:pt x="358" y="2361"/>
                  </a:cubicBezTo>
                  <a:cubicBezTo>
                    <a:pt x="358" y="2480"/>
                    <a:pt x="429" y="2576"/>
                    <a:pt x="549" y="2576"/>
                  </a:cubicBezTo>
                  <a:lnTo>
                    <a:pt x="739" y="2576"/>
                  </a:lnTo>
                  <a:lnTo>
                    <a:pt x="739" y="3457"/>
                  </a:lnTo>
                  <a:lnTo>
                    <a:pt x="549" y="3457"/>
                  </a:lnTo>
                  <a:cubicBezTo>
                    <a:pt x="453" y="3457"/>
                    <a:pt x="358" y="3528"/>
                    <a:pt x="358" y="3600"/>
                  </a:cubicBezTo>
                  <a:cubicBezTo>
                    <a:pt x="358" y="3719"/>
                    <a:pt x="429" y="3814"/>
                    <a:pt x="549" y="3814"/>
                  </a:cubicBezTo>
                  <a:lnTo>
                    <a:pt x="739" y="3814"/>
                  </a:lnTo>
                  <a:lnTo>
                    <a:pt x="739" y="4719"/>
                  </a:lnTo>
                  <a:lnTo>
                    <a:pt x="549" y="4719"/>
                  </a:lnTo>
                  <a:cubicBezTo>
                    <a:pt x="453" y="4719"/>
                    <a:pt x="358" y="4767"/>
                    <a:pt x="358" y="4862"/>
                  </a:cubicBezTo>
                  <a:cubicBezTo>
                    <a:pt x="358" y="4981"/>
                    <a:pt x="429" y="5076"/>
                    <a:pt x="549" y="5076"/>
                  </a:cubicBezTo>
                  <a:lnTo>
                    <a:pt x="739" y="5076"/>
                  </a:lnTo>
                  <a:lnTo>
                    <a:pt x="739" y="5957"/>
                  </a:lnTo>
                  <a:lnTo>
                    <a:pt x="549" y="5957"/>
                  </a:lnTo>
                  <a:cubicBezTo>
                    <a:pt x="453" y="5957"/>
                    <a:pt x="358" y="6029"/>
                    <a:pt x="358" y="6100"/>
                  </a:cubicBezTo>
                  <a:cubicBezTo>
                    <a:pt x="358" y="6219"/>
                    <a:pt x="429" y="6314"/>
                    <a:pt x="549" y="6314"/>
                  </a:cubicBezTo>
                  <a:lnTo>
                    <a:pt x="739" y="6314"/>
                  </a:lnTo>
                  <a:lnTo>
                    <a:pt x="739" y="7219"/>
                  </a:lnTo>
                  <a:lnTo>
                    <a:pt x="549" y="7219"/>
                  </a:lnTo>
                  <a:cubicBezTo>
                    <a:pt x="453" y="7219"/>
                    <a:pt x="358" y="7267"/>
                    <a:pt x="358" y="7362"/>
                  </a:cubicBezTo>
                  <a:cubicBezTo>
                    <a:pt x="358" y="7481"/>
                    <a:pt x="429" y="7577"/>
                    <a:pt x="549" y="7577"/>
                  </a:cubicBezTo>
                  <a:lnTo>
                    <a:pt x="739" y="7577"/>
                  </a:lnTo>
                  <a:lnTo>
                    <a:pt x="739" y="8458"/>
                  </a:lnTo>
                  <a:lnTo>
                    <a:pt x="549" y="8458"/>
                  </a:lnTo>
                  <a:cubicBezTo>
                    <a:pt x="453" y="8458"/>
                    <a:pt x="358" y="8529"/>
                    <a:pt x="358" y="8601"/>
                  </a:cubicBezTo>
                  <a:cubicBezTo>
                    <a:pt x="358" y="8720"/>
                    <a:pt x="429" y="8815"/>
                    <a:pt x="549" y="8815"/>
                  </a:cubicBezTo>
                  <a:lnTo>
                    <a:pt x="739" y="8815"/>
                  </a:lnTo>
                  <a:lnTo>
                    <a:pt x="739" y="9720"/>
                  </a:lnTo>
                  <a:lnTo>
                    <a:pt x="549" y="9720"/>
                  </a:lnTo>
                  <a:cubicBezTo>
                    <a:pt x="453" y="9720"/>
                    <a:pt x="358" y="9768"/>
                    <a:pt x="358" y="9863"/>
                  </a:cubicBezTo>
                  <a:cubicBezTo>
                    <a:pt x="358" y="9982"/>
                    <a:pt x="429" y="10077"/>
                    <a:pt x="549" y="10077"/>
                  </a:cubicBezTo>
                  <a:lnTo>
                    <a:pt x="715" y="10077"/>
                  </a:lnTo>
                  <a:lnTo>
                    <a:pt x="715" y="10696"/>
                  </a:lnTo>
                  <a:lnTo>
                    <a:pt x="310" y="10696"/>
                  </a:lnTo>
                  <a:cubicBezTo>
                    <a:pt x="144" y="10696"/>
                    <a:pt x="1" y="10815"/>
                    <a:pt x="1" y="10982"/>
                  </a:cubicBezTo>
                  <a:lnTo>
                    <a:pt x="1" y="11673"/>
                  </a:lnTo>
                  <a:cubicBezTo>
                    <a:pt x="1" y="11768"/>
                    <a:pt x="96" y="11863"/>
                    <a:pt x="191" y="11863"/>
                  </a:cubicBezTo>
                  <a:lnTo>
                    <a:pt x="2001" y="11863"/>
                  </a:lnTo>
                  <a:cubicBezTo>
                    <a:pt x="2025" y="11863"/>
                    <a:pt x="2049" y="11863"/>
                    <a:pt x="2096" y="11816"/>
                  </a:cubicBezTo>
                  <a:cubicBezTo>
                    <a:pt x="2216" y="11673"/>
                    <a:pt x="2120" y="11530"/>
                    <a:pt x="1977" y="11530"/>
                  </a:cubicBezTo>
                  <a:lnTo>
                    <a:pt x="334" y="11530"/>
                  </a:lnTo>
                  <a:lnTo>
                    <a:pt x="334" y="11054"/>
                  </a:lnTo>
                  <a:lnTo>
                    <a:pt x="11503" y="11054"/>
                  </a:lnTo>
                  <a:lnTo>
                    <a:pt x="11503" y="11530"/>
                  </a:lnTo>
                  <a:lnTo>
                    <a:pt x="2739" y="11530"/>
                  </a:lnTo>
                  <a:cubicBezTo>
                    <a:pt x="2644" y="11530"/>
                    <a:pt x="2573" y="11577"/>
                    <a:pt x="2573" y="11673"/>
                  </a:cubicBezTo>
                  <a:cubicBezTo>
                    <a:pt x="2573" y="11792"/>
                    <a:pt x="2620" y="11887"/>
                    <a:pt x="2739" y="11887"/>
                  </a:cubicBezTo>
                  <a:lnTo>
                    <a:pt x="11551" y="11887"/>
                  </a:lnTo>
                  <a:cubicBezTo>
                    <a:pt x="11694" y="11887"/>
                    <a:pt x="11837" y="11768"/>
                    <a:pt x="11837" y="11577"/>
                  </a:cubicBezTo>
                  <a:lnTo>
                    <a:pt x="11837" y="11030"/>
                  </a:lnTo>
                  <a:cubicBezTo>
                    <a:pt x="11813" y="10839"/>
                    <a:pt x="11694" y="10720"/>
                    <a:pt x="11551" y="10720"/>
                  </a:cubicBezTo>
                  <a:lnTo>
                    <a:pt x="11075" y="10720"/>
                  </a:lnTo>
                  <a:lnTo>
                    <a:pt x="11075" y="7481"/>
                  </a:lnTo>
                  <a:cubicBezTo>
                    <a:pt x="11075" y="7338"/>
                    <a:pt x="10955" y="7243"/>
                    <a:pt x="10836" y="7243"/>
                  </a:cubicBezTo>
                  <a:lnTo>
                    <a:pt x="8669" y="7243"/>
                  </a:lnTo>
                  <a:cubicBezTo>
                    <a:pt x="8526" y="7243"/>
                    <a:pt x="8431" y="7362"/>
                    <a:pt x="8431" y="7481"/>
                  </a:cubicBezTo>
                  <a:lnTo>
                    <a:pt x="8431" y="10720"/>
                  </a:lnTo>
                  <a:lnTo>
                    <a:pt x="7621" y="10720"/>
                  </a:lnTo>
                  <a:lnTo>
                    <a:pt x="7621" y="4981"/>
                  </a:lnTo>
                  <a:cubicBezTo>
                    <a:pt x="7621" y="4838"/>
                    <a:pt x="7502" y="4743"/>
                    <a:pt x="7383" y="4743"/>
                  </a:cubicBezTo>
                  <a:lnTo>
                    <a:pt x="5216" y="4743"/>
                  </a:lnTo>
                  <a:cubicBezTo>
                    <a:pt x="5073" y="4743"/>
                    <a:pt x="4978" y="4862"/>
                    <a:pt x="4978" y="4981"/>
                  </a:cubicBezTo>
                  <a:lnTo>
                    <a:pt x="4978" y="10720"/>
                  </a:lnTo>
                  <a:lnTo>
                    <a:pt x="4192" y="10720"/>
                  </a:lnTo>
                  <a:lnTo>
                    <a:pt x="4192" y="1218"/>
                  </a:lnTo>
                  <a:cubicBezTo>
                    <a:pt x="4192" y="1075"/>
                    <a:pt x="4073" y="980"/>
                    <a:pt x="3954" y="980"/>
                  </a:cubicBezTo>
                  <a:lnTo>
                    <a:pt x="1763" y="980"/>
                  </a:lnTo>
                  <a:cubicBezTo>
                    <a:pt x="1620" y="980"/>
                    <a:pt x="1525" y="1099"/>
                    <a:pt x="1525" y="1218"/>
                  </a:cubicBezTo>
                  <a:lnTo>
                    <a:pt x="1525" y="10720"/>
                  </a:lnTo>
                  <a:lnTo>
                    <a:pt x="1072" y="10720"/>
                  </a:lnTo>
                  <a:lnTo>
                    <a:pt x="1072" y="194"/>
                  </a:lnTo>
                  <a:cubicBezTo>
                    <a:pt x="1072" y="99"/>
                    <a:pt x="1025" y="27"/>
                    <a:pt x="953" y="4"/>
                  </a:cubicBezTo>
                  <a:cubicBezTo>
                    <a:pt x="941" y="1"/>
                    <a:pt x="929" y="0"/>
                    <a:pt x="9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4"/>
            <p:cNvSpPr/>
            <p:nvPr/>
          </p:nvSpPr>
          <p:spPr>
            <a:xfrm>
              <a:off x="5088265" y="2995149"/>
              <a:ext cx="201669" cy="166129"/>
            </a:xfrm>
            <a:custGeom>
              <a:rect b="b" l="l" r="r" t="t"/>
              <a:pathLst>
                <a:path extrusionOk="0" h="5572" w="6764">
                  <a:moveTo>
                    <a:pt x="606" y="0"/>
                  </a:moveTo>
                  <a:cubicBezTo>
                    <a:pt x="434" y="0"/>
                    <a:pt x="264" y="74"/>
                    <a:pt x="167" y="213"/>
                  </a:cubicBezTo>
                  <a:cubicBezTo>
                    <a:pt x="72" y="332"/>
                    <a:pt x="0" y="475"/>
                    <a:pt x="48" y="641"/>
                  </a:cubicBezTo>
                  <a:cubicBezTo>
                    <a:pt x="48" y="784"/>
                    <a:pt x="119" y="927"/>
                    <a:pt x="238" y="1023"/>
                  </a:cubicBezTo>
                  <a:lnTo>
                    <a:pt x="4620" y="4476"/>
                  </a:lnTo>
                  <a:cubicBezTo>
                    <a:pt x="4525" y="4571"/>
                    <a:pt x="4477" y="4690"/>
                    <a:pt x="4454" y="4809"/>
                  </a:cubicBezTo>
                  <a:cubicBezTo>
                    <a:pt x="4406" y="4952"/>
                    <a:pt x="4477" y="5095"/>
                    <a:pt x="4573" y="5214"/>
                  </a:cubicBezTo>
                  <a:cubicBezTo>
                    <a:pt x="4644" y="5333"/>
                    <a:pt x="4811" y="5428"/>
                    <a:pt x="4954" y="5428"/>
                  </a:cubicBezTo>
                  <a:lnTo>
                    <a:pt x="6073" y="5571"/>
                  </a:lnTo>
                  <a:cubicBezTo>
                    <a:pt x="6192" y="5571"/>
                    <a:pt x="6287" y="5571"/>
                    <a:pt x="6383" y="5523"/>
                  </a:cubicBezTo>
                  <a:cubicBezTo>
                    <a:pt x="6430" y="5476"/>
                    <a:pt x="6525" y="5428"/>
                    <a:pt x="6597" y="5357"/>
                  </a:cubicBezTo>
                  <a:cubicBezTo>
                    <a:pt x="6716" y="5214"/>
                    <a:pt x="6764" y="5047"/>
                    <a:pt x="6740" y="4857"/>
                  </a:cubicBezTo>
                  <a:lnTo>
                    <a:pt x="6502" y="3737"/>
                  </a:lnTo>
                  <a:cubicBezTo>
                    <a:pt x="6439" y="3468"/>
                    <a:pt x="6197" y="3271"/>
                    <a:pt x="5932" y="3271"/>
                  </a:cubicBezTo>
                  <a:cubicBezTo>
                    <a:pt x="5892" y="3271"/>
                    <a:pt x="5851" y="3276"/>
                    <a:pt x="5811" y="3285"/>
                  </a:cubicBezTo>
                  <a:cubicBezTo>
                    <a:pt x="5644" y="3309"/>
                    <a:pt x="5525" y="3428"/>
                    <a:pt x="5430" y="3547"/>
                  </a:cubicBezTo>
                  <a:lnTo>
                    <a:pt x="3168" y="1761"/>
                  </a:lnTo>
                  <a:cubicBezTo>
                    <a:pt x="3125" y="1739"/>
                    <a:pt x="3082" y="1728"/>
                    <a:pt x="3043" y="1728"/>
                  </a:cubicBezTo>
                  <a:cubicBezTo>
                    <a:pt x="2996" y="1728"/>
                    <a:pt x="2956" y="1745"/>
                    <a:pt x="2929" y="1785"/>
                  </a:cubicBezTo>
                  <a:cubicBezTo>
                    <a:pt x="2858" y="1880"/>
                    <a:pt x="2858" y="1975"/>
                    <a:pt x="2953" y="2023"/>
                  </a:cubicBezTo>
                  <a:lnTo>
                    <a:pt x="5430" y="3999"/>
                  </a:lnTo>
                  <a:cubicBezTo>
                    <a:pt x="5464" y="4016"/>
                    <a:pt x="5509" y="4033"/>
                    <a:pt x="5550" y="4033"/>
                  </a:cubicBezTo>
                  <a:cubicBezTo>
                    <a:pt x="5567" y="4033"/>
                    <a:pt x="5583" y="4030"/>
                    <a:pt x="5597" y="4023"/>
                  </a:cubicBezTo>
                  <a:cubicBezTo>
                    <a:pt x="5668" y="3999"/>
                    <a:pt x="5692" y="3928"/>
                    <a:pt x="5692" y="3880"/>
                  </a:cubicBezTo>
                  <a:cubicBezTo>
                    <a:pt x="5692" y="3761"/>
                    <a:pt x="5763" y="3666"/>
                    <a:pt x="5882" y="3642"/>
                  </a:cubicBezTo>
                  <a:cubicBezTo>
                    <a:pt x="5898" y="3639"/>
                    <a:pt x="5913" y="3638"/>
                    <a:pt x="5928" y="3638"/>
                  </a:cubicBezTo>
                  <a:cubicBezTo>
                    <a:pt x="6031" y="3638"/>
                    <a:pt x="6124" y="3705"/>
                    <a:pt x="6144" y="3809"/>
                  </a:cubicBezTo>
                  <a:lnTo>
                    <a:pt x="6383" y="4952"/>
                  </a:lnTo>
                  <a:cubicBezTo>
                    <a:pt x="6406" y="5000"/>
                    <a:pt x="6383" y="5095"/>
                    <a:pt x="6311" y="5166"/>
                  </a:cubicBezTo>
                  <a:cubicBezTo>
                    <a:pt x="6276" y="5201"/>
                    <a:pt x="6229" y="5223"/>
                    <a:pt x="6178" y="5223"/>
                  </a:cubicBezTo>
                  <a:cubicBezTo>
                    <a:pt x="6159" y="5223"/>
                    <a:pt x="6140" y="5220"/>
                    <a:pt x="6121" y="5214"/>
                  </a:cubicBezTo>
                  <a:lnTo>
                    <a:pt x="4977" y="5071"/>
                  </a:lnTo>
                  <a:cubicBezTo>
                    <a:pt x="4930" y="5071"/>
                    <a:pt x="4858" y="5047"/>
                    <a:pt x="4835" y="4976"/>
                  </a:cubicBezTo>
                  <a:cubicBezTo>
                    <a:pt x="4811" y="4928"/>
                    <a:pt x="4763" y="4857"/>
                    <a:pt x="4763" y="4809"/>
                  </a:cubicBezTo>
                  <a:cubicBezTo>
                    <a:pt x="4763" y="4714"/>
                    <a:pt x="4858" y="4618"/>
                    <a:pt x="4954" y="4595"/>
                  </a:cubicBezTo>
                  <a:cubicBezTo>
                    <a:pt x="5001" y="4571"/>
                    <a:pt x="5073" y="4523"/>
                    <a:pt x="5073" y="4476"/>
                  </a:cubicBezTo>
                  <a:cubicBezTo>
                    <a:pt x="5073" y="4404"/>
                    <a:pt x="5073" y="4357"/>
                    <a:pt x="5001" y="4285"/>
                  </a:cubicBezTo>
                  <a:lnTo>
                    <a:pt x="453" y="761"/>
                  </a:lnTo>
                  <a:cubicBezTo>
                    <a:pt x="405" y="713"/>
                    <a:pt x="357" y="665"/>
                    <a:pt x="357" y="594"/>
                  </a:cubicBezTo>
                  <a:cubicBezTo>
                    <a:pt x="357" y="546"/>
                    <a:pt x="357" y="475"/>
                    <a:pt x="429" y="427"/>
                  </a:cubicBezTo>
                  <a:cubicBezTo>
                    <a:pt x="453" y="356"/>
                    <a:pt x="524" y="332"/>
                    <a:pt x="572" y="332"/>
                  </a:cubicBezTo>
                  <a:cubicBezTo>
                    <a:pt x="643" y="332"/>
                    <a:pt x="691" y="332"/>
                    <a:pt x="762" y="403"/>
                  </a:cubicBezTo>
                  <a:lnTo>
                    <a:pt x="2310" y="1618"/>
                  </a:lnTo>
                  <a:cubicBezTo>
                    <a:pt x="2342" y="1639"/>
                    <a:pt x="2379" y="1651"/>
                    <a:pt x="2417" y="1651"/>
                  </a:cubicBezTo>
                  <a:cubicBezTo>
                    <a:pt x="2463" y="1651"/>
                    <a:pt x="2509" y="1633"/>
                    <a:pt x="2548" y="1594"/>
                  </a:cubicBezTo>
                  <a:cubicBezTo>
                    <a:pt x="2596" y="1499"/>
                    <a:pt x="2596" y="1404"/>
                    <a:pt x="2501" y="1356"/>
                  </a:cubicBezTo>
                  <a:lnTo>
                    <a:pt x="953" y="118"/>
                  </a:lnTo>
                  <a:cubicBezTo>
                    <a:pt x="853" y="38"/>
                    <a:pt x="729" y="0"/>
                    <a:pt x="6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4" name="Google Shape;3044;p54"/>
          <p:cNvGrpSpPr/>
          <p:nvPr/>
        </p:nvGrpSpPr>
        <p:grpSpPr>
          <a:xfrm>
            <a:off x="5510974" y="3002186"/>
            <a:ext cx="354351" cy="336582"/>
            <a:chOff x="5549061" y="3002186"/>
            <a:chExt cx="354351" cy="336582"/>
          </a:xfrm>
        </p:grpSpPr>
        <p:sp>
          <p:nvSpPr>
            <p:cNvPr id="3045" name="Google Shape;3045;p54"/>
            <p:cNvSpPr/>
            <p:nvPr/>
          </p:nvSpPr>
          <p:spPr>
            <a:xfrm>
              <a:off x="5624345" y="3007880"/>
              <a:ext cx="202384" cy="202384"/>
            </a:xfrm>
            <a:custGeom>
              <a:rect b="b" l="l" r="r" t="t"/>
              <a:pathLst>
                <a:path extrusionOk="0" h="6788" w="6788">
                  <a:moveTo>
                    <a:pt x="3406" y="0"/>
                  </a:moveTo>
                  <a:cubicBezTo>
                    <a:pt x="1524" y="0"/>
                    <a:pt x="0" y="1524"/>
                    <a:pt x="0" y="3382"/>
                  </a:cubicBezTo>
                  <a:cubicBezTo>
                    <a:pt x="0" y="5263"/>
                    <a:pt x="1524" y="6787"/>
                    <a:pt x="3406" y="6787"/>
                  </a:cubicBezTo>
                  <a:cubicBezTo>
                    <a:pt x="5263" y="6787"/>
                    <a:pt x="6787" y="5263"/>
                    <a:pt x="6787" y="3382"/>
                  </a:cubicBezTo>
                  <a:cubicBezTo>
                    <a:pt x="6787" y="1524"/>
                    <a:pt x="5263" y="0"/>
                    <a:pt x="340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4"/>
            <p:cNvSpPr/>
            <p:nvPr/>
          </p:nvSpPr>
          <p:spPr>
            <a:xfrm>
              <a:off x="5669784" y="3016378"/>
              <a:ext cx="156946" cy="193887"/>
            </a:xfrm>
            <a:custGeom>
              <a:rect b="b" l="l" r="r" t="t"/>
              <a:pathLst>
                <a:path extrusionOk="0" h="6503" w="5264">
                  <a:moveTo>
                    <a:pt x="3311" y="1"/>
                  </a:moveTo>
                  <a:lnTo>
                    <a:pt x="3311" y="1"/>
                  </a:lnTo>
                  <a:cubicBezTo>
                    <a:pt x="4239" y="596"/>
                    <a:pt x="4835" y="1644"/>
                    <a:pt x="4835" y="2835"/>
                  </a:cubicBezTo>
                  <a:cubicBezTo>
                    <a:pt x="4835" y="4716"/>
                    <a:pt x="3311" y="6240"/>
                    <a:pt x="1429" y="6240"/>
                  </a:cubicBezTo>
                  <a:cubicBezTo>
                    <a:pt x="929" y="6240"/>
                    <a:pt x="453" y="6145"/>
                    <a:pt x="0" y="5931"/>
                  </a:cubicBezTo>
                  <a:lnTo>
                    <a:pt x="0" y="5931"/>
                  </a:lnTo>
                  <a:cubicBezTo>
                    <a:pt x="548" y="6288"/>
                    <a:pt x="1191" y="6502"/>
                    <a:pt x="1882" y="6502"/>
                  </a:cubicBezTo>
                  <a:cubicBezTo>
                    <a:pt x="3763" y="6502"/>
                    <a:pt x="5263" y="4978"/>
                    <a:pt x="5263" y="3097"/>
                  </a:cubicBezTo>
                  <a:cubicBezTo>
                    <a:pt x="5263" y="1739"/>
                    <a:pt x="4477" y="572"/>
                    <a:pt x="331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4"/>
            <p:cNvSpPr/>
            <p:nvPr/>
          </p:nvSpPr>
          <p:spPr>
            <a:xfrm>
              <a:off x="5553325" y="3132837"/>
              <a:ext cx="202384" cy="202384"/>
            </a:xfrm>
            <a:custGeom>
              <a:rect b="b" l="l" r="r" t="t"/>
              <a:pathLst>
                <a:path extrusionOk="0" h="6788" w="6788">
                  <a:moveTo>
                    <a:pt x="3406" y="0"/>
                  </a:moveTo>
                  <a:cubicBezTo>
                    <a:pt x="1525" y="0"/>
                    <a:pt x="1" y="1525"/>
                    <a:pt x="1" y="3406"/>
                  </a:cubicBezTo>
                  <a:cubicBezTo>
                    <a:pt x="1" y="5263"/>
                    <a:pt x="1525" y="6788"/>
                    <a:pt x="3406" y="6788"/>
                  </a:cubicBezTo>
                  <a:cubicBezTo>
                    <a:pt x="5264" y="6788"/>
                    <a:pt x="6788" y="5263"/>
                    <a:pt x="6788" y="3406"/>
                  </a:cubicBezTo>
                  <a:cubicBezTo>
                    <a:pt x="6788" y="1525"/>
                    <a:pt x="5264" y="0"/>
                    <a:pt x="3406"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4"/>
            <p:cNvSpPr/>
            <p:nvPr/>
          </p:nvSpPr>
          <p:spPr>
            <a:xfrm>
              <a:off x="5598764" y="3142079"/>
              <a:ext cx="156946" cy="193142"/>
            </a:xfrm>
            <a:custGeom>
              <a:rect b="b" l="l" r="r" t="t"/>
              <a:pathLst>
                <a:path extrusionOk="0" h="6478" w="5264">
                  <a:moveTo>
                    <a:pt x="3311" y="0"/>
                  </a:moveTo>
                  <a:cubicBezTo>
                    <a:pt x="4240" y="595"/>
                    <a:pt x="4835" y="1619"/>
                    <a:pt x="4835" y="2810"/>
                  </a:cubicBezTo>
                  <a:cubicBezTo>
                    <a:pt x="4835" y="4691"/>
                    <a:pt x="3311" y="6216"/>
                    <a:pt x="1430" y="6216"/>
                  </a:cubicBezTo>
                  <a:cubicBezTo>
                    <a:pt x="930" y="6216"/>
                    <a:pt x="453" y="6120"/>
                    <a:pt x="1" y="5906"/>
                  </a:cubicBezTo>
                  <a:lnTo>
                    <a:pt x="1" y="5906"/>
                  </a:lnTo>
                  <a:cubicBezTo>
                    <a:pt x="549" y="6263"/>
                    <a:pt x="1192" y="6478"/>
                    <a:pt x="1882" y="6478"/>
                  </a:cubicBezTo>
                  <a:cubicBezTo>
                    <a:pt x="3764" y="6478"/>
                    <a:pt x="5264" y="4953"/>
                    <a:pt x="5264" y="3096"/>
                  </a:cubicBezTo>
                  <a:cubicBezTo>
                    <a:pt x="5264" y="1715"/>
                    <a:pt x="4478" y="524"/>
                    <a:pt x="331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54"/>
            <p:cNvSpPr/>
            <p:nvPr/>
          </p:nvSpPr>
          <p:spPr>
            <a:xfrm>
              <a:off x="5694620" y="3132837"/>
              <a:ext cx="202384" cy="202384"/>
            </a:xfrm>
            <a:custGeom>
              <a:rect b="b" l="l" r="r" t="t"/>
              <a:pathLst>
                <a:path extrusionOk="0" h="6788" w="6788">
                  <a:moveTo>
                    <a:pt x="3382" y="0"/>
                  </a:moveTo>
                  <a:cubicBezTo>
                    <a:pt x="1525" y="0"/>
                    <a:pt x="1" y="1525"/>
                    <a:pt x="1" y="3406"/>
                  </a:cubicBezTo>
                  <a:cubicBezTo>
                    <a:pt x="1" y="5263"/>
                    <a:pt x="1525" y="6788"/>
                    <a:pt x="3382" y="6788"/>
                  </a:cubicBezTo>
                  <a:cubicBezTo>
                    <a:pt x="5264" y="6788"/>
                    <a:pt x="6788" y="5263"/>
                    <a:pt x="6788" y="3406"/>
                  </a:cubicBezTo>
                  <a:cubicBezTo>
                    <a:pt x="6788" y="1525"/>
                    <a:pt x="5264" y="0"/>
                    <a:pt x="33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54"/>
            <p:cNvSpPr/>
            <p:nvPr/>
          </p:nvSpPr>
          <p:spPr>
            <a:xfrm>
              <a:off x="5740059" y="3142079"/>
              <a:ext cx="156946" cy="193142"/>
            </a:xfrm>
            <a:custGeom>
              <a:rect b="b" l="l" r="r" t="t"/>
              <a:pathLst>
                <a:path extrusionOk="0" h="6478" w="5264">
                  <a:moveTo>
                    <a:pt x="3311" y="0"/>
                  </a:moveTo>
                  <a:lnTo>
                    <a:pt x="3311" y="0"/>
                  </a:lnTo>
                  <a:cubicBezTo>
                    <a:pt x="4216" y="595"/>
                    <a:pt x="4811" y="1619"/>
                    <a:pt x="4811" y="2810"/>
                  </a:cubicBezTo>
                  <a:cubicBezTo>
                    <a:pt x="4811" y="4691"/>
                    <a:pt x="3287" y="6216"/>
                    <a:pt x="1430" y="6216"/>
                  </a:cubicBezTo>
                  <a:cubicBezTo>
                    <a:pt x="906" y="6216"/>
                    <a:pt x="453" y="6120"/>
                    <a:pt x="1" y="5906"/>
                  </a:cubicBezTo>
                  <a:lnTo>
                    <a:pt x="1" y="5906"/>
                  </a:lnTo>
                  <a:cubicBezTo>
                    <a:pt x="525" y="6263"/>
                    <a:pt x="1192" y="6478"/>
                    <a:pt x="1858" y="6478"/>
                  </a:cubicBezTo>
                  <a:cubicBezTo>
                    <a:pt x="3740" y="6478"/>
                    <a:pt x="5264" y="4953"/>
                    <a:pt x="5264" y="3096"/>
                  </a:cubicBezTo>
                  <a:cubicBezTo>
                    <a:pt x="5264" y="1715"/>
                    <a:pt x="4454" y="524"/>
                    <a:pt x="331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4"/>
            <p:cNvSpPr/>
            <p:nvPr/>
          </p:nvSpPr>
          <p:spPr>
            <a:xfrm>
              <a:off x="5698884" y="3132837"/>
              <a:ext cx="124299" cy="77430"/>
            </a:xfrm>
            <a:custGeom>
              <a:rect b="b" l="l" r="r" t="t"/>
              <a:pathLst>
                <a:path extrusionOk="0" h="2597" w="4169">
                  <a:moveTo>
                    <a:pt x="3287" y="0"/>
                  </a:moveTo>
                  <a:cubicBezTo>
                    <a:pt x="1739" y="0"/>
                    <a:pt x="406" y="1048"/>
                    <a:pt x="1" y="2477"/>
                  </a:cubicBezTo>
                  <a:cubicBezTo>
                    <a:pt x="286" y="2549"/>
                    <a:pt x="572" y="2596"/>
                    <a:pt x="906" y="2596"/>
                  </a:cubicBezTo>
                  <a:cubicBezTo>
                    <a:pt x="2454" y="2596"/>
                    <a:pt x="3787" y="1548"/>
                    <a:pt x="4168" y="120"/>
                  </a:cubicBezTo>
                  <a:cubicBezTo>
                    <a:pt x="3882" y="24"/>
                    <a:pt x="3573" y="0"/>
                    <a:pt x="328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4"/>
            <p:cNvSpPr/>
            <p:nvPr/>
          </p:nvSpPr>
          <p:spPr>
            <a:xfrm>
              <a:off x="5693904" y="3161251"/>
              <a:ext cx="61806" cy="145557"/>
            </a:xfrm>
            <a:custGeom>
              <a:rect b="b" l="l" r="r" t="t"/>
              <a:pathLst>
                <a:path extrusionOk="0" h="4882" w="2073">
                  <a:moveTo>
                    <a:pt x="1049" y="0"/>
                  </a:moveTo>
                  <a:cubicBezTo>
                    <a:pt x="382" y="619"/>
                    <a:pt x="1" y="1500"/>
                    <a:pt x="1" y="2453"/>
                  </a:cubicBezTo>
                  <a:cubicBezTo>
                    <a:pt x="1" y="3406"/>
                    <a:pt x="406" y="4263"/>
                    <a:pt x="1049" y="4882"/>
                  </a:cubicBezTo>
                  <a:cubicBezTo>
                    <a:pt x="1692" y="4263"/>
                    <a:pt x="2073" y="3406"/>
                    <a:pt x="2073" y="2453"/>
                  </a:cubicBezTo>
                  <a:cubicBezTo>
                    <a:pt x="2073" y="1500"/>
                    <a:pt x="1692" y="619"/>
                    <a:pt x="1049"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4"/>
            <p:cNvSpPr/>
            <p:nvPr/>
          </p:nvSpPr>
          <p:spPr>
            <a:xfrm>
              <a:off x="5627178" y="3132837"/>
              <a:ext cx="124984" cy="77430"/>
            </a:xfrm>
            <a:custGeom>
              <a:rect b="b" l="l" r="r" t="t"/>
              <a:pathLst>
                <a:path extrusionOk="0" h="2597" w="4192">
                  <a:moveTo>
                    <a:pt x="929" y="0"/>
                  </a:moveTo>
                  <a:cubicBezTo>
                    <a:pt x="596" y="0"/>
                    <a:pt x="310" y="24"/>
                    <a:pt x="0" y="120"/>
                  </a:cubicBezTo>
                  <a:cubicBezTo>
                    <a:pt x="429" y="1548"/>
                    <a:pt x="1739" y="2596"/>
                    <a:pt x="3287" y="2596"/>
                  </a:cubicBezTo>
                  <a:cubicBezTo>
                    <a:pt x="3596" y="2596"/>
                    <a:pt x="3906" y="2549"/>
                    <a:pt x="4192" y="2477"/>
                  </a:cubicBezTo>
                  <a:cubicBezTo>
                    <a:pt x="3811" y="1048"/>
                    <a:pt x="2501" y="0"/>
                    <a:pt x="929" y="0"/>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4"/>
            <p:cNvSpPr/>
            <p:nvPr/>
          </p:nvSpPr>
          <p:spPr>
            <a:xfrm>
              <a:off x="5698168" y="3161251"/>
              <a:ext cx="53995" cy="49284"/>
            </a:xfrm>
            <a:custGeom>
              <a:rect b="b" l="l" r="r" t="t"/>
              <a:pathLst>
                <a:path extrusionOk="0" h="1653" w="1811">
                  <a:moveTo>
                    <a:pt x="882" y="0"/>
                  </a:moveTo>
                  <a:lnTo>
                    <a:pt x="858" y="24"/>
                  </a:lnTo>
                  <a:cubicBezTo>
                    <a:pt x="811" y="119"/>
                    <a:pt x="739" y="167"/>
                    <a:pt x="691" y="238"/>
                  </a:cubicBezTo>
                  <a:cubicBezTo>
                    <a:pt x="596" y="333"/>
                    <a:pt x="501" y="476"/>
                    <a:pt x="430" y="595"/>
                  </a:cubicBezTo>
                  <a:cubicBezTo>
                    <a:pt x="263" y="857"/>
                    <a:pt x="120" y="1167"/>
                    <a:pt x="25" y="1453"/>
                  </a:cubicBezTo>
                  <a:cubicBezTo>
                    <a:pt x="1" y="1500"/>
                    <a:pt x="1" y="1500"/>
                    <a:pt x="1" y="1524"/>
                  </a:cubicBezTo>
                  <a:cubicBezTo>
                    <a:pt x="72" y="1524"/>
                    <a:pt x="96" y="1548"/>
                    <a:pt x="120" y="1548"/>
                  </a:cubicBezTo>
                  <a:cubicBezTo>
                    <a:pt x="215" y="1572"/>
                    <a:pt x="334" y="1572"/>
                    <a:pt x="453" y="1619"/>
                  </a:cubicBezTo>
                  <a:cubicBezTo>
                    <a:pt x="549" y="1643"/>
                    <a:pt x="596" y="1643"/>
                    <a:pt x="691" y="1643"/>
                  </a:cubicBezTo>
                  <a:cubicBezTo>
                    <a:pt x="763" y="1649"/>
                    <a:pt x="837" y="1652"/>
                    <a:pt x="914" y="1652"/>
                  </a:cubicBezTo>
                  <a:cubicBezTo>
                    <a:pt x="1142" y="1652"/>
                    <a:pt x="1388" y="1625"/>
                    <a:pt x="1620" y="1572"/>
                  </a:cubicBezTo>
                  <a:cubicBezTo>
                    <a:pt x="1668" y="1572"/>
                    <a:pt x="1692" y="1548"/>
                    <a:pt x="1763" y="1548"/>
                  </a:cubicBezTo>
                  <a:cubicBezTo>
                    <a:pt x="1787" y="1524"/>
                    <a:pt x="1787" y="1524"/>
                    <a:pt x="1811" y="1524"/>
                  </a:cubicBezTo>
                  <a:lnTo>
                    <a:pt x="1811" y="1429"/>
                  </a:lnTo>
                  <a:cubicBezTo>
                    <a:pt x="1763" y="1215"/>
                    <a:pt x="1668" y="1000"/>
                    <a:pt x="1549" y="810"/>
                  </a:cubicBezTo>
                  <a:cubicBezTo>
                    <a:pt x="1430" y="619"/>
                    <a:pt x="1311" y="476"/>
                    <a:pt x="1192" y="286"/>
                  </a:cubicBezTo>
                  <a:cubicBezTo>
                    <a:pt x="1120" y="262"/>
                    <a:pt x="1096" y="214"/>
                    <a:pt x="1073" y="167"/>
                  </a:cubicBezTo>
                  <a:lnTo>
                    <a:pt x="930" y="24"/>
                  </a:lnTo>
                  <a:lnTo>
                    <a:pt x="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4"/>
            <p:cNvSpPr/>
            <p:nvPr/>
          </p:nvSpPr>
          <p:spPr>
            <a:xfrm>
              <a:off x="5704578" y="3053319"/>
              <a:ext cx="43321" cy="50447"/>
            </a:xfrm>
            <a:custGeom>
              <a:rect b="b" l="l" r="r" t="t"/>
              <a:pathLst>
                <a:path extrusionOk="0" h="1692" w="1453">
                  <a:moveTo>
                    <a:pt x="715" y="596"/>
                  </a:moveTo>
                  <a:lnTo>
                    <a:pt x="858" y="1000"/>
                  </a:lnTo>
                  <a:lnTo>
                    <a:pt x="572" y="1000"/>
                  </a:lnTo>
                  <a:lnTo>
                    <a:pt x="715" y="596"/>
                  </a:lnTo>
                  <a:close/>
                  <a:moveTo>
                    <a:pt x="715" y="0"/>
                  </a:moveTo>
                  <a:cubicBezTo>
                    <a:pt x="619" y="0"/>
                    <a:pt x="572" y="48"/>
                    <a:pt x="524" y="119"/>
                  </a:cubicBezTo>
                  <a:lnTo>
                    <a:pt x="24" y="1453"/>
                  </a:lnTo>
                  <a:cubicBezTo>
                    <a:pt x="0" y="1548"/>
                    <a:pt x="24" y="1620"/>
                    <a:pt x="119" y="1667"/>
                  </a:cubicBezTo>
                  <a:cubicBezTo>
                    <a:pt x="145" y="1680"/>
                    <a:pt x="172" y="1686"/>
                    <a:pt x="199" y="1686"/>
                  </a:cubicBezTo>
                  <a:cubicBezTo>
                    <a:pt x="272" y="1686"/>
                    <a:pt x="340" y="1642"/>
                    <a:pt x="357" y="1572"/>
                  </a:cubicBezTo>
                  <a:lnTo>
                    <a:pt x="453" y="1358"/>
                  </a:lnTo>
                  <a:lnTo>
                    <a:pt x="1000" y="1358"/>
                  </a:lnTo>
                  <a:lnTo>
                    <a:pt x="1096" y="1572"/>
                  </a:lnTo>
                  <a:cubicBezTo>
                    <a:pt x="1119" y="1620"/>
                    <a:pt x="1191" y="1691"/>
                    <a:pt x="1239" y="1691"/>
                  </a:cubicBezTo>
                  <a:lnTo>
                    <a:pt x="1310" y="1691"/>
                  </a:lnTo>
                  <a:cubicBezTo>
                    <a:pt x="1405" y="1667"/>
                    <a:pt x="1453" y="1572"/>
                    <a:pt x="1405" y="1477"/>
                  </a:cubicBezTo>
                  <a:lnTo>
                    <a:pt x="881" y="119"/>
                  </a:lnTo>
                  <a:cubicBezTo>
                    <a:pt x="858" y="24"/>
                    <a:pt x="762"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4"/>
            <p:cNvSpPr/>
            <p:nvPr/>
          </p:nvSpPr>
          <p:spPr>
            <a:xfrm>
              <a:off x="5612270" y="3211639"/>
              <a:ext cx="35539" cy="51878"/>
            </a:xfrm>
            <a:custGeom>
              <a:rect b="b" l="l" r="r" t="t"/>
              <a:pathLst>
                <a:path extrusionOk="0" h="1740" w="1192">
                  <a:moveTo>
                    <a:pt x="572" y="358"/>
                  </a:moveTo>
                  <a:cubicBezTo>
                    <a:pt x="619" y="358"/>
                    <a:pt x="691" y="406"/>
                    <a:pt x="715" y="477"/>
                  </a:cubicBezTo>
                  <a:cubicBezTo>
                    <a:pt x="739" y="572"/>
                    <a:pt x="643" y="668"/>
                    <a:pt x="572" y="668"/>
                  </a:cubicBezTo>
                  <a:lnTo>
                    <a:pt x="334" y="668"/>
                  </a:lnTo>
                  <a:lnTo>
                    <a:pt x="334" y="358"/>
                  </a:lnTo>
                  <a:close/>
                  <a:moveTo>
                    <a:pt x="643" y="1001"/>
                  </a:moveTo>
                  <a:cubicBezTo>
                    <a:pt x="762" y="1001"/>
                    <a:pt x="834" y="1073"/>
                    <a:pt x="834" y="1168"/>
                  </a:cubicBezTo>
                  <a:cubicBezTo>
                    <a:pt x="834" y="1263"/>
                    <a:pt x="739" y="1382"/>
                    <a:pt x="643" y="1382"/>
                  </a:cubicBezTo>
                  <a:lnTo>
                    <a:pt x="358" y="1382"/>
                  </a:lnTo>
                  <a:lnTo>
                    <a:pt x="358" y="1001"/>
                  </a:lnTo>
                  <a:close/>
                  <a:moveTo>
                    <a:pt x="167" y="1"/>
                  </a:moveTo>
                  <a:cubicBezTo>
                    <a:pt x="96" y="1"/>
                    <a:pt x="0" y="96"/>
                    <a:pt x="0" y="191"/>
                  </a:cubicBezTo>
                  <a:lnTo>
                    <a:pt x="0" y="1549"/>
                  </a:lnTo>
                  <a:lnTo>
                    <a:pt x="0" y="1620"/>
                  </a:lnTo>
                  <a:cubicBezTo>
                    <a:pt x="24" y="1716"/>
                    <a:pt x="96" y="1739"/>
                    <a:pt x="167" y="1739"/>
                  </a:cubicBezTo>
                  <a:lnTo>
                    <a:pt x="643" y="1739"/>
                  </a:lnTo>
                  <a:cubicBezTo>
                    <a:pt x="953" y="1739"/>
                    <a:pt x="1191" y="1501"/>
                    <a:pt x="1191" y="1192"/>
                  </a:cubicBezTo>
                  <a:cubicBezTo>
                    <a:pt x="1191" y="1025"/>
                    <a:pt x="1096" y="882"/>
                    <a:pt x="977" y="787"/>
                  </a:cubicBezTo>
                  <a:cubicBezTo>
                    <a:pt x="1048" y="691"/>
                    <a:pt x="1072" y="572"/>
                    <a:pt x="1048" y="430"/>
                  </a:cubicBezTo>
                  <a:cubicBezTo>
                    <a:pt x="1001" y="191"/>
                    <a:pt x="810" y="1"/>
                    <a:pt x="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4"/>
            <p:cNvSpPr/>
            <p:nvPr/>
          </p:nvSpPr>
          <p:spPr>
            <a:xfrm>
              <a:off x="5794024" y="3211639"/>
              <a:ext cx="45468" cy="51878"/>
            </a:xfrm>
            <a:custGeom>
              <a:rect b="b" l="l" r="r" t="t"/>
              <a:pathLst>
                <a:path extrusionOk="0" h="1740" w="1525">
                  <a:moveTo>
                    <a:pt x="858" y="1"/>
                  </a:moveTo>
                  <a:cubicBezTo>
                    <a:pt x="382" y="1"/>
                    <a:pt x="1" y="382"/>
                    <a:pt x="1" y="858"/>
                  </a:cubicBezTo>
                  <a:cubicBezTo>
                    <a:pt x="1" y="1334"/>
                    <a:pt x="382" y="1739"/>
                    <a:pt x="858" y="1739"/>
                  </a:cubicBezTo>
                  <a:cubicBezTo>
                    <a:pt x="1049" y="1739"/>
                    <a:pt x="1215" y="1668"/>
                    <a:pt x="1334" y="1549"/>
                  </a:cubicBezTo>
                  <a:cubicBezTo>
                    <a:pt x="1382" y="1525"/>
                    <a:pt x="1406" y="1501"/>
                    <a:pt x="1406" y="1454"/>
                  </a:cubicBezTo>
                  <a:cubicBezTo>
                    <a:pt x="1525" y="1382"/>
                    <a:pt x="1525" y="1287"/>
                    <a:pt x="1430" y="1239"/>
                  </a:cubicBezTo>
                  <a:cubicBezTo>
                    <a:pt x="1408" y="1206"/>
                    <a:pt x="1370" y="1188"/>
                    <a:pt x="1329" y="1188"/>
                  </a:cubicBezTo>
                  <a:cubicBezTo>
                    <a:pt x="1282" y="1188"/>
                    <a:pt x="1230" y="1212"/>
                    <a:pt x="1192" y="1263"/>
                  </a:cubicBezTo>
                  <a:lnTo>
                    <a:pt x="1168" y="1287"/>
                  </a:lnTo>
                  <a:cubicBezTo>
                    <a:pt x="1096" y="1358"/>
                    <a:pt x="1025" y="1382"/>
                    <a:pt x="906" y="1382"/>
                  </a:cubicBezTo>
                  <a:cubicBezTo>
                    <a:pt x="620" y="1382"/>
                    <a:pt x="382" y="1144"/>
                    <a:pt x="382" y="882"/>
                  </a:cubicBezTo>
                  <a:cubicBezTo>
                    <a:pt x="382" y="596"/>
                    <a:pt x="620" y="358"/>
                    <a:pt x="906" y="358"/>
                  </a:cubicBezTo>
                  <a:cubicBezTo>
                    <a:pt x="977" y="358"/>
                    <a:pt x="1096" y="406"/>
                    <a:pt x="1168" y="453"/>
                  </a:cubicBezTo>
                  <a:cubicBezTo>
                    <a:pt x="1199" y="469"/>
                    <a:pt x="1229" y="477"/>
                    <a:pt x="1256" y="477"/>
                  </a:cubicBezTo>
                  <a:cubicBezTo>
                    <a:pt x="1311" y="477"/>
                    <a:pt x="1358" y="445"/>
                    <a:pt x="1406" y="382"/>
                  </a:cubicBezTo>
                  <a:cubicBezTo>
                    <a:pt x="1454" y="310"/>
                    <a:pt x="1430" y="215"/>
                    <a:pt x="1334" y="144"/>
                  </a:cubicBezTo>
                  <a:cubicBezTo>
                    <a:pt x="1192" y="72"/>
                    <a:pt x="1049"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54"/>
            <p:cNvSpPr/>
            <p:nvPr/>
          </p:nvSpPr>
          <p:spPr>
            <a:xfrm>
              <a:off x="5549061" y="3002186"/>
              <a:ext cx="354351" cy="336582"/>
            </a:xfrm>
            <a:custGeom>
              <a:rect b="b" l="l" r="r" t="t"/>
              <a:pathLst>
                <a:path extrusionOk="0" h="11289" w="11885">
                  <a:moveTo>
                    <a:pt x="3549" y="4525"/>
                  </a:moveTo>
                  <a:cubicBezTo>
                    <a:pt x="4359" y="4525"/>
                    <a:pt x="5097" y="4835"/>
                    <a:pt x="5669" y="5335"/>
                  </a:cubicBezTo>
                  <a:cubicBezTo>
                    <a:pt x="5288" y="5716"/>
                    <a:pt x="5026" y="6169"/>
                    <a:pt x="4883" y="6645"/>
                  </a:cubicBezTo>
                  <a:cubicBezTo>
                    <a:pt x="3930" y="6311"/>
                    <a:pt x="3192" y="5573"/>
                    <a:pt x="2859" y="4621"/>
                  </a:cubicBezTo>
                  <a:cubicBezTo>
                    <a:pt x="3073" y="4549"/>
                    <a:pt x="3311" y="4525"/>
                    <a:pt x="3549" y="4525"/>
                  </a:cubicBezTo>
                  <a:close/>
                  <a:moveTo>
                    <a:pt x="8288" y="4573"/>
                  </a:moveTo>
                  <a:cubicBezTo>
                    <a:pt x="8526" y="4573"/>
                    <a:pt x="8765" y="4597"/>
                    <a:pt x="8955" y="4621"/>
                  </a:cubicBezTo>
                  <a:cubicBezTo>
                    <a:pt x="8645" y="5573"/>
                    <a:pt x="7883" y="6311"/>
                    <a:pt x="6931" y="6645"/>
                  </a:cubicBezTo>
                  <a:cubicBezTo>
                    <a:pt x="6788" y="6169"/>
                    <a:pt x="6526" y="5716"/>
                    <a:pt x="6169" y="5335"/>
                  </a:cubicBezTo>
                  <a:cubicBezTo>
                    <a:pt x="6740" y="4859"/>
                    <a:pt x="7479" y="4573"/>
                    <a:pt x="8288" y="4573"/>
                  </a:cubicBezTo>
                  <a:close/>
                  <a:moveTo>
                    <a:pt x="5931" y="5573"/>
                  </a:moveTo>
                  <a:cubicBezTo>
                    <a:pt x="6216" y="5907"/>
                    <a:pt x="6455" y="6288"/>
                    <a:pt x="6621" y="6740"/>
                  </a:cubicBezTo>
                  <a:cubicBezTo>
                    <a:pt x="6407" y="6788"/>
                    <a:pt x="6169" y="6835"/>
                    <a:pt x="5931" y="6835"/>
                  </a:cubicBezTo>
                  <a:cubicBezTo>
                    <a:pt x="5692" y="6835"/>
                    <a:pt x="5454" y="6788"/>
                    <a:pt x="5240" y="6764"/>
                  </a:cubicBezTo>
                  <a:cubicBezTo>
                    <a:pt x="5383" y="6288"/>
                    <a:pt x="5621" y="5907"/>
                    <a:pt x="5931" y="5573"/>
                  </a:cubicBezTo>
                  <a:close/>
                  <a:moveTo>
                    <a:pt x="6669" y="7073"/>
                  </a:moveTo>
                  <a:cubicBezTo>
                    <a:pt x="6693" y="7240"/>
                    <a:pt x="6717" y="7431"/>
                    <a:pt x="6717" y="7597"/>
                  </a:cubicBezTo>
                  <a:cubicBezTo>
                    <a:pt x="6764" y="8312"/>
                    <a:pt x="6550" y="9026"/>
                    <a:pt x="6169" y="9598"/>
                  </a:cubicBezTo>
                  <a:cubicBezTo>
                    <a:pt x="6121" y="9622"/>
                    <a:pt x="6121" y="9645"/>
                    <a:pt x="6097" y="9645"/>
                  </a:cubicBezTo>
                  <a:cubicBezTo>
                    <a:pt x="6143" y="9714"/>
                    <a:pt x="5949" y="9957"/>
                    <a:pt x="5932" y="9957"/>
                  </a:cubicBezTo>
                  <a:cubicBezTo>
                    <a:pt x="5931" y="9957"/>
                    <a:pt x="5931" y="9956"/>
                    <a:pt x="5931" y="9955"/>
                  </a:cubicBezTo>
                  <a:cubicBezTo>
                    <a:pt x="5454" y="9455"/>
                    <a:pt x="5121" y="8764"/>
                    <a:pt x="5073" y="8026"/>
                  </a:cubicBezTo>
                  <a:lnTo>
                    <a:pt x="5073" y="7455"/>
                  </a:lnTo>
                  <a:cubicBezTo>
                    <a:pt x="5073" y="7335"/>
                    <a:pt x="5097" y="7216"/>
                    <a:pt x="5121" y="7073"/>
                  </a:cubicBezTo>
                  <a:cubicBezTo>
                    <a:pt x="5359" y="7121"/>
                    <a:pt x="5621" y="7145"/>
                    <a:pt x="5883" y="7145"/>
                  </a:cubicBezTo>
                  <a:cubicBezTo>
                    <a:pt x="6169" y="7145"/>
                    <a:pt x="6431" y="7121"/>
                    <a:pt x="6669" y="7073"/>
                  </a:cubicBezTo>
                  <a:close/>
                  <a:moveTo>
                    <a:pt x="9288" y="4668"/>
                  </a:moveTo>
                  <a:cubicBezTo>
                    <a:pt x="10574" y="5097"/>
                    <a:pt x="11503" y="6311"/>
                    <a:pt x="11503" y="7740"/>
                  </a:cubicBezTo>
                  <a:cubicBezTo>
                    <a:pt x="11503" y="9574"/>
                    <a:pt x="10074" y="11003"/>
                    <a:pt x="8288" y="11003"/>
                  </a:cubicBezTo>
                  <a:cubicBezTo>
                    <a:pt x="7479" y="11003"/>
                    <a:pt x="6740" y="10693"/>
                    <a:pt x="6169" y="10193"/>
                  </a:cubicBezTo>
                  <a:cubicBezTo>
                    <a:pt x="6788" y="9526"/>
                    <a:pt x="7121" y="8669"/>
                    <a:pt x="7098" y="7740"/>
                  </a:cubicBezTo>
                  <a:lnTo>
                    <a:pt x="7121" y="7740"/>
                  </a:lnTo>
                  <a:cubicBezTo>
                    <a:pt x="7121" y="7478"/>
                    <a:pt x="7098" y="7216"/>
                    <a:pt x="7026" y="6931"/>
                  </a:cubicBezTo>
                  <a:cubicBezTo>
                    <a:pt x="8098" y="6573"/>
                    <a:pt x="8931" y="5740"/>
                    <a:pt x="9288" y="4668"/>
                  </a:cubicBezTo>
                  <a:close/>
                  <a:moveTo>
                    <a:pt x="5931" y="1"/>
                  </a:moveTo>
                  <a:cubicBezTo>
                    <a:pt x="3954" y="1"/>
                    <a:pt x="2358" y="1620"/>
                    <a:pt x="2358" y="3573"/>
                  </a:cubicBezTo>
                  <a:cubicBezTo>
                    <a:pt x="2358" y="3859"/>
                    <a:pt x="2382" y="4121"/>
                    <a:pt x="2454" y="4382"/>
                  </a:cubicBezTo>
                  <a:cubicBezTo>
                    <a:pt x="1025" y="4859"/>
                    <a:pt x="1" y="6192"/>
                    <a:pt x="1" y="7788"/>
                  </a:cubicBezTo>
                  <a:cubicBezTo>
                    <a:pt x="1" y="8264"/>
                    <a:pt x="96" y="8693"/>
                    <a:pt x="263" y="9122"/>
                  </a:cubicBezTo>
                  <a:cubicBezTo>
                    <a:pt x="299" y="9194"/>
                    <a:pt x="377" y="9225"/>
                    <a:pt x="444" y="9225"/>
                  </a:cubicBezTo>
                  <a:cubicBezTo>
                    <a:pt x="465" y="9225"/>
                    <a:pt x="484" y="9222"/>
                    <a:pt x="501" y="9217"/>
                  </a:cubicBezTo>
                  <a:cubicBezTo>
                    <a:pt x="596" y="9169"/>
                    <a:pt x="620" y="9050"/>
                    <a:pt x="596" y="8979"/>
                  </a:cubicBezTo>
                  <a:cubicBezTo>
                    <a:pt x="453" y="8574"/>
                    <a:pt x="358" y="8169"/>
                    <a:pt x="358" y="7740"/>
                  </a:cubicBezTo>
                  <a:cubicBezTo>
                    <a:pt x="358" y="6311"/>
                    <a:pt x="1287" y="5121"/>
                    <a:pt x="2573" y="4692"/>
                  </a:cubicBezTo>
                  <a:cubicBezTo>
                    <a:pt x="2930" y="5764"/>
                    <a:pt x="3764" y="6597"/>
                    <a:pt x="4835" y="6954"/>
                  </a:cubicBezTo>
                  <a:cubicBezTo>
                    <a:pt x="4788" y="7097"/>
                    <a:pt x="4764" y="7240"/>
                    <a:pt x="4764" y="7359"/>
                  </a:cubicBezTo>
                  <a:cubicBezTo>
                    <a:pt x="4740" y="7550"/>
                    <a:pt x="4740" y="7716"/>
                    <a:pt x="4764" y="7907"/>
                  </a:cubicBezTo>
                  <a:cubicBezTo>
                    <a:pt x="4788" y="8717"/>
                    <a:pt x="5145" y="9526"/>
                    <a:pt x="5716" y="10122"/>
                  </a:cubicBezTo>
                  <a:cubicBezTo>
                    <a:pt x="5145" y="10646"/>
                    <a:pt x="4407" y="10931"/>
                    <a:pt x="3597" y="10931"/>
                  </a:cubicBezTo>
                  <a:cubicBezTo>
                    <a:pt x="2573" y="10931"/>
                    <a:pt x="1573" y="10431"/>
                    <a:pt x="977" y="9598"/>
                  </a:cubicBezTo>
                  <a:cubicBezTo>
                    <a:pt x="952" y="9547"/>
                    <a:pt x="906" y="9523"/>
                    <a:pt x="857" y="9523"/>
                  </a:cubicBezTo>
                  <a:cubicBezTo>
                    <a:pt x="816" y="9523"/>
                    <a:pt x="772" y="9541"/>
                    <a:pt x="739" y="9574"/>
                  </a:cubicBezTo>
                  <a:cubicBezTo>
                    <a:pt x="668" y="9622"/>
                    <a:pt x="668" y="9741"/>
                    <a:pt x="715" y="9812"/>
                  </a:cubicBezTo>
                  <a:cubicBezTo>
                    <a:pt x="1406" y="10717"/>
                    <a:pt x="2478" y="11289"/>
                    <a:pt x="3597" y="11289"/>
                  </a:cubicBezTo>
                  <a:cubicBezTo>
                    <a:pt x="4502" y="11289"/>
                    <a:pt x="5335" y="10955"/>
                    <a:pt x="5954" y="10408"/>
                  </a:cubicBezTo>
                  <a:cubicBezTo>
                    <a:pt x="6574" y="10955"/>
                    <a:pt x="7407" y="11289"/>
                    <a:pt x="8312" y="11289"/>
                  </a:cubicBezTo>
                  <a:cubicBezTo>
                    <a:pt x="10265" y="11289"/>
                    <a:pt x="11884" y="9693"/>
                    <a:pt x="11884" y="7716"/>
                  </a:cubicBezTo>
                  <a:cubicBezTo>
                    <a:pt x="11860" y="6192"/>
                    <a:pt x="10813" y="4859"/>
                    <a:pt x="9408" y="4382"/>
                  </a:cubicBezTo>
                  <a:cubicBezTo>
                    <a:pt x="9479" y="4121"/>
                    <a:pt x="9503" y="3859"/>
                    <a:pt x="9503" y="3573"/>
                  </a:cubicBezTo>
                  <a:cubicBezTo>
                    <a:pt x="9503" y="2763"/>
                    <a:pt x="9241" y="2001"/>
                    <a:pt x="8717" y="1382"/>
                  </a:cubicBezTo>
                  <a:cubicBezTo>
                    <a:pt x="8691" y="1331"/>
                    <a:pt x="8645" y="1307"/>
                    <a:pt x="8597" y="1307"/>
                  </a:cubicBezTo>
                  <a:cubicBezTo>
                    <a:pt x="8555" y="1307"/>
                    <a:pt x="8512" y="1325"/>
                    <a:pt x="8479" y="1358"/>
                  </a:cubicBezTo>
                  <a:cubicBezTo>
                    <a:pt x="8407" y="1406"/>
                    <a:pt x="8407" y="1525"/>
                    <a:pt x="8455" y="1572"/>
                  </a:cubicBezTo>
                  <a:cubicBezTo>
                    <a:pt x="8907" y="2144"/>
                    <a:pt x="9146" y="2835"/>
                    <a:pt x="9146" y="3573"/>
                  </a:cubicBezTo>
                  <a:cubicBezTo>
                    <a:pt x="9146" y="3811"/>
                    <a:pt x="9122" y="4049"/>
                    <a:pt x="9050" y="4287"/>
                  </a:cubicBezTo>
                  <a:cubicBezTo>
                    <a:pt x="8812" y="4240"/>
                    <a:pt x="8550" y="4216"/>
                    <a:pt x="8288" y="4216"/>
                  </a:cubicBezTo>
                  <a:cubicBezTo>
                    <a:pt x="7383" y="4216"/>
                    <a:pt x="6550" y="4525"/>
                    <a:pt x="5931" y="5097"/>
                  </a:cubicBezTo>
                  <a:cubicBezTo>
                    <a:pt x="5311" y="4525"/>
                    <a:pt x="4478" y="4216"/>
                    <a:pt x="3573" y="4216"/>
                  </a:cubicBezTo>
                  <a:cubicBezTo>
                    <a:pt x="3311" y="4216"/>
                    <a:pt x="3049" y="4240"/>
                    <a:pt x="2811" y="4287"/>
                  </a:cubicBezTo>
                  <a:cubicBezTo>
                    <a:pt x="2739" y="4049"/>
                    <a:pt x="2716" y="3811"/>
                    <a:pt x="2716" y="3573"/>
                  </a:cubicBezTo>
                  <a:cubicBezTo>
                    <a:pt x="2716" y="1787"/>
                    <a:pt x="4168" y="358"/>
                    <a:pt x="5931" y="358"/>
                  </a:cubicBezTo>
                  <a:cubicBezTo>
                    <a:pt x="6669" y="358"/>
                    <a:pt x="7360" y="596"/>
                    <a:pt x="7931" y="1048"/>
                  </a:cubicBezTo>
                  <a:cubicBezTo>
                    <a:pt x="7964" y="1082"/>
                    <a:pt x="8002" y="1099"/>
                    <a:pt x="8041" y="1099"/>
                  </a:cubicBezTo>
                  <a:cubicBezTo>
                    <a:pt x="8086" y="1099"/>
                    <a:pt x="8131" y="1076"/>
                    <a:pt x="8169" y="1025"/>
                  </a:cubicBezTo>
                  <a:cubicBezTo>
                    <a:pt x="8217" y="929"/>
                    <a:pt x="8217" y="834"/>
                    <a:pt x="8122" y="787"/>
                  </a:cubicBezTo>
                  <a:cubicBezTo>
                    <a:pt x="7502" y="286"/>
                    <a:pt x="6740" y="1"/>
                    <a:pt x="593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9" name="Google Shape;3059;p54"/>
          <p:cNvGrpSpPr/>
          <p:nvPr/>
        </p:nvGrpSpPr>
        <p:grpSpPr>
          <a:xfrm>
            <a:off x="6296026" y="2994553"/>
            <a:ext cx="307482" cy="354172"/>
            <a:chOff x="6181713" y="2994553"/>
            <a:chExt cx="307482" cy="354172"/>
          </a:xfrm>
        </p:grpSpPr>
        <p:sp>
          <p:nvSpPr>
            <p:cNvPr id="3060" name="Google Shape;3060;p54"/>
            <p:cNvSpPr/>
            <p:nvPr/>
          </p:nvSpPr>
          <p:spPr>
            <a:xfrm>
              <a:off x="6186692" y="3000069"/>
              <a:ext cx="296093" cy="342962"/>
            </a:xfrm>
            <a:custGeom>
              <a:rect b="b" l="l" r="r" t="t"/>
              <a:pathLst>
                <a:path extrusionOk="0" h="11503" w="9931">
                  <a:moveTo>
                    <a:pt x="5001" y="0"/>
                  </a:moveTo>
                  <a:lnTo>
                    <a:pt x="0" y="2882"/>
                  </a:lnTo>
                  <a:lnTo>
                    <a:pt x="0" y="8621"/>
                  </a:lnTo>
                  <a:lnTo>
                    <a:pt x="4954" y="11503"/>
                  </a:lnTo>
                  <a:lnTo>
                    <a:pt x="9931" y="8621"/>
                  </a:lnTo>
                  <a:lnTo>
                    <a:pt x="9931" y="2882"/>
                  </a:lnTo>
                  <a:lnTo>
                    <a:pt x="5001"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4"/>
            <p:cNvSpPr/>
            <p:nvPr/>
          </p:nvSpPr>
          <p:spPr>
            <a:xfrm>
              <a:off x="6320176" y="3076754"/>
              <a:ext cx="163327" cy="266278"/>
            </a:xfrm>
            <a:custGeom>
              <a:rect b="b" l="l" r="r" t="t"/>
              <a:pathLst>
                <a:path extrusionOk="0" h="8931" w="5478">
                  <a:moveTo>
                    <a:pt x="5001" y="0"/>
                  </a:moveTo>
                  <a:lnTo>
                    <a:pt x="5001" y="5763"/>
                  </a:lnTo>
                  <a:lnTo>
                    <a:pt x="0" y="8645"/>
                  </a:lnTo>
                  <a:lnTo>
                    <a:pt x="477" y="8931"/>
                  </a:lnTo>
                  <a:lnTo>
                    <a:pt x="5478" y="6049"/>
                  </a:lnTo>
                  <a:lnTo>
                    <a:pt x="5478" y="310"/>
                  </a:lnTo>
                  <a:lnTo>
                    <a:pt x="5001" y="0"/>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4"/>
            <p:cNvSpPr/>
            <p:nvPr/>
          </p:nvSpPr>
          <p:spPr>
            <a:xfrm>
              <a:off x="6229984" y="3049771"/>
              <a:ext cx="210911" cy="244990"/>
            </a:xfrm>
            <a:custGeom>
              <a:rect b="b" l="l" r="r" t="t"/>
              <a:pathLst>
                <a:path extrusionOk="0" h="8217" w="7074">
                  <a:moveTo>
                    <a:pt x="3549" y="0"/>
                  </a:moveTo>
                  <a:lnTo>
                    <a:pt x="1" y="2048"/>
                  </a:lnTo>
                  <a:lnTo>
                    <a:pt x="1" y="6144"/>
                  </a:lnTo>
                  <a:lnTo>
                    <a:pt x="3549" y="8216"/>
                  </a:lnTo>
                  <a:lnTo>
                    <a:pt x="7074" y="6144"/>
                  </a:lnTo>
                  <a:lnTo>
                    <a:pt x="7074" y="2048"/>
                  </a:lnTo>
                  <a:lnTo>
                    <a:pt x="3549" y="0"/>
                  </a:ln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4"/>
            <p:cNvSpPr/>
            <p:nvPr/>
          </p:nvSpPr>
          <p:spPr>
            <a:xfrm>
              <a:off x="6318745" y="3101590"/>
              <a:ext cx="122152" cy="193171"/>
            </a:xfrm>
            <a:custGeom>
              <a:rect b="b" l="l" r="r" t="t"/>
              <a:pathLst>
                <a:path extrusionOk="0" h="6479" w="4097">
                  <a:moveTo>
                    <a:pt x="3597" y="1"/>
                  </a:moveTo>
                  <a:lnTo>
                    <a:pt x="3597" y="3978"/>
                  </a:lnTo>
                  <a:cubicBezTo>
                    <a:pt x="3597" y="4025"/>
                    <a:pt x="3573" y="4049"/>
                    <a:pt x="3549" y="4097"/>
                  </a:cubicBezTo>
                  <a:lnTo>
                    <a:pt x="1" y="6145"/>
                  </a:lnTo>
                  <a:lnTo>
                    <a:pt x="572" y="6478"/>
                  </a:lnTo>
                  <a:lnTo>
                    <a:pt x="4097" y="4406"/>
                  </a:lnTo>
                  <a:lnTo>
                    <a:pt x="4097" y="310"/>
                  </a:lnTo>
                  <a:lnTo>
                    <a:pt x="3597" y="1"/>
                  </a:ln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4"/>
            <p:cNvSpPr/>
            <p:nvPr/>
          </p:nvSpPr>
          <p:spPr>
            <a:xfrm>
              <a:off x="6187408" y="3000069"/>
              <a:ext cx="148419" cy="110793"/>
            </a:xfrm>
            <a:custGeom>
              <a:rect b="b" l="l" r="r" t="t"/>
              <a:pathLst>
                <a:path extrusionOk="0" h="3716" w="4978">
                  <a:moveTo>
                    <a:pt x="4977" y="0"/>
                  </a:moveTo>
                  <a:lnTo>
                    <a:pt x="0" y="2882"/>
                  </a:lnTo>
                  <a:lnTo>
                    <a:pt x="1429" y="3715"/>
                  </a:lnTo>
                  <a:lnTo>
                    <a:pt x="4977" y="1667"/>
                  </a:lnTo>
                  <a:lnTo>
                    <a:pt x="4977"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4"/>
            <p:cNvSpPr/>
            <p:nvPr/>
          </p:nvSpPr>
          <p:spPr>
            <a:xfrm>
              <a:off x="6335799" y="3000069"/>
              <a:ext cx="147704" cy="110793"/>
            </a:xfrm>
            <a:custGeom>
              <a:rect b="b" l="l" r="r" t="t"/>
              <a:pathLst>
                <a:path extrusionOk="0" h="3716" w="4954">
                  <a:moveTo>
                    <a:pt x="0" y="0"/>
                  </a:moveTo>
                  <a:lnTo>
                    <a:pt x="0" y="1667"/>
                  </a:lnTo>
                  <a:lnTo>
                    <a:pt x="3525" y="3715"/>
                  </a:lnTo>
                  <a:lnTo>
                    <a:pt x="4954" y="2882"/>
                  </a:lnTo>
                  <a:lnTo>
                    <a:pt x="0"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4"/>
            <p:cNvSpPr/>
            <p:nvPr/>
          </p:nvSpPr>
          <p:spPr>
            <a:xfrm>
              <a:off x="6469282" y="3078155"/>
              <a:ext cx="14222" cy="15653"/>
            </a:xfrm>
            <a:custGeom>
              <a:rect b="b" l="l" r="r" t="t"/>
              <a:pathLst>
                <a:path extrusionOk="0" h="525" w="477">
                  <a:moveTo>
                    <a:pt x="0" y="1"/>
                  </a:moveTo>
                  <a:lnTo>
                    <a:pt x="0" y="525"/>
                  </a:lnTo>
                  <a:lnTo>
                    <a:pt x="477" y="263"/>
                  </a:lnTo>
                  <a:lnTo>
                    <a:pt x="0"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4"/>
            <p:cNvSpPr/>
            <p:nvPr/>
          </p:nvSpPr>
          <p:spPr>
            <a:xfrm>
              <a:off x="6187408" y="3232241"/>
              <a:ext cx="148419" cy="110793"/>
            </a:xfrm>
            <a:custGeom>
              <a:rect b="b" l="l" r="r" t="t"/>
              <a:pathLst>
                <a:path extrusionOk="0" h="3716" w="4978">
                  <a:moveTo>
                    <a:pt x="1429" y="0"/>
                  </a:moveTo>
                  <a:lnTo>
                    <a:pt x="0" y="834"/>
                  </a:lnTo>
                  <a:lnTo>
                    <a:pt x="4977" y="3716"/>
                  </a:lnTo>
                  <a:lnTo>
                    <a:pt x="4977" y="2049"/>
                  </a:lnTo>
                  <a:lnTo>
                    <a:pt x="142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4"/>
            <p:cNvSpPr/>
            <p:nvPr/>
          </p:nvSpPr>
          <p:spPr>
            <a:xfrm>
              <a:off x="6335799" y="3232241"/>
              <a:ext cx="147704" cy="110793"/>
            </a:xfrm>
            <a:custGeom>
              <a:rect b="b" l="l" r="r" t="t"/>
              <a:pathLst>
                <a:path extrusionOk="0" h="3716" w="4954">
                  <a:moveTo>
                    <a:pt x="3525" y="0"/>
                  </a:moveTo>
                  <a:lnTo>
                    <a:pt x="0" y="2049"/>
                  </a:lnTo>
                  <a:lnTo>
                    <a:pt x="0" y="3716"/>
                  </a:lnTo>
                  <a:lnTo>
                    <a:pt x="4954" y="834"/>
                  </a:lnTo>
                  <a:lnTo>
                    <a:pt x="3525"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4"/>
            <p:cNvSpPr/>
            <p:nvPr/>
          </p:nvSpPr>
          <p:spPr>
            <a:xfrm>
              <a:off x="6334368" y="3249295"/>
              <a:ext cx="149135" cy="93738"/>
            </a:xfrm>
            <a:custGeom>
              <a:rect b="b" l="l" r="r" t="t"/>
              <a:pathLst>
                <a:path extrusionOk="0" h="3144" w="5002">
                  <a:moveTo>
                    <a:pt x="4502" y="0"/>
                  </a:moveTo>
                  <a:lnTo>
                    <a:pt x="1" y="2596"/>
                  </a:lnTo>
                  <a:lnTo>
                    <a:pt x="1" y="3144"/>
                  </a:lnTo>
                  <a:lnTo>
                    <a:pt x="5002" y="262"/>
                  </a:lnTo>
                  <a:lnTo>
                    <a:pt x="4502"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4"/>
            <p:cNvSpPr/>
            <p:nvPr/>
          </p:nvSpPr>
          <p:spPr>
            <a:xfrm>
              <a:off x="6321577" y="3326666"/>
              <a:ext cx="14252" cy="16368"/>
            </a:xfrm>
            <a:custGeom>
              <a:rect b="b" l="l" r="r" t="t"/>
              <a:pathLst>
                <a:path extrusionOk="0" h="549" w="478">
                  <a:moveTo>
                    <a:pt x="477" y="1"/>
                  </a:moveTo>
                  <a:lnTo>
                    <a:pt x="1" y="263"/>
                  </a:lnTo>
                  <a:lnTo>
                    <a:pt x="477" y="54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4"/>
            <p:cNvSpPr/>
            <p:nvPr/>
          </p:nvSpPr>
          <p:spPr>
            <a:xfrm>
              <a:off x="6290360" y="3140648"/>
              <a:ext cx="89475" cy="10674"/>
            </a:xfrm>
            <a:custGeom>
              <a:rect b="b" l="l" r="r" t="t"/>
              <a:pathLst>
                <a:path extrusionOk="0" h="358" w="3001">
                  <a:moveTo>
                    <a:pt x="214" y="0"/>
                  </a:moveTo>
                  <a:cubicBezTo>
                    <a:pt x="119" y="0"/>
                    <a:pt x="48" y="72"/>
                    <a:pt x="24" y="167"/>
                  </a:cubicBezTo>
                  <a:cubicBezTo>
                    <a:pt x="0" y="286"/>
                    <a:pt x="95" y="358"/>
                    <a:pt x="214" y="358"/>
                  </a:cubicBezTo>
                  <a:lnTo>
                    <a:pt x="2834" y="358"/>
                  </a:lnTo>
                  <a:cubicBezTo>
                    <a:pt x="2906" y="358"/>
                    <a:pt x="2977" y="310"/>
                    <a:pt x="3001" y="215"/>
                  </a:cubicBezTo>
                  <a:cubicBezTo>
                    <a:pt x="3001" y="120"/>
                    <a:pt x="2906"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4"/>
            <p:cNvSpPr/>
            <p:nvPr/>
          </p:nvSpPr>
          <p:spPr>
            <a:xfrm>
              <a:off x="6290360" y="3166916"/>
              <a:ext cx="89475" cy="10674"/>
            </a:xfrm>
            <a:custGeom>
              <a:rect b="b" l="l" r="r" t="t"/>
              <a:pathLst>
                <a:path extrusionOk="0" h="358" w="3001">
                  <a:moveTo>
                    <a:pt x="214" y="1"/>
                  </a:moveTo>
                  <a:cubicBezTo>
                    <a:pt x="119" y="1"/>
                    <a:pt x="48" y="48"/>
                    <a:pt x="24" y="143"/>
                  </a:cubicBezTo>
                  <a:cubicBezTo>
                    <a:pt x="0" y="263"/>
                    <a:pt x="95" y="358"/>
                    <a:pt x="214" y="358"/>
                  </a:cubicBezTo>
                  <a:lnTo>
                    <a:pt x="2834" y="358"/>
                  </a:lnTo>
                  <a:cubicBezTo>
                    <a:pt x="2906" y="358"/>
                    <a:pt x="2977" y="286"/>
                    <a:pt x="3001" y="191"/>
                  </a:cubicBezTo>
                  <a:cubicBezTo>
                    <a:pt x="3001" y="72"/>
                    <a:pt x="2906"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4"/>
            <p:cNvSpPr/>
            <p:nvPr/>
          </p:nvSpPr>
          <p:spPr>
            <a:xfrm>
              <a:off x="6308816" y="3191782"/>
              <a:ext cx="51848" cy="10674"/>
            </a:xfrm>
            <a:custGeom>
              <a:rect b="b" l="l" r="r" t="t"/>
              <a:pathLst>
                <a:path extrusionOk="0" h="358" w="1739">
                  <a:moveTo>
                    <a:pt x="215" y="0"/>
                  </a:moveTo>
                  <a:cubicBezTo>
                    <a:pt x="119" y="0"/>
                    <a:pt x="48" y="48"/>
                    <a:pt x="24" y="143"/>
                  </a:cubicBezTo>
                  <a:cubicBezTo>
                    <a:pt x="0" y="262"/>
                    <a:pt x="96" y="357"/>
                    <a:pt x="215" y="357"/>
                  </a:cubicBezTo>
                  <a:lnTo>
                    <a:pt x="1524" y="357"/>
                  </a:lnTo>
                  <a:cubicBezTo>
                    <a:pt x="1620" y="357"/>
                    <a:pt x="1667" y="286"/>
                    <a:pt x="1691" y="191"/>
                  </a:cubicBezTo>
                  <a:cubicBezTo>
                    <a:pt x="1739" y="72"/>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4"/>
            <p:cNvSpPr/>
            <p:nvPr/>
          </p:nvSpPr>
          <p:spPr>
            <a:xfrm>
              <a:off x="6181713" y="2994553"/>
              <a:ext cx="307482" cy="354172"/>
            </a:xfrm>
            <a:custGeom>
              <a:rect b="b" l="l" r="r" t="t"/>
              <a:pathLst>
                <a:path extrusionOk="0" h="11879" w="10313">
                  <a:moveTo>
                    <a:pt x="4954" y="471"/>
                  </a:moveTo>
                  <a:lnTo>
                    <a:pt x="4954" y="1733"/>
                  </a:lnTo>
                  <a:lnTo>
                    <a:pt x="1596" y="3662"/>
                  </a:lnTo>
                  <a:lnTo>
                    <a:pt x="477" y="3067"/>
                  </a:lnTo>
                  <a:lnTo>
                    <a:pt x="929" y="2805"/>
                  </a:lnTo>
                  <a:lnTo>
                    <a:pt x="4954" y="471"/>
                  </a:lnTo>
                  <a:close/>
                  <a:moveTo>
                    <a:pt x="9955" y="3353"/>
                  </a:moveTo>
                  <a:lnTo>
                    <a:pt x="9955" y="8520"/>
                  </a:lnTo>
                  <a:lnTo>
                    <a:pt x="8860" y="7877"/>
                  </a:lnTo>
                  <a:lnTo>
                    <a:pt x="8860" y="3995"/>
                  </a:lnTo>
                  <a:lnTo>
                    <a:pt x="9955" y="3353"/>
                  </a:lnTo>
                  <a:close/>
                  <a:moveTo>
                    <a:pt x="5311" y="471"/>
                  </a:moveTo>
                  <a:lnTo>
                    <a:pt x="9764" y="3067"/>
                  </a:lnTo>
                  <a:lnTo>
                    <a:pt x="8669" y="3686"/>
                  </a:lnTo>
                  <a:lnTo>
                    <a:pt x="6669" y="2519"/>
                  </a:lnTo>
                  <a:cubicBezTo>
                    <a:pt x="6645" y="2503"/>
                    <a:pt x="6618" y="2495"/>
                    <a:pt x="6591" y="2495"/>
                  </a:cubicBezTo>
                  <a:cubicBezTo>
                    <a:pt x="6536" y="2495"/>
                    <a:pt x="6478" y="2527"/>
                    <a:pt x="6430" y="2590"/>
                  </a:cubicBezTo>
                  <a:cubicBezTo>
                    <a:pt x="6383" y="2686"/>
                    <a:pt x="6407" y="2757"/>
                    <a:pt x="6502" y="2829"/>
                  </a:cubicBezTo>
                  <a:lnTo>
                    <a:pt x="8502" y="3995"/>
                  </a:lnTo>
                  <a:lnTo>
                    <a:pt x="8502" y="7877"/>
                  </a:lnTo>
                  <a:lnTo>
                    <a:pt x="5121" y="9830"/>
                  </a:lnTo>
                  <a:lnTo>
                    <a:pt x="1763" y="7877"/>
                  </a:lnTo>
                  <a:lnTo>
                    <a:pt x="1763" y="3995"/>
                  </a:lnTo>
                  <a:lnTo>
                    <a:pt x="5121" y="2043"/>
                  </a:lnTo>
                  <a:lnTo>
                    <a:pt x="5811" y="2424"/>
                  </a:lnTo>
                  <a:cubicBezTo>
                    <a:pt x="5849" y="2452"/>
                    <a:pt x="5886" y="2465"/>
                    <a:pt x="5921" y="2465"/>
                  </a:cubicBezTo>
                  <a:cubicBezTo>
                    <a:pt x="5974" y="2465"/>
                    <a:pt x="6021" y="2434"/>
                    <a:pt x="6049" y="2376"/>
                  </a:cubicBezTo>
                  <a:cubicBezTo>
                    <a:pt x="6121" y="2281"/>
                    <a:pt x="6073" y="2186"/>
                    <a:pt x="6002" y="2138"/>
                  </a:cubicBezTo>
                  <a:lnTo>
                    <a:pt x="5311" y="1757"/>
                  </a:lnTo>
                  <a:lnTo>
                    <a:pt x="5311" y="471"/>
                  </a:lnTo>
                  <a:close/>
                  <a:moveTo>
                    <a:pt x="1620" y="8211"/>
                  </a:moveTo>
                  <a:lnTo>
                    <a:pt x="4978" y="10140"/>
                  </a:lnTo>
                  <a:lnTo>
                    <a:pt x="4978" y="11402"/>
                  </a:lnTo>
                  <a:lnTo>
                    <a:pt x="2739" y="10116"/>
                  </a:lnTo>
                  <a:lnTo>
                    <a:pt x="524" y="8830"/>
                  </a:lnTo>
                  <a:lnTo>
                    <a:pt x="1620" y="8211"/>
                  </a:lnTo>
                  <a:close/>
                  <a:moveTo>
                    <a:pt x="8669" y="8211"/>
                  </a:moveTo>
                  <a:lnTo>
                    <a:pt x="9764" y="8830"/>
                  </a:lnTo>
                  <a:lnTo>
                    <a:pt x="7550" y="10116"/>
                  </a:lnTo>
                  <a:lnTo>
                    <a:pt x="5311" y="11402"/>
                  </a:lnTo>
                  <a:lnTo>
                    <a:pt x="5311" y="10140"/>
                  </a:lnTo>
                  <a:lnTo>
                    <a:pt x="8669" y="8211"/>
                  </a:lnTo>
                  <a:close/>
                  <a:moveTo>
                    <a:pt x="5156" y="1"/>
                  </a:moveTo>
                  <a:cubicBezTo>
                    <a:pt x="5127" y="1"/>
                    <a:pt x="5097" y="7"/>
                    <a:pt x="5073" y="18"/>
                  </a:cubicBezTo>
                  <a:lnTo>
                    <a:pt x="96" y="2924"/>
                  </a:lnTo>
                  <a:cubicBezTo>
                    <a:pt x="48" y="2948"/>
                    <a:pt x="1" y="2995"/>
                    <a:pt x="1" y="3067"/>
                  </a:cubicBezTo>
                  <a:lnTo>
                    <a:pt x="1" y="6520"/>
                  </a:lnTo>
                  <a:cubicBezTo>
                    <a:pt x="1" y="6615"/>
                    <a:pt x="72" y="6663"/>
                    <a:pt x="167" y="6687"/>
                  </a:cubicBezTo>
                  <a:cubicBezTo>
                    <a:pt x="189" y="6695"/>
                    <a:pt x="209" y="6699"/>
                    <a:pt x="227" y="6699"/>
                  </a:cubicBezTo>
                  <a:cubicBezTo>
                    <a:pt x="310" y="6699"/>
                    <a:pt x="358" y="6617"/>
                    <a:pt x="358" y="6520"/>
                  </a:cubicBezTo>
                  <a:lnTo>
                    <a:pt x="358" y="3353"/>
                  </a:lnTo>
                  <a:lnTo>
                    <a:pt x="1477" y="3995"/>
                  </a:lnTo>
                  <a:lnTo>
                    <a:pt x="1477" y="7877"/>
                  </a:lnTo>
                  <a:lnTo>
                    <a:pt x="358" y="8520"/>
                  </a:lnTo>
                  <a:lnTo>
                    <a:pt x="358" y="7329"/>
                  </a:lnTo>
                  <a:cubicBezTo>
                    <a:pt x="358" y="7234"/>
                    <a:pt x="310" y="7163"/>
                    <a:pt x="215" y="7139"/>
                  </a:cubicBezTo>
                  <a:cubicBezTo>
                    <a:pt x="202" y="7136"/>
                    <a:pt x="190" y="7135"/>
                    <a:pt x="178" y="7135"/>
                  </a:cubicBezTo>
                  <a:cubicBezTo>
                    <a:pt x="77" y="7135"/>
                    <a:pt x="1" y="7223"/>
                    <a:pt x="1" y="7329"/>
                  </a:cubicBezTo>
                  <a:lnTo>
                    <a:pt x="1" y="8806"/>
                  </a:lnTo>
                  <a:cubicBezTo>
                    <a:pt x="1" y="8877"/>
                    <a:pt x="48" y="8925"/>
                    <a:pt x="96" y="8949"/>
                  </a:cubicBezTo>
                  <a:lnTo>
                    <a:pt x="5073" y="11854"/>
                  </a:lnTo>
                  <a:cubicBezTo>
                    <a:pt x="5097" y="11878"/>
                    <a:pt x="5121" y="11878"/>
                    <a:pt x="5168" y="11878"/>
                  </a:cubicBezTo>
                  <a:cubicBezTo>
                    <a:pt x="5192" y="11878"/>
                    <a:pt x="5216" y="11878"/>
                    <a:pt x="5240" y="11854"/>
                  </a:cubicBezTo>
                  <a:lnTo>
                    <a:pt x="10217" y="8949"/>
                  </a:lnTo>
                  <a:cubicBezTo>
                    <a:pt x="10288" y="8925"/>
                    <a:pt x="10312" y="8877"/>
                    <a:pt x="10312" y="8806"/>
                  </a:cubicBezTo>
                  <a:lnTo>
                    <a:pt x="10312" y="3067"/>
                  </a:lnTo>
                  <a:cubicBezTo>
                    <a:pt x="10312" y="2995"/>
                    <a:pt x="10241" y="2948"/>
                    <a:pt x="10217" y="2924"/>
                  </a:cubicBezTo>
                  <a:lnTo>
                    <a:pt x="5240" y="18"/>
                  </a:lnTo>
                  <a:cubicBezTo>
                    <a:pt x="5216" y="7"/>
                    <a:pt x="5186" y="1"/>
                    <a:pt x="515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54"/>
          <p:cNvGrpSpPr/>
          <p:nvPr/>
        </p:nvGrpSpPr>
        <p:grpSpPr>
          <a:xfrm>
            <a:off x="7000129" y="2994374"/>
            <a:ext cx="353606" cy="353636"/>
            <a:chOff x="6733416" y="2994374"/>
            <a:chExt cx="353606" cy="353636"/>
          </a:xfrm>
        </p:grpSpPr>
        <p:sp>
          <p:nvSpPr>
            <p:cNvPr id="3076" name="Google Shape;3076;p54"/>
            <p:cNvSpPr/>
            <p:nvPr/>
          </p:nvSpPr>
          <p:spPr>
            <a:xfrm>
              <a:off x="6791645" y="3159820"/>
              <a:ext cx="67471" cy="159779"/>
            </a:xfrm>
            <a:custGeom>
              <a:rect b="b" l="l" r="r" t="t"/>
              <a:pathLst>
                <a:path extrusionOk="0" h="5359" w="2263">
                  <a:moveTo>
                    <a:pt x="0" y="0"/>
                  </a:moveTo>
                  <a:lnTo>
                    <a:pt x="0" y="5359"/>
                  </a:lnTo>
                  <a:lnTo>
                    <a:pt x="2263" y="5359"/>
                  </a:lnTo>
                  <a:lnTo>
                    <a:pt x="2263"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54"/>
            <p:cNvSpPr/>
            <p:nvPr/>
          </p:nvSpPr>
          <p:spPr>
            <a:xfrm>
              <a:off x="6825725" y="3159820"/>
              <a:ext cx="33393" cy="159779"/>
            </a:xfrm>
            <a:custGeom>
              <a:rect b="b" l="l" r="r" t="t"/>
              <a:pathLst>
                <a:path extrusionOk="0" h="5359" w="1120">
                  <a:moveTo>
                    <a:pt x="1120" y="0"/>
                  </a:moveTo>
                  <a:lnTo>
                    <a:pt x="0" y="643"/>
                  </a:lnTo>
                  <a:lnTo>
                    <a:pt x="0" y="5359"/>
                  </a:lnTo>
                  <a:lnTo>
                    <a:pt x="1120" y="5359"/>
                  </a:lnTo>
                  <a:lnTo>
                    <a:pt x="112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54"/>
            <p:cNvSpPr/>
            <p:nvPr/>
          </p:nvSpPr>
          <p:spPr>
            <a:xfrm>
              <a:off x="6844896" y="3159820"/>
              <a:ext cx="14222" cy="159779"/>
            </a:xfrm>
            <a:custGeom>
              <a:rect b="b" l="l" r="r" t="t"/>
              <a:pathLst>
                <a:path extrusionOk="0" h="5359" w="477">
                  <a:moveTo>
                    <a:pt x="477" y="0"/>
                  </a:moveTo>
                  <a:lnTo>
                    <a:pt x="0" y="262"/>
                  </a:lnTo>
                  <a:lnTo>
                    <a:pt x="0" y="5359"/>
                  </a:lnTo>
                  <a:lnTo>
                    <a:pt x="477" y="5359"/>
                  </a:lnTo>
                  <a:lnTo>
                    <a:pt x="477"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4"/>
            <p:cNvSpPr/>
            <p:nvPr/>
          </p:nvSpPr>
          <p:spPr>
            <a:xfrm>
              <a:off x="6886071" y="3048340"/>
              <a:ext cx="67471" cy="271257"/>
            </a:xfrm>
            <a:custGeom>
              <a:rect b="b" l="l" r="r" t="t"/>
              <a:pathLst>
                <a:path extrusionOk="0" h="9098" w="2263">
                  <a:moveTo>
                    <a:pt x="1" y="1"/>
                  </a:moveTo>
                  <a:lnTo>
                    <a:pt x="1" y="9098"/>
                  </a:lnTo>
                  <a:lnTo>
                    <a:pt x="2263" y="9098"/>
                  </a:lnTo>
                  <a:lnTo>
                    <a:pt x="2263" y="1"/>
                  </a:ln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4"/>
            <p:cNvSpPr/>
            <p:nvPr/>
          </p:nvSpPr>
          <p:spPr>
            <a:xfrm>
              <a:off x="6919434" y="3049771"/>
              <a:ext cx="34108" cy="269826"/>
            </a:xfrm>
            <a:custGeom>
              <a:rect b="b" l="l" r="r" t="t"/>
              <a:pathLst>
                <a:path extrusionOk="0" h="9050" w="1144">
                  <a:moveTo>
                    <a:pt x="1144" y="0"/>
                  </a:moveTo>
                  <a:lnTo>
                    <a:pt x="1" y="643"/>
                  </a:lnTo>
                  <a:lnTo>
                    <a:pt x="1" y="9050"/>
                  </a:lnTo>
                  <a:lnTo>
                    <a:pt x="1144" y="9050"/>
                  </a:lnTo>
                  <a:lnTo>
                    <a:pt x="1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4"/>
            <p:cNvSpPr/>
            <p:nvPr/>
          </p:nvSpPr>
          <p:spPr>
            <a:xfrm>
              <a:off x="6939321" y="3048340"/>
              <a:ext cx="14222" cy="271257"/>
            </a:xfrm>
            <a:custGeom>
              <a:rect b="b" l="l" r="r" t="t"/>
              <a:pathLst>
                <a:path extrusionOk="0" h="9098" w="477">
                  <a:moveTo>
                    <a:pt x="477" y="1"/>
                  </a:moveTo>
                  <a:lnTo>
                    <a:pt x="1" y="310"/>
                  </a:lnTo>
                  <a:lnTo>
                    <a:pt x="1" y="9098"/>
                  </a:lnTo>
                  <a:lnTo>
                    <a:pt x="477" y="9098"/>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4"/>
            <p:cNvSpPr/>
            <p:nvPr/>
          </p:nvSpPr>
          <p:spPr>
            <a:xfrm>
              <a:off x="6979095" y="3111548"/>
              <a:ext cx="67471" cy="208049"/>
            </a:xfrm>
            <a:custGeom>
              <a:rect b="b" l="l" r="r" t="t"/>
              <a:pathLst>
                <a:path extrusionOk="0" h="6978" w="2263">
                  <a:moveTo>
                    <a:pt x="0" y="0"/>
                  </a:moveTo>
                  <a:lnTo>
                    <a:pt x="0" y="6978"/>
                  </a:lnTo>
                  <a:lnTo>
                    <a:pt x="2263" y="6978"/>
                  </a:lnTo>
                  <a:lnTo>
                    <a:pt x="2263"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4"/>
            <p:cNvSpPr/>
            <p:nvPr/>
          </p:nvSpPr>
          <p:spPr>
            <a:xfrm>
              <a:off x="7012458" y="3112234"/>
              <a:ext cx="34108" cy="207363"/>
            </a:xfrm>
            <a:custGeom>
              <a:rect b="b" l="l" r="r" t="t"/>
              <a:pathLst>
                <a:path extrusionOk="0" h="6955" w="1144">
                  <a:moveTo>
                    <a:pt x="1144" y="1"/>
                  </a:moveTo>
                  <a:lnTo>
                    <a:pt x="0" y="668"/>
                  </a:lnTo>
                  <a:lnTo>
                    <a:pt x="0" y="6955"/>
                  </a:lnTo>
                  <a:lnTo>
                    <a:pt x="1144" y="6955"/>
                  </a:lnTo>
                  <a:lnTo>
                    <a:pt x="1144"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4"/>
            <p:cNvSpPr/>
            <p:nvPr/>
          </p:nvSpPr>
          <p:spPr>
            <a:xfrm>
              <a:off x="7033060" y="3111548"/>
              <a:ext cx="13506" cy="208049"/>
            </a:xfrm>
            <a:custGeom>
              <a:rect b="b" l="l" r="r" t="t"/>
              <a:pathLst>
                <a:path extrusionOk="0" h="6978" w="453">
                  <a:moveTo>
                    <a:pt x="453" y="0"/>
                  </a:moveTo>
                  <a:lnTo>
                    <a:pt x="0" y="310"/>
                  </a:lnTo>
                  <a:lnTo>
                    <a:pt x="0" y="6978"/>
                  </a:lnTo>
                  <a:lnTo>
                    <a:pt x="453" y="6978"/>
                  </a:lnTo>
                  <a:lnTo>
                    <a:pt x="453"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4"/>
            <p:cNvSpPr/>
            <p:nvPr/>
          </p:nvSpPr>
          <p:spPr>
            <a:xfrm>
              <a:off x="6791645" y="3140112"/>
              <a:ext cx="67471" cy="38909"/>
            </a:xfrm>
            <a:custGeom>
              <a:rect b="b" l="l" r="r" t="t"/>
              <a:pathLst>
                <a:path extrusionOk="0" h="1305" w="2263">
                  <a:moveTo>
                    <a:pt x="1131" y="1"/>
                  </a:moveTo>
                  <a:cubicBezTo>
                    <a:pt x="1102" y="1"/>
                    <a:pt x="1072" y="7"/>
                    <a:pt x="1048" y="18"/>
                  </a:cubicBezTo>
                  <a:lnTo>
                    <a:pt x="0" y="661"/>
                  </a:lnTo>
                  <a:lnTo>
                    <a:pt x="1143" y="1304"/>
                  </a:lnTo>
                  <a:lnTo>
                    <a:pt x="2263" y="661"/>
                  </a:lnTo>
                  <a:lnTo>
                    <a:pt x="1215" y="18"/>
                  </a:lnTo>
                  <a:cubicBezTo>
                    <a:pt x="1191" y="7"/>
                    <a:pt x="1161" y="1"/>
                    <a:pt x="1131"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4"/>
            <p:cNvSpPr/>
            <p:nvPr/>
          </p:nvSpPr>
          <p:spPr>
            <a:xfrm>
              <a:off x="6886071" y="3030063"/>
              <a:ext cx="67471" cy="38909"/>
            </a:xfrm>
            <a:custGeom>
              <a:rect b="b" l="l" r="r" t="t"/>
              <a:pathLst>
                <a:path extrusionOk="0" h="1305" w="2263">
                  <a:moveTo>
                    <a:pt x="1120" y="0"/>
                  </a:moveTo>
                  <a:cubicBezTo>
                    <a:pt x="1090" y="0"/>
                    <a:pt x="1060" y="6"/>
                    <a:pt x="1025" y="18"/>
                  </a:cubicBezTo>
                  <a:lnTo>
                    <a:pt x="1" y="661"/>
                  </a:lnTo>
                  <a:lnTo>
                    <a:pt x="1120" y="1304"/>
                  </a:lnTo>
                  <a:lnTo>
                    <a:pt x="2263" y="661"/>
                  </a:lnTo>
                  <a:lnTo>
                    <a:pt x="1215" y="18"/>
                  </a:lnTo>
                  <a:cubicBezTo>
                    <a:pt x="1179" y="6"/>
                    <a:pt x="1150" y="0"/>
                    <a:pt x="1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4"/>
            <p:cNvSpPr/>
            <p:nvPr/>
          </p:nvSpPr>
          <p:spPr>
            <a:xfrm>
              <a:off x="6912338" y="3030063"/>
              <a:ext cx="41204" cy="38193"/>
            </a:xfrm>
            <a:custGeom>
              <a:rect b="b" l="l" r="r" t="t"/>
              <a:pathLst>
                <a:path extrusionOk="0" h="1281" w="1382">
                  <a:moveTo>
                    <a:pt x="275" y="0"/>
                  </a:moveTo>
                  <a:cubicBezTo>
                    <a:pt x="245" y="0"/>
                    <a:pt x="215" y="6"/>
                    <a:pt x="191" y="18"/>
                  </a:cubicBezTo>
                  <a:lnTo>
                    <a:pt x="1" y="113"/>
                  </a:lnTo>
                  <a:lnTo>
                    <a:pt x="787" y="566"/>
                  </a:lnTo>
                  <a:cubicBezTo>
                    <a:pt x="834" y="590"/>
                    <a:pt x="834" y="661"/>
                    <a:pt x="787" y="685"/>
                  </a:cubicBezTo>
                  <a:lnTo>
                    <a:pt x="1" y="1137"/>
                  </a:lnTo>
                  <a:lnTo>
                    <a:pt x="239" y="1280"/>
                  </a:lnTo>
                  <a:lnTo>
                    <a:pt x="1382" y="614"/>
                  </a:lnTo>
                  <a:lnTo>
                    <a:pt x="358" y="18"/>
                  </a:lnTo>
                  <a:cubicBezTo>
                    <a:pt x="334" y="6"/>
                    <a:pt x="304" y="0"/>
                    <a:pt x="275"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4"/>
            <p:cNvSpPr/>
            <p:nvPr/>
          </p:nvSpPr>
          <p:spPr>
            <a:xfrm>
              <a:off x="6818629" y="3141006"/>
              <a:ext cx="40489" cy="38014"/>
            </a:xfrm>
            <a:custGeom>
              <a:rect b="b" l="l" r="r" t="t"/>
              <a:pathLst>
                <a:path extrusionOk="0" h="1275" w="1358">
                  <a:moveTo>
                    <a:pt x="262" y="0"/>
                  </a:moveTo>
                  <a:cubicBezTo>
                    <a:pt x="232" y="0"/>
                    <a:pt x="203" y="12"/>
                    <a:pt x="167" y="36"/>
                  </a:cubicBezTo>
                  <a:lnTo>
                    <a:pt x="0" y="108"/>
                  </a:lnTo>
                  <a:lnTo>
                    <a:pt x="762" y="560"/>
                  </a:lnTo>
                  <a:cubicBezTo>
                    <a:pt x="834" y="584"/>
                    <a:pt x="834" y="655"/>
                    <a:pt x="762" y="679"/>
                  </a:cubicBezTo>
                  <a:lnTo>
                    <a:pt x="0" y="1132"/>
                  </a:lnTo>
                  <a:lnTo>
                    <a:pt x="238" y="1274"/>
                  </a:lnTo>
                  <a:lnTo>
                    <a:pt x="1358" y="631"/>
                  </a:lnTo>
                  <a:lnTo>
                    <a:pt x="357" y="36"/>
                  </a:lnTo>
                  <a:cubicBezTo>
                    <a:pt x="322" y="12"/>
                    <a:pt x="292" y="0"/>
                    <a:pt x="262"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4"/>
            <p:cNvSpPr/>
            <p:nvPr/>
          </p:nvSpPr>
          <p:spPr>
            <a:xfrm>
              <a:off x="6979095" y="3093242"/>
              <a:ext cx="67471" cy="38909"/>
            </a:xfrm>
            <a:custGeom>
              <a:rect b="b" l="l" r="r" t="t"/>
              <a:pathLst>
                <a:path extrusionOk="0" h="1305" w="2263">
                  <a:moveTo>
                    <a:pt x="1131" y="1"/>
                  </a:moveTo>
                  <a:cubicBezTo>
                    <a:pt x="1102" y="1"/>
                    <a:pt x="1072" y="7"/>
                    <a:pt x="1048" y="19"/>
                  </a:cubicBezTo>
                  <a:lnTo>
                    <a:pt x="0" y="638"/>
                  </a:lnTo>
                  <a:lnTo>
                    <a:pt x="1119" y="1305"/>
                  </a:lnTo>
                  <a:lnTo>
                    <a:pt x="2263" y="638"/>
                  </a:lnTo>
                  <a:lnTo>
                    <a:pt x="1215" y="19"/>
                  </a:lnTo>
                  <a:cubicBezTo>
                    <a:pt x="1191" y="7"/>
                    <a:pt x="1161" y="1"/>
                    <a:pt x="1131"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54"/>
            <p:cNvSpPr/>
            <p:nvPr/>
          </p:nvSpPr>
          <p:spPr>
            <a:xfrm>
              <a:off x="7005362" y="3093957"/>
              <a:ext cx="41204" cy="38193"/>
            </a:xfrm>
            <a:custGeom>
              <a:rect b="b" l="l" r="r" t="t"/>
              <a:pathLst>
                <a:path extrusionOk="0" h="1281" w="1382">
                  <a:moveTo>
                    <a:pt x="274" y="1"/>
                  </a:moveTo>
                  <a:cubicBezTo>
                    <a:pt x="244" y="1"/>
                    <a:pt x="215" y="7"/>
                    <a:pt x="191" y="19"/>
                  </a:cubicBezTo>
                  <a:lnTo>
                    <a:pt x="0" y="114"/>
                  </a:lnTo>
                  <a:lnTo>
                    <a:pt x="786" y="566"/>
                  </a:lnTo>
                  <a:cubicBezTo>
                    <a:pt x="834" y="590"/>
                    <a:pt x="834" y="661"/>
                    <a:pt x="786" y="685"/>
                  </a:cubicBezTo>
                  <a:lnTo>
                    <a:pt x="0" y="1138"/>
                  </a:lnTo>
                  <a:lnTo>
                    <a:pt x="238" y="1281"/>
                  </a:lnTo>
                  <a:lnTo>
                    <a:pt x="1382" y="614"/>
                  </a:lnTo>
                  <a:lnTo>
                    <a:pt x="358" y="19"/>
                  </a:lnTo>
                  <a:cubicBezTo>
                    <a:pt x="334" y="7"/>
                    <a:pt x="304" y="1"/>
                    <a:pt x="274"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54"/>
            <p:cNvSpPr/>
            <p:nvPr/>
          </p:nvSpPr>
          <p:spPr>
            <a:xfrm>
              <a:off x="6737680"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26"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4"/>
            <p:cNvSpPr/>
            <p:nvPr/>
          </p:nvSpPr>
          <p:spPr>
            <a:xfrm>
              <a:off x="7063591" y="3319570"/>
              <a:ext cx="17770" cy="23464"/>
            </a:xfrm>
            <a:custGeom>
              <a:rect b="b" l="l" r="r" t="t"/>
              <a:pathLst>
                <a:path extrusionOk="0" h="787" w="596">
                  <a:moveTo>
                    <a:pt x="0" y="1"/>
                  </a:moveTo>
                  <a:cubicBezTo>
                    <a:pt x="48" y="1"/>
                    <a:pt x="119" y="48"/>
                    <a:pt x="119" y="120"/>
                  </a:cubicBezTo>
                  <a:lnTo>
                    <a:pt x="119" y="667"/>
                  </a:lnTo>
                  <a:cubicBezTo>
                    <a:pt x="119" y="739"/>
                    <a:pt x="48" y="787"/>
                    <a:pt x="0" y="787"/>
                  </a:cubicBezTo>
                  <a:lnTo>
                    <a:pt x="476" y="787"/>
                  </a:lnTo>
                  <a:cubicBezTo>
                    <a:pt x="524" y="787"/>
                    <a:pt x="595" y="739"/>
                    <a:pt x="595" y="667"/>
                  </a:cubicBezTo>
                  <a:lnTo>
                    <a:pt x="595" y="120"/>
                  </a:lnTo>
                  <a:cubicBezTo>
                    <a:pt x="595" y="48"/>
                    <a:pt x="524" y="1"/>
                    <a:pt x="47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4"/>
            <p:cNvSpPr/>
            <p:nvPr/>
          </p:nvSpPr>
          <p:spPr>
            <a:xfrm>
              <a:off x="6733416" y="2994374"/>
              <a:ext cx="353606" cy="353636"/>
            </a:xfrm>
            <a:custGeom>
              <a:rect b="b" l="l" r="r" t="t"/>
              <a:pathLst>
                <a:path extrusionOk="0" h="11861" w="11860">
                  <a:moveTo>
                    <a:pt x="6240" y="1382"/>
                  </a:moveTo>
                  <a:lnTo>
                    <a:pt x="7026" y="1858"/>
                  </a:lnTo>
                  <a:lnTo>
                    <a:pt x="6240" y="2334"/>
                  </a:lnTo>
                  <a:lnTo>
                    <a:pt x="5478" y="1858"/>
                  </a:lnTo>
                  <a:lnTo>
                    <a:pt x="6240" y="1382"/>
                  </a:lnTo>
                  <a:close/>
                  <a:moveTo>
                    <a:pt x="9359" y="3478"/>
                  </a:moveTo>
                  <a:lnTo>
                    <a:pt x="10145" y="3954"/>
                  </a:lnTo>
                  <a:lnTo>
                    <a:pt x="9907" y="4121"/>
                  </a:lnTo>
                  <a:lnTo>
                    <a:pt x="9359" y="4430"/>
                  </a:lnTo>
                  <a:lnTo>
                    <a:pt x="8597" y="3954"/>
                  </a:lnTo>
                  <a:lnTo>
                    <a:pt x="9359" y="3478"/>
                  </a:lnTo>
                  <a:close/>
                  <a:moveTo>
                    <a:pt x="3072" y="5073"/>
                  </a:moveTo>
                  <a:lnTo>
                    <a:pt x="3858" y="5549"/>
                  </a:lnTo>
                  <a:lnTo>
                    <a:pt x="3644" y="5668"/>
                  </a:lnTo>
                  <a:lnTo>
                    <a:pt x="3072" y="5978"/>
                  </a:lnTo>
                  <a:lnTo>
                    <a:pt x="2310" y="5549"/>
                  </a:lnTo>
                  <a:lnTo>
                    <a:pt x="3072" y="5073"/>
                  </a:lnTo>
                  <a:close/>
                  <a:moveTo>
                    <a:pt x="5287" y="2120"/>
                  </a:moveTo>
                  <a:lnTo>
                    <a:pt x="6049" y="2573"/>
                  </a:lnTo>
                  <a:lnTo>
                    <a:pt x="6049" y="10693"/>
                  </a:lnTo>
                  <a:lnTo>
                    <a:pt x="5287" y="10693"/>
                  </a:lnTo>
                  <a:lnTo>
                    <a:pt x="5287" y="2120"/>
                  </a:lnTo>
                  <a:close/>
                  <a:moveTo>
                    <a:pt x="4049" y="5835"/>
                  </a:moveTo>
                  <a:lnTo>
                    <a:pt x="4049" y="5978"/>
                  </a:lnTo>
                  <a:lnTo>
                    <a:pt x="4049" y="10717"/>
                  </a:lnTo>
                  <a:lnTo>
                    <a:pt x="3263" y="10717"/>
                  </a:lnTo>
                  <a:lnTo>
                    <a:pt x="3263" y="6311"/>
                  </a:lnTo>
                  <a:lnTo>
                    <a:pt x="3954" y="5930"/>
                  </a:lnTo>
                  <a:lnTo>
                    <a:pt x="4049" y="5835"/>
                  </a:lnTo>
                  <a:close/>
                  <a:moveTo>
                    <a:pt x="7216" y="2144"/>
                  </a:moveTo>
                  <a:lnTo>
                    <a:pt x="7216" y="10717"/>
                  </a:lnTo>
                  <a:lnTo>
                    <a:pt x="6454" y="10717"/>
                  </a:lnTo>
                  <a:lnTo>
                    <a:pt x="6454" y="2596"/>
                  </a:lnTo>
                  <a:lnTo>
                    <a:pt x="6549" y="2525"/>
                  </a:lnTo>
                  <a:lnTo>
                    <a:pt x="7216" y="2144"/>
                  </a:lnTo>
                  <a:close/>
                  <a:moveTo>
                    <a:pt x="8407" y="4263"/>
                  </a:moveTo>
                  <a:lnTo>
                    <a:pt x="9193" y="4716"/>
                  </a:lnTo>
                  <a:lnTo>
                    <a:pt x="9193" y="10717"/>
                  </a:lnTo>
                  <a:lnTo>
                    <a:pt x="8407" y="10717"/>
                  </a:lnTo>
                  <a:lnTo>
                    <a:pt x="8407" y="4263"/>
                  </a:lnTo>
                  <a:close/>
                  <a:moveTo>
                    <a:pt x="11455" y="11051"/>
                  </a:moveTo>
                  <a:lnTo>
                    <a:pt x="11455" y="11527"/>
                  </a:lnTo>
                  <a:lnTo>
                    <a:pt x="286" y="11527"/>
                  </a:lnTo>
                  <a:lnTo>
                    <a:pt x="286" y="11051"/>
                  </a:lnTo>
                  <a:close/>
                  <a:moveTo>
                    <a:pt x="905" y="1"/>
                  </a:moveTo>
                  <a:cubicBezTo>
                    <a:pt x="786" y="1"/>
                    <a:pt x="715" y="72"/>
                    <a:pt x="715" y="191"/>
                  </a:cubicBezTo>
                  <a:lnTo>
                    <a:pt x="715" y="977"/>
                  </a:lnTo>
                  <a:lnTo>
                    <a:pt x="500" y="977"/>
                  </a:lnTo>
                  <a:cubicBezTo>
                    <a:pt x="405" y="977"/>
                    <a:pt x="310" y="1049"/>
                    <a:pt x="310" y="1144"/>
                  </a:cubicBezTo>
                  <a:cubicBezTo>
                    <a:pt x="310" y="1263"/>
                    <a:pt x="381" y="1334"/>
                    <a:pt x="500" y="1334"/>
                  </a:cubicBezTo>
                  <a:lnTo>
                    <a:pt x="715" y="1334"/>
                  </a:lnTo>
                  <a:lnTo>
                    <a:pt x="715" y="2239"/>
                  </a:lnTo>
                  <a:lnTo>
                    <a:pt x="500" y="2239"/>
                  </a:lnTo>
                  <a:cubicBezTo>
                    <a:pt x="405" y="2239"/>
                    <a:pt x="310" y="2287"/>
                    <a:pt x="310" y="2382"/>
                  </a:cubicBezTo>
                  <a:cubicBezTo>
                    <a:pt x="310" y="2501"/>
                    <a:pt x="381" y="2596"/>
                    <a:pt x="500" y="2596"/>
                  </a:cubicBezTo>
                  <a:lnTo>
                    <a:pt x="715" y="2596"/>
                  </a:lnTo>
                  <a:lnTo>
                    <a:pt x="715" y="3478"/>
                  </a:lnTo>
                  <a:lnTo>
                    <a:pt x="500" y="3478"/>
                  </a:lnTo>
                  <a:cubicBezTo>
                    <a:pt x="405" y="3478"/>
                    <a:pt x="310" y="3549"/>
                    <a:pt x="310" y="3644"/>
                  </a:cubicBezTo>
                  <a:cubicBezTo>
                    <a:pt x="310" y="3763"/>
                    <a:pt x="381" y="3835"/>
                    <a:pt x="500" y="3835"/>
                  </a:cubicBezTo>
                  <a:lnTo>
                    <a:pt x="715" y="3835"/>
                  </a:lnTo>
                  <a:lnTo>
                    <a:pt x="715" y="4740"/>
                  </a:lnTo>
                  <a:lnTo>
                    <a:pt x="500" y="4740"/>
                  </a:lnTo>
                  <a:cubicBezTo>
                    <a:pt x="405" y="4740"/>
                    <a:pt x="310" y="4787"/>
                    <a:pt x="310" y="4883"/>
                  </a:cubicBezTo>
                  <a:cubicBezTo>
                    <a:pt x="310" y="5002"/>
                    <a:pt x="381" y="5097"/>
                    <a:pt x="500" y="5097"/>
                  </a:cubicBezTo>
                  <a:lnTo>
                    <a:pt x="715" y="5097"/>
                  </a:lnTo>
                  <a:lnTo>
                    <a:pt x="715" y="5978"/>
                  </a:lnTo>
                  <a:lnTo>
                    <a:pt x="500" y="5978"/>
                  </a:lnTo>
                  <a:cubicBezTo>
                    <a:pt x="405" y="5978"/>
                    <a:pt x="310" y="6050"/>
                    <a:pt x="310" y="6145"/>
                  </a:cubicBezTo>
                  <a:cubicBezTo>
                    <a:pt x="310" y="6264"/>
                    <a:pt x="381" y="6335"/>
                    <a:pt x="500" y="6335"/>
                  </a:cubicBezTo>
                  <a:lnTo>
                    <a:pt x="715" y="6335"/>
                  </a:lnTo>
                  <a:lnTo>
                    <a:pt x="715" y="7240"/>
                  </a:lnTo>
                  <a:lnTo>
                    <a:pt x="500" y="7240"/>
                  </a:lnTo>
                  <a:cubicBezTo>
                    <a:pt x="405" y="7240"/>
                    <a:pt x="310" y="7288"/>
                    <a:pt x="310" y="7383"/>
                  </a:cubicBezTo>
                  <a:cubicBezTo>
                    <a:pt x="310" y="7502"/>
                    <a:pt x="381" y="7597"/>
                    <a:pt x="500" y="7597"/>
                  </a:cubicBezTo>
                  <a:lnTo>
                    <a:pt x="715" y="7597"/>
                  </a:lnTo>
                  <a:lnTo>
                    <a:pt x="715" y="8479"/>
                  </a:lnTo>
                  <a:lnTo>
                    <a:pt x="500" y="8479"/>
                  </a:lnTo>
                  <a:cubicBezTo>
                    <a:pt x="405" y="8479"/>
                    <a:pt x="310" y="8550"/>
                    <a:pt x="310" y="8645"/>
                  </a:cubicBezTo>
                  <a:cubicBezTo>
                    <a:pt x="310" y="8764"/>
                    <a:pt x="381" y="8836"/>
                    <a:pt x="500" y="8836"/>
                  </a:cubicBezTo>
                  <a:lnTo>
                    <a:pt x="715" y="8836"/>
                  </a:lnTo>
                  <a:lnTo>
                    <a:pt x="715" y="9741"/>
                  </a:lnTo>
                  <a:lnTo>
                    <a:pt x="524" y="9741"/>
                  </a:lnTo>
                  <a:cubicBezTo>
                    <a:pt x="429" y="9741"/>
                    <a:pt x="358" y="9788"/>
                    <a:pt x="358" y="9884"/>
                  </a:cubicBezTo>
                  <a:cubicBezTo>
                    <a:pt x="358" y="9979"/>
                    <a:pt x="405" y="10074"/>
                    <a:pt x="500" y="10074"/>
                  </a:cubicBezTo>
                  <a:lnTo>
                    <a:pt x="715" y="10074"/>
                  </a:lnTo>
                  <a:lnTo>
                    <a:pt x="715" y="10693"/>
                  </a:lnTo>
                  <a:lnTo>
                    <a:pt x="286" y="10693"/>
                  </a:lnTo>
                  <a:cubicBezTo>
                    <a:pt x="143" y="10693"/>
                    <a:pt x="0" y="10812"/>
                    <a:pt x="0" y="10979"/>
                  </a:cubicBezTo>
                  <a:lnTo>
                    <a:pt x="0" y="11551"/>
                  </a:lnTo>
                  <a:cubicBezTo>
                    <a:pt x="0" y="11694"/>
                    <a:pt x="119" y="11860"/>
                    <a:pt x="286" y="11860"/>
                  </a:cubicBezTo>
                  <a:lnTo>
                    <a:pt x="11574" y="11860"/>
                  </a:lnTo>
                  <a:cubicBezTo>
                    <a:pt x="11717" y="11860"/>
                    <a:pt x="11860" y="11741"/>
                    <a:pt x="11860" y="11551"/>
                  </a:cubicBezTo>
                  <a:lnTo>
                    <a:pt x="11860" y="10979"/>
                  </a:lnTo>
                  <a:cubicBezTo>
                    <a:pt x="11812" y="10836"/>
                    <a:pt x="11693" y="10717"/>
                    <a:pt x="11503" y="10717"/>
                  </a:cubicBezTo>
                  <a:lnTo>
                    <a:pt x="10669" y="10717"/>
                  </a:lnTo>
                  <a:lnTo>
                    <a:pt x="10669" y="6216"/>
                  </a:lnTo>
                  <a:cubicBezTo>
                    <a:pt x="10669" y="6145"/>
                    <a:pt x="10622" y="6050"/>
                    <a:pt x="10526" y="6050"/>
                  </a:cubicBezTo>
                  <a:cubicBezTo>
                    <a:pt x="10407" y="6050"/>
                    <a:pt x="10312" y="6097"/>
                    <a:pt x="10312" y="6216"/>
                  </a:cubicBezTo>
                  <a:lnTo>
                    <a:pt x="10312" y="10717"/>
                  </a:lnTo>
                  <a:lnTo>
                    <a:pt x="9550" y="10717"/>
                  </a:lnTo>
                  <a:lnTo>
                    <a:pt x="9550" y="4716"/>
                  </a:lnTo>
                  <a:lnTo>
                    <a:pt x="10312" y="4263"/>
                  </a:lnTo>
                  <a:lnTo>
                    <a:pt x="10312" y="5407"/>
                  </a:lnTo>
                  <a:cubicBezTo>
                    <a:pt x="10312" y="5502"/>
                    <a:pt x="10384" y="5597"/>
                    <a:pt x="10479" y="5597"/>
                  </a:cubicBezTo>
                  <a:cubicBezTo>
                    <a:pt x="10598" y="5597"/>
                    <a:pt x="10669" y="5526"/>
                    <a:pt x="10669" y="5407"/>
                  </a:cubicBezTo>
                  <a:lnTo>
                    <a:pt x="10669" y="3930"/>
                  </a:lnTo>
                  <a:cubicBezTo>
                    <a:pt x="10669" y="3859"/>
                    <a:pt x="10645" y="3811"/>
                    <a:pt x="10598" y="3787"/>
                  </a:cubicBezTo>
                  <a:lnTo>
                    <a:pt x="9550" y="3144"/>
                  </a:lnTo>
                  <a:cubicBezTo>
                    <a:pt x="9490" y="3120"/>
                    <a:pt x="9431" y="3108"/>
                    <a:pt x="9374" y="3108"/>
                  </a:cubicBezTo>
                  <a:cubicBezTo>
                    <a:pt x="9318" y="3108"/>
                    <a:pt x="9264" y="3120"/>
                    <a:pt x="9217" y="3144"/>
                  </a:cubicBezTo>
                  <a:lnTo>
                    <a:pt x="8169" y="3787"/>
                  </a:lnTo>
                  <a:cubicBezTo>
                    <a:pt x="8121" y="3811"/>
                    <a:pt x="8097" y="3859"/>
                    <a:pt x="8097" y="3930"/>
                  </a:cubicBezTo>
                  <a:lnTo>
                    <a:pt x="8097" y="10693"/>
                  </a:lnTo>
                  <a:lnTo>
                    <a:pt x="7526" y="10693"/>
                  </a:lnTo>
                  <a:lnTo>
                    <a:pt x="7526" y="1811"/>
                  </a:lnTo>
                  <a:lnTo>
                    <a:pt x="7526" y="1787"/>
                  </a:lnTo>
                  <a:cubicBezTo>
                    <a:pt x="7526" y="1739"/>
                    <a:pt x="7502" y="1691"/>
                    <a:pt x="7431" y="1668"/>
                  </a:cubicBezTo>
                  <a:lnTo>
                    <a:pt x="6383" y="1049"/>
                  </a:lnTo>
                  <a:cubicBezTo>
                    <a:pt x="6323" y="1013"/>
                    <a:pt x="6264" y="995"/>
                    <a:pt x="6210" y="995"/>
                  </a:cubicBezTo>
                  <a:cubicBezTo>
                    <a:pt x="6156" y="995"/>
                    <a:pt x="6109" y="1013"/>
                    <a:pt x="6073" y="1049"/>
                  </a:cubicBezTo>
                  <a:lnTo>
                    <a:pt x="5025" y="1668"/>
                  </a:lnTo>
                  <a:cubicBezTo>
                    <a:pt x="5001" y="1668"/>
                    <a:pt x="5001" y="1691"/>
                    <a:pt x="5001" y="1691"/>
                  </a:cubicBezTo>
                  <a:cubicBezTo>
                    <a:pt x="4954" y="1739"/>
                    <a:pt x="4954" y="1763"/>
                    <a:pt x="4954" y="1811"/>
                  </a:cubicBezTo>
                  <a:lnTo>
                    <a:pt x="4954" y="10693"/>
                  </a:lnTo>
                  <a:lnTo>
                    <a:pt x="4430" y="10693"/>
                  </a:lnTo>
                  <a:lnTo>
                    <a:pt x="4430" y="5502"/>
                  </a:lnTo>
                  <a:cubicBezTo>
                    <a:pt x="4430" y="5478"/>
                    <a:pt x="4406" y="5454"/>
                    <a:pt x="4358" y="5430"/>
                  </a:cubicBezTo>
                  <a:cubicBezTo>
                    <a:pt x="4335" y="5430"/>
                    <a:pt x="4335" y="5383"/>
                    <a:pt x="4311" y="5383"/>
                  </a:cubicBezTo>
                  <a:cubicBezTo>
                    <a:pt x="4287" y="5359"/>
                    <a:pt x="3287" y="4787"/>
                    <a:pt x="3287" y="4787"/>
                  </a:cubicBezTo>
                  <a:cubicBezTo>
                    <a:pt x="3227" y="4764"/>
                    <a:pt x="3168" y="4752"/>
                    <a:pt x="3114" y="4752"/>
                  </a:cubicBezTo>
                  <a:cubicBezTo>
                    <a:pt x="3061" y="4752"/>
                    <a:pt x="3013" y="4764"/>
                    <a:pt x="2977" y="4787"/>
                  </a:cubicBezTo>
                  <a:lnTo>
                    <a:pt x="1929" y="5430"/>
                  </a:lnTo>
                  <a:lnTo>
                    <a:pt x="1906" y="5454"/>
                  </a:lnTo>
                  <a:cubicBezTo>
                    <a:pt x="1858" y="5478"/>
                    <a:pt x="1834" y="5549"/>
                    <a:pt x="1858" y="5573"/>
                  </a:cubicBezTo>
                  <a:lnTo>
                    <a:pt x="1858" y="8598"/>
                  </a:lnTo>
                  <a:cubicBezTo>
                    <a:pt x="1858" y="8693"/>
                    <a:pt x="1929" y="8788"/>
                    <a:pt x="2048" y="8788"/>
                  </a:cubicBezTo>
                  <a:cubicBezTo>
                    <a:pt x="2168" y="8788"/>
                    <a:pt x="2191" y="8598"/>
                    <a:pt x="2191" y="8598"/>
                  </a:cubicBezTo>
                  <a:lnTo>
                    <a:pt x="2191" y="5835"/>
                  </a:lnTo>
                  <a:lnTo>
                    <a:pt x="2977" y="6288"/>
                  </a:lnTo>
                  <a:lnTo>
                    <a:pt x="2977" y="10693"/>
                  </a:lnTo>
                  <a:lnTo>
                    <a:pt x="2191" y="10693"/>
                  </a:lnTo>
                  <a:lnTo>
                    <a:pt x="2191" y="9384"/>
                  </a:lnTo>
                  <a:cubicBezTo>
                    <a:pt x="2191" y="9288"/>
                    <a:pt x="2144" y="9241"/>
                    <a:pt x="2072" y="9193"/>
                  </a:cubicBezTo>
                  <a:cubicBezTo>
                    <a:pt x="2060" y="9191"/>
                    <a:pt x="2047" y="9189"/>
                    <a:pt x="2035" y="9189"/>
                  </a:cubicBezTo>
                  <a:cubicBezTo>
                    <a:pt x="1930" y="9189"/>
                    <a:pt x="1834" y="9277"/>
                    <a:pt x="1834" y="9384"/>
                  </a:cubicBezTo>
                  <a:lnTo>
                    <a:pt x="1834" y="10693"/>
                  </a:lnTo>
                  <a:lnTo>
                    <a:pt x="1072" y="10693"/>
                  </a:lnTo>
                  <a:lnTo>
                    <a:pt x="1072" y="191"/>
                  </a:lnTo>
                  <a:cubicBezTo>
                    <a:pt x="1072" y="96"/>
                    <a:pt x="1001" y="1"/>
                    <a:pt x="9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4" name="Google Shape;3094;p54"/>
          <p:cNvGrpSpPr/>
          <p:nvPr/>
        </p:nvGrpSpPr>
        <p:grpSpPr>
          <a:xfrm>
            <a:off x="7743976" y="2994374"/>
            <a:ext cx="340845" cy="355037"/>
            <a:chOff x="7401063" y="2994374"/>
            <a:chExt cx="340845" cy="355037"/>
          </a:xfrm>
        </p:grpSpPr>
        <p:sp>
          <p:nvSpPr>
            <p:cNvPr id="3095" name="Google Shape;3095;p54"/>
            <p:cNvSpPr/>
            <p:nvPr/>
          </p:nvSpPr>
          <p:spPr>
            <a:xfrm>
              <a:off x="7570772" y="3174012"/>
              <a:ext cx="165473" cy="169021"/>
            </a:xfrm>
            <a:custGeom>
              <a:rect b="b" l="l" r="r" t="t"/>
              <a:pathLst>
                <a:path extrusionOk="0" h="5669" w="5550">
                  <a:moveTo>
                    <a:pt x="3668" y="1"/>
                  </a:moveTo>
                  <a:lnTo>
                    <a:pt x="1" y="1715"/>
                  </a:lnTo>
                  <a:lnTo>
                    <a:pt x="1" y="5669"/>
                  </a:lnTo>
                  <a:lnTo>
                    <a:pt x="5478" y="3025"/>
                  </a:lnTo>
                  <a:cubicBezTo>
                    <a:pt x="5502" y="3001"/>
                    <a:pt x="5549" y="2954"/>
                    <a:pt x="5502" y="2930"/>
                  </a:cubicBezTo>
                  <a:lnTo>
                    <a:pt x="3668"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54"/>
            <p:cNvSpPr/>
            <p:nvPr/>
          </p:nvSpPr>
          <p:spPr>
            <a:xfrm>
              <a:off x="7570772" y="3083134"/>
              <a:ext cx="109361" cy="142039"/>
            </a:xfrm>
            <a:custGeom>
              <a:rect b="b" l="l" r="r" t="t"/>
              <a:pathLst>
                <a:path extrusionOk="0" h="4764" w="3668">
                  <a:moveTo>
                    <a:pt x="1763" y="0"/>
                  </a:moveTo>
                  <a:lnTo>
                    <a:pt x="1" y="905"/>
                  </a:lnTo>
                  <a:lnTo>
                    <a:pt x="1" y="4763"/>
                  </a:lnTo>
                  <a:lnTo>
                    <a:pt x="3668" y="3049"/>
                  </a:lnTo>
                  <a:lnTo>
                    <a:pt x="1763"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4"/>
            <p:cNvSpPr/>
            <p:nvPr/>
          </p:nvSpPr>
          <p:spPr>
            <a:xfrm>
              <a:off x="7570772" y="3000069"/>
              <a:ext cx="52564" cy="110077"/>
            </a:xfrm>
            <a:custGeom>
              <a:rect b="b" l="l" r="r" t="t"/>
              <a:pathLst>
                <a:path extrusionOk="0" h="3692" w="1763">
                  <a:moveTo>
                    <a:pt x="1" y="0"/>
                  </a:moveTo>
                  <a:lnTo>
                    <a:pt x="1" y="3691"/>
                  </a:lnTo>
                  <a:lnTo>
                    <a:pt x="1763" y="2786"/>
                  </a:lnTo>
                  <a:lnTo>
                    <a:pt x="1" y="0"/>
                  </a:lnTo>
                  <a:close/>
                </a:path>
              </a:pathLst>
            </a:custGeom>
            <a:solidFill>
              <a:srgbClr val="CD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4"/>
            <p:cNvSpPr/>
            <p:nvPr/>
          </p:nvSpPr>
          <p:spPr>
            <a:xfrm>
              <a:off x="7665913" y="3173296"/>
              <a:ext cx="68902" cy="96601"/>
            </a:xfrm>
            <a:custGeom>
              <a:rect b="b" l="l" r="r" t="t"/>
              <a:pathLst>
                <a:path extrusionOk="0" h="3240" w="2311">
                  <a:moveTo>
                    <a:pt x="453" y="1"/>
                  </a:moveTo>
                  <a:lnTo>
                    <a:pt x="1" y="215"/>
                  </a:lnTo>
                  <a:lnTo>
                    <a:pt x="1882" y="3240"/>
                  </a:lnTo>
                  <a:lnTo>
                    <a:pt x="2263" y="3049"/>
                  </a:lnTo>
                  <a:cubicBezTo>
                    <a:pt x="2311" y="3049"/>
                    <a:pt x="2311" y="3002"/>
                    <a:pt x="2287" y="2954"/>
                  </a:cubicBezTo>
                  <a:lnTo>
                    <a:pt x="45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4"/>
            <p:cNvSpPr/>
            <p:nvPr/>
          </p:nvSpPr>
          <p:spPr>
            <a:xfrm>
              <a:off x="7610546" y="3082419"/>
              <a:ext cx="69588" cy="97316"/>
            </a:xfrm>
            <a:custGeom>
              <a:rect b="b" l="l" r="r" t="t"/>
              <a:pathLst>
                <a:path extrusionOk="0" h="3264" w="2334">
                  <a:moveTo>
                    <a:pt x="453" y="1"/>
                  </a:moveTo>
                  <a:lnTo>
                    <a:pt x="0" y="239"/>
                  </a:lnTo>
                  <a:lnTo>
                    <a:pt x="1881" y="3263"/>
                  </a:lnTo>
                  <a:lnTo>
                    <a:pt x="2334" y="3073"/>
                  </a:lnTo>
                  <a:lnTo>
                    <a:pt x="453" y="1"/>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4"/>
            <p:cNvSpPr/>
            <p:nvPr/>
          </p:nvSpPr>
          <p:spPr>
            <a:xfrm>
              <a:off x="7570772" y="3000069"/>
              <a:ext cx="52564" cy="90190"/>
            </a:xfrm>
            <a:custGeom>
              <a:rect b="b" l="l" r="r" t="t"/>
              <a:pathLst>
                <a:path extrusionOk="0" h="3025" w="1763">
                  <a:moveTo>
                    <a:pt x="1" y="0"/>
                  </a:moveTo>
                  <a:lnTo>
                    <a:pt x="1" y="953"/>
                  </a:lnTo>
                  <a:lnTo>
                    <a:pt x="1310" y="3025"/>
                  </a:lnTo>
                  <a:lnTo>
                    <a:pt x="1763" y="2786"/>
                  </a:lnTo>
                  <a:lnTo>
                    <a:pt x="1" y="0"/>
                  </a:lnTo>
                  <a:close/>
                </a:path>
              </a:pathLst>
            </a:custGeom>
            <a:solidFill>
              <a:srgbClr val="BEC6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4"/>
            <p:cNvSpPr/>
            <p:nvPr/>
          </p:nvSpPr>
          <p:spPr>
            <a:xfrm>
              <a:off x="7405327" y="3174012"/>
              <a:ext cx="165473" cy="169021"/>
            </a:xfrm>
            <a:custGeom>
              <a:rect b="b" l="l" r="r" t="t"/>
              <a:pathLst>
                <a:path extrusionOk="0" h="5669" w="5550">
                  <a:moveTo>
                    <a:pt x="1882" y="1"/>
                  </a:moveTo>
                  <a:lnTo>
                    <a:pt x="48" y="2930"/>
                  </a:lnTo>
                  <a:cubicBezTo>
                    <a:pt x="1" y="2954"/>
                    <a:pt x="48" y="3001"/>
                    <a:pt x="72" y="3025"/>
                  </a:cubicBezTo>
                  <a:lnTo>
                    <a:pt x="5550" y="5669"/>
                  </a:lnTo>
                  <a:lnTo>
                    <a:pt x="5550" y="1715"/>
                  </a:lnTo>
                  <a:lnTo>
                    <a:pt x="1882"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54"/>
            <p:cNvSpPr/>
            <p:nvPr/>
          </p:nvSpPr>
          <p:spPr>
            <a:xfrm>
              <a:off x="7461439" y="3083134"/>
              <a:ext cx="109361" cy="142039"/>
            </a:xfrm>
            <a:custGeom>
              <a:rect b="b" l="l" r="r" t="t"/>
              <a:pathLst>
                <a:path extrusionOk="0" h="4764" w="3668">
                  <a:moveTo>
                    <a:pt x="1905" y="0"/>
                  </a:moveTo>
                  <a:lnTo>
                    <a:pt x="0" y="3049"/>
                  </a:lnTo>
                  <a:lnTo>
                    <a:pt x="3668" y="4763"/>
                  </a:lnTo>
                  <a:lnTo>
                    <a:pt x="3668" y="905"/>
                  </a:lnTo>
                  <a:lnTo>
                    <a:pt x="1905"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4"/>
            <p:cNvSpPr/>
            <p:nvPr/>
          </p:nvSpPr>
          <p:spPr>
            <a:xfrm>
              <a:off x="7570772" y="3089515"/>
              <a:ext cx="39087" cy="20632"/>
            </a:xfrm>
            <a:custGeom>
              <a:rect b="b" l="l" r="r" t="t"/>
              <a:pathLst>
                <a:path extrusionOk="0" h="692" w="1311">
                  <a:moveTo>
                    <a:pt x="1310" y="1"/>
                  </a:moveTo>
                  <a:lnTo>
                    <a:pt x="1" y="691"/>
                  </a:lnTo>
                  <a:lnTo>
                    <a:pt x="1" y="69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4"/>
            <p:cNvSpPr/>
            <p:nvPr/>
          </p:nvSpPr>
          <p:spPr>
            <a:xfrm>
              <a:off x="7518238" y="3000069"/>
              <a:ext cx="52564" cy="110077"/>
            </a:xfrm>
            <a:custGeom>
              <a:rect b="b" l="l" r="r" t="t"/>
              <a:pathLst>
                <a:path extrusionOk="0" h="3692" w="1763">
                  <a:moveTo>
                    <a:pt x="1763" y="0"/>
                  </a:moveTo>
                  <a:lnTo>
                    <a:pt x="0" y="2786"/>
                  </a:lnTo>
                  <a:lnTo>
                    <a:pt x="1763" y="3691"/>
                  </a:lnTo>
                  <a:lnTo>
                    <a:pt x="1763"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4"/>
            <p:cNvSpPr/>
            <p:nvPr/>
          </p:nvSpPr>
          <p:spPr>
            <a:xfrm>
              <a:off x="7401063" y="2994374"/>
              <a:ext cx="340845" cy="355037"/>
            </a:xfrm>
            <a:custGeom>
              <a:rect b="b" l="l" r="r" t="t"/>
              <a:pathLst>
                <a:path extrusionOk="0" h="11908" w="11432">
                  <a:moveTo>
                    <a:pt x="5526" y="787"/>
                  </a:moveTo>
                  <a:lnTo>
                    <a:pt x="5526" y="3573"/>
                  </a:lnTo>
                  <a:lnTo>
                    <a:pt x="4168" y="2882"/>
                  </a:lnTo>
                  <a:lnTo>
                    <a:pt x="5526" y="787"/>
                  </a:lnTo>
                  <a:close/>
                  <a:moveTo>
                    <a:pt x="4002" y="3192"/>
                  </a:moveTo>
                  <a:lnTo>
                    <a:pt x="5526" y="3954"/>
                  </a:lnTo>
                  <a:lnTo>
                    <a:pt x="5526" y="7455"/>
                  </a:lnTo>
                  <a:lnTo>
                    <a:pt x="2263" y="5930"/>
                  </a:lnTo>
                  <a:lnTo>
                    <a:pt x="4002" y="3192"/>
                  </a:lnTo>
                  <a:close/>
                  <a:moveTo>
                    <a:pt x="7383" y="3216"/>
                  </a:moveTo>
                  <a:lnTo>
                    <a:pt x="9098" y="5954"/>
                  </a:lnTo>
                  <a:lnTo>
                    <a:pt x="5883" y="7478"/>
                  </a:lnTo>
                  <a:lnTo>
                    <a:pt x="5883" y="4001"/>
                  </a:lnTo>
                  <a:lnTo>
                    <a:pt x="7383" y="3216"/>
                  </a:lnTo>
                  <a:close/>
                  <a:moveTo>
                    <a:pt x="9289" y="6264"/>
                  </a:moveTo>
                  <a:lnTo>
                    <a:pt x="11003" y="8955"/>
                  </a:lnTo>
                  <a:lnTo>
                    <a:pt x="5883" y="11432"/>
                  </a:lnTo>
                  <a:lnTo>
                    <a:pt x="5883" y="7859"/>
                  </a:lnTo>
                  <a:lnTo>
                    <a:pt x="9289" y="6264"/>
                  </a:lnTo>
                  <a:close/>
                  <a:moveTo>
                    <a:pt x="5693" y="1"/>
                  </a:moveTo>
                  <a:cubicBezTo>
                    <a:pt x="5669" y="1"/>
                    <a:pt x="5645" y="24"/>
                    <a:pt x="5597" y="72"/>
                  </a:cubicBezTo>
                  <a:lnTo>
                    <a:pt x="5573" y="96"/>
                  </a:lnTo>
                  <a:lnTo>
                    <a:pt x="72" y="8883"/>
                  </a:lnTo>
                  <a:cubicBezTo>
                    <a:pt x="48" y="8931"/>
                    <a:pt x="1" y="9003"/>
                    <a:pt x="48" y="9074"/>
                  </a:cubicBezTo>
                  <a:cubicBezTo>
                    <a:pt x="72" y="9145"/>
                    <a:pt x="96" y="9193"/>
                    <a:pt x="168" y="9241"/>
                  </a:cubicBezTo>
                  <a:lnTo>
                    <a:pt x="1501" y="9884"/>
                  </a:lnTo>
                  <a:cubicBezTo>
                    <a:pt x="1536" y="9892"/>
                    <a:pt x="1568" y="9898"/>
                    <a:pt x="1597" y="9898"/>
                  </a:cubicBezTo>
                  <a:cubicBezTo>
                    <a:pt x="1649" y="9898"/>
                    <a:pt x="1694" y="9881"/>
                    <a:pt x="1739" y="9836"/>
                  </a:cubicBezTo>
                  <a:cubicBezTo>
                    <a:pt x="1787" y="9741"/>
                    <a:pt x="1763" y="9622"/>
                    <a:pt x="1668" y="9598"/>
                  </a:cubicBezTo>
                  <a:lnTo>
                    <a:pt x="453" y="9003"/>
                  </a:lnTo>
                  <a:lnTo>
                    <a:pt x="2144" y="6288"/>
                  </a:lnTo>
                  <a:lnTo>
                    <a:pt x="5573" y="7883"/>
                  </a:lnTo>
                  <a:lnTo>
                    <a:pt x="5573" y="11455"/>
                  </a:lnTo>
                  <a:lnTo>
                    <a:pt x="2430" y="9955"/>
                  </a:lnTo>
                  <a:cubicBezTo>
                    <a:pt x="2403" y="9942"/>
                    <a:pt x="2377" y="9936"/>
                    <a:pt x="2351" y="9936"/>
                  </a:cubicBezTo>
                  <a:cubicBezTo>
                    <a:pt x="2285" y="9936"/>
                    <a:pt x="2226" y="9975"/>
                    <a:pt x="2192" y="10027"/>
                  </a:cubicBezTo>
                  <a:cubicBezTo>
                    <a:pt x="2144" y="10122"/>
                    <a:pt x="2192" y="10217"/>
                    <a:pt x="2263" y="10265"/>
                  </a:cubicBezTo>
                  <a:lnTo>
                    <a:pt x="5669" y="11908"/>
                  </a:lnTo>
                  <a:lnTo>
                    <a:pt x="5835" y="11908"/>
                  </a:lnTo>
                  <a:lnTo>
                    <a:pt x="11313" y="9264"/>
                  </a:lnTo>
                  <a:cubicBezTo>
                    <a:pt x="11384" y="9241"/>
                    <a:pt x="11432" y="9169"/>
                    <a:pt x="11432" y="9122"/>
                  </a:cubicBezTo>
                  <a:cubicBezTo>
                    <a:pt x="11384" y="9003"/>
                    <a:pt x="11384" y="8931"/>
                    <a:pt x="11360" y="8883"/>
                  </a:cubicBezTo>
                  <a:lnTo>
                    <a:pt x="7098" y="2049"/>
                  </a:lnTo>
                  <a:cubicBezTo>
                    <a:pt x="7051" y="2002"/>
                    <a:pt x="7005" y="1966"/>
                    <a:pt x="6951" y="1966"/>
                  </a:cubicBezTo>
                  <a:cubicBezTo>
                    <a:pt x="6923" y="1966"/>
                    <a:pt x="6893" y="1976"/>
                    <a:pt x="6859" y="2001"/>
                  </a:cubicBezTo>
                  <a:cubicBezTo>
                    <a:pt x="6764" y="2049"/>
                    <a:pt x="6740" y="2144"/>
                    <a:pt x="6788" y="2239"/>
                  </a:cubicBezTo>
                  <a:lnTo>
                    <a:pt x="7217" y="2882"/>
                  </a:lnTo>
                  <a:lnTo>
                    <a:pt x="5883" y="3573"/>
                  </a:lnTo>
                  <a:lnTo>
                    <a:pt x="5883" y="787"/>
                  </a:lnTo>
                  <a:lnTo>
                    <a:pt x="6383" y="1549"/>
                  </a:lnTo>
                  <a:cubicBezTo>
                    <a:pt x="6415" y="1612"/>
                    <a:pt x="6468" y="1644"/>
                    <a:pt x="6528" y="1644"/>
                  </a:cubicBezTo>
                  <a:cubicBezTo>
                    <a:pt x="6558" y="1644"/>
                    <a:pt x="6590" y="1636"/>
                    <a:pt x="6621" y="1620"/>
                  </a:cubicBezTo>
                  <a:cubicBezTo>
                    <a:pt x="6717" y="1549"/>
                    <a:pt x="6740" y="1453"/>
                    <a:pt x="6669" y="1382"/>
                  </a:cubicBezTo>
                  <a:lnTo>
                    <a:pt x="5883" y="96"/>
                  </a:lnTo>
                  <a:cubicBezTo>
                    <a:pt x="5835" y="24"/>
                    <a:pt x="5764" y="1"/>
                    <a:pt x="56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6" name="Google Shape;3106;p54"/>
          <p:cNvGrpSpPr/>
          <p:nvPr/>
        </p:nvGrpSpPr>
        <p:grpSpPr>
          <a:xfrm>
            <a:off x="7000129" y="3573776"/>
            <a:ext cx="345825" cy="351489"/>
            <a:chOff x="6733416" y="3573776"/>
            <a:chExt cx="345825" cy="351489"/>
          </a:xfrm>
        </p:grpSpPr>
        <p:sp>
          <p:nvSpPr>
            <p:cNvPr id="3107" name="Google Shape;3107;p54"/>
            <p:cNvSpPr/>
            <p:nvPr/>
          </p:nvSpPr>
          <p:spPr>
            <a:xfrm>
              <a:off x="6798027" y="3639787"/>
              <a:ext cx="221555" cy="221555"/>
            </a:xfrm>
            <a:custGeom>
              <a:rect b="b" l="l" r="r" t="t"/>
              <a:pathLst>
                <a:path extrusionOk="0" h="7431" w="7431">
                  <a:moveTo>
                    <a:pt x="3716" y="1"/>
                  </a:moveTo>
                  <a:cubicBezTo>
                    <a:pt x="1668" y="1"/>
                    <a:pt x="1" y="1668"/>
                    <a:pt x="1" y="3716"/>
                  </a:cubicBezTo>
                  <a:cubicBezTo>
                    <a:pt x="1" y="5764"/>
                    <a:pt x="1668" y="7431"/>
                    <a:pt x="3716" y="7431"/>
                  </a:cubicBezTo>
                  <a:cubicBezTo>
                    <a:pt x="5764" y="7431"/>
                    <a:pt x="7431" y="5764"/>
                    <a:pt x="7431" y="3716"/>
                  </a:cubicBezTo>
                  <a:cubicBezTo>
                    <a:pt x="7431" y="1668"/>
                    <a:pt x="5764" y="1"/>
                    <a:pt x="37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4"/>
            <p:cNvSpPr/>
            <p:nvPr/>
          </p:nvSpPr>
          <p:spPr>
            <a:xfrm>
              <a:off x="6834938" y="3658272"/>
              <a:ext cx="195288" cy="202951"/>
            </a:xfrm>
            <a:custGeom>
              <a:rect b="b" l="l" r="r" t="t"/>
              <a:pathLst>
                <a:path extrusionOk="0" h="6807" w="6550">
                  <a:moveTo>
                    <a:pt x="4597" y="0"/>
                  </a:moveTo>
                  <a:cubicBezTo>
                    <a:pt x="4621" y="72"/>
                    <a:pt x="4692" y="95"/>
                    <a:pt x="4740" y="143"/>
                  </a:cubicBezTo>
                  <a:cubicBezTo>
                    <a:pt x="6193" y="1619"/>
                    <a:pt x="6193" y="3953"/>
                    <a:pt x="4740" y="5430"/>
                  </a:cubicBezTo>
                  <a:cubicBezTo>
                    <a:pt x="4018" y="6165"/>
                    <a:pt x="3079" y="6532"/>
                    <a:pt x="2133" y="6532"/>
                  </a:cubicBezTo>
                  <a:cubicBezTo>
                    <a:pt x="1393" y="6532"/>
                    <a:pt x="649" y="6308"/>
                    <a:pt x="1" y="5858"/>
                  </a:cubicBezTo>
                  <a:lnTo>
                    <a:pt x="1" y="5858"/>
                  </a:lnTo>
                  <a:cubicBezTo>
                    <a:pt x="713" y="6490"/>
                    <a:pt x="1597" y="6806"/>
                    <a:pt x="2480" y="6806"/>
                  </a:cubicBezTo>
                  <a:cubicBezTo>
                    <a:pt x="3426" y="6806"/>
                    <a:pt x="4370" y="6443"/>
                    <a:pt x="5097" y="5716"/>
                  </a:cubicBezTo>
                  <a:cubicBezTo>
                    <a:pt x="6550" y="4263"/>
                    <a:pt x="6550" y="1905"/>
                    <a:pt x="5097" y="453"/>
                  </a:cubicBezTo>
                  <a:cubicBezTo>
                    <a:pt x="4954" y="262"/>
                    <a:pt x="4764" y="119"/>
                    <a:pt x="4597"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4"/>
            <p:cNvSpPr/>
            <p:nvPr/>
          </p:nvSpPr>
          <p:spPr>
            <a:xfrm>
              <a:off x="6739081" y="3595958"/>
              <a:ext cx="339444" cy="309241"/>
            </a:xfrm>
            <a:custGeom>
              <a:rect b="b" l="l" r="r" t="t"/>
              <a:pathLst>
                <a:path extrusionOk="0" h="10372" w="11385">
                  <a:moveTo>
                    <a:pt x="5681" y="1453"/>
                  </a:moveTo>
                  <a:cubicBezTo>
                    <a:pt x="6633" y="1453"/>
                    <a:pt x="7586" y="1816"/>
                    <a:pt x="8312" y="2543"/>
                  </a:cubicBezTo>
                  <a:cubicBezTo>
                    <a:pt x="9765" y="3995"/>
                    <a:pt x="9765" y="6353"/>
                    <a:pt x="8312" y="7806"/>
                  </a:cubicBezTo>
                  <a:cubicBezTo>
                    <a:pt x="7586" y="8532"/>
                    <a:pt x="6633" y="8895"/>
                    <a:pt x="5681" y="8895"/>
                  </a:cubicBezTo>
                  <a:cubicBezTo>
                    <a:pt x="4728" y="8895"/>
                    <a:pt x="3776" y="8532"/>
                    <a:pt x="3049" y="7806"/>
                  </a:cubicBezTo>
                  <a:cubicBezTo>
                    <a:pt x="1596" y="6353"/>
                    <a:pt x="1596" y="3995"/>
                    <a:pt x="3049" y="2543"/>
                  </a:cubicBezTo>
                  <a:cubicBezTo>
                    <a:pt x="3776" y="1816"/>
                    <a:pt x="4728" y="1453"/>
                    <a:pt x="5681" y="1453"/>
                  </a:cubicBezTo>
                  <a:close/>
                  <a:moveTo>
                    <a:pt x="5693" y="0"/>
                  </a:moveTo>
                  <a:cubicBezTo>
                    <a:pt x="4365" y="0"/>
                    <a:pt x="3037" y="506"/>
                    <a:pt x="2025" y="1519"/>
                  </a:cubicBezTo>
                  <a:cubicBezTo>
                    <a:pt x="1" y="3543"/>
                    <a:pt x="1" y="6829"/>
                    <a:pt x="2025" y="8853"/>
                  </a:cubicBezTo>
                  <a:cubicBezTo>
                    <a:pt x="3037" y="9865"/>
                    <a:pt x="4365" y="10372"/>
                    <a:pt x="5693" y="10372"/>
                  </a:cubicBezTo>
                  <a:cubicBezTo>
                    <a:pt x="7020" y="10372"/>
                    <a:pt x="8348" y="9865"/>
                    <a:pt x="9360" y="8853"/>
                  </a:cubicBezTo>
                  <a:cubicBezTo>
                    <a:pt x="11384" y="6829"/>
                    <a:pt x="11384" y="3543"/>
                    <a:pt x="9360" y="1519"/>
                  </a:cubicBezTo>
                  <a:cubicBezTo>
                    <a:pt x="8348" y="506"/>
                    <a:pt x="7020" y="0"/>
                    <a:pt x="569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4"/>
            <p:cNvSpPr/>
            <p:nvPr/>
          </p:nvSpPr>
          <p:spPr>
            <a:xfrm>
              <a:off x="6873280" y="3597896"/>
              <a:ext cx="205246" cy="306796"/>
            </a:xfrm>
            <a:custGeom>
              <a:rect b="b" l="l" r="r" t="t"/>
              <a:pathLst>
                <a:path extrusionOk="0" h="10290" w="6884">
                  <a:moveTo>
                    <a:pt x="1906" y="1"/>
                  </a:moveTo>
                  <a:lnTo>
                    <a:pt x="1906" y="1"/>
                  </a:lnTo>
                  <a:cubicBezTo>
                    <a:pt x="2811" y="215"/>
                    <a:pt x="3668" y="692"/>
                    <a:pt x="4383" y="1382"/>
                  </a:cubicBezTo>
                  <a:cubicBezTo>
                    <a:pt x="6407" y="3406"/>
                    <a:pt x="6407" y="6669"/>
                    <a:pt x="4383" y="8693"/>
                  </a:cubicBezTo>
                  <a:cubicBezTo>
                    <a:pt x="3385" y="9691"/>
                    <a:pt x="2070" y="10204"/>
                    <a:pt x="759" y="10204"/>
                  </a:cubicBezTo>
                  <a:cubicBezTo>
                    <a:pt x="505" y="10204"/>
                    <a:pt x="252" y="10184"/>
                    <a:pt x="1" y="10146"/>
                  </a:cubicBezTo>
                  <a:lnTo>
                    <a:pt x="1" y="10146"/>
                  </a:lnTo>
                  <a:cubicBezTo>
                    <a:pt x="400" y="10241"/>
                    <a:pt x="809" y="10289"/>
                    <a:pt x="1217" y="10289"/>
                  </a:cubicBezTo>
                  <a:cubicBezTo>
                    <a:pt x="2538" y="10289"/>
                    <a:pt x="3858" y="9789"/>
                    <a:pt x="4859" y="8788"/>
                  </a:cubicBezTo>
                  <a:cubicBezTo>
                    <a:pt x="6883" y="6764"/>
                    <a:pt x="6883" y="3478"/>
                    <a:pt x="4859" y="1454"/>
                  </a:cubicBezTo>
                  <a:cubicBezTo>
                    <a:pt x="4025" y="620"/>
                    <a:pt x="2978" y="144"/>
                    <a:pt x="190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4"/>
            <p:cNvSpPr/>
            <p:nvPr/>
          </p:nvSpPr>
          <p:spPr>
            <a:xfrm>
              <a:off x="6800859" y="3640502"/>
              <a:ext cx="278383" cy="263445"/>
            </a:xfrm>
            <a:custGeom>
              <a:rect b="b" l="l" r="r" t="t"/>
              <a:pathLst>
                <a:path extrusionOk="0" h="8836" w="9337">
                  <a:moveTo>
                    <a:pt x="7312" y="1"/>
                  </a:moveTo>
                  <a:lnTo>
                    <a:pt x="6264" y="1049"/>
                  </a:lnTo>
                  <a:cubicBezTo>
                    <a:pt x="7740" y="2501"/>
                    <a:pt x="7740" y="4859"/>
                    <a:pt x="6264" y="6312"/>
                  </a:cubicBezTo>
                  <a:cubicBezTo>
                    <a:pt x="5538" y="7038"/>
                    <a:pt x="4585" y="7401"/>
                    <a:pt x="3632" y="7401"/>
                  </a:cubicBezTo>
                  <a:cubicBezTo>
                    <a:pt x="2680" y="7401"/>
                    <a:pt x="1727" y="7038"/>
                    <a:pt x="1001" y="6312"/>
                  </a:cubicBezTo>
                  <a:lnTo>
                    <a:pt x="1" y="7336"/>
                  </a:lnTo>
                  <a:cubicBezTo>
                    <a:pt x="1013" y="8336"/>
                    <a:pt x="2335" y="8836"/>
                    <a:pt x="3656" y="8836"/>
                  </a:cubicBezTo>
                  <a:cubicBezTo>
                    <a:pt x="4978" y="8836"/>
                    <a:pt x="6300" y="8336"/>
                    <a:pt x="7312" y="7336"/>
                  </a:cubicBezTo>
                  <a:cubicBezTo>
                    <a:pt x="9336" y="5288"/>
                    <a:pt x="9336" y="2025"/>
                    <a:pt x="731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54"/>
            <p:cNvSpPr/>
            <p:nvPr/>
          </p:nvSpPr>
          <p:spPr>
            <a:xfrm>
              <a:off x="6873280" y="3641218"/>
              <a:ext cx="205246" cy="262819"/>
            </a:xfrm>
            <a:custGeom>
              <a:rect b="b" l="l" r="r" t="t"/>
              <a:pathLst>
                <a:path extrusionOk="0" h="8815" w="6884">
                  <a:moveTo>
                    <a:pt x="1" y="8693"/>
                  </a:moveTo>
                  <a:cubicBezTo>
                    <a:pt x="51" y="8700"/>
                    <a:pt x="100" y="8707"/>
                    <a:pt x="150" y="8713"/>
                  </a:cubicBezTo>
                  <a:lnTo>
                    <a:pt x="150" y="8713"/>
                  </a:lnTo>
                  <a:cubicBezTo>
                    <a:pt x="132" y="8693"/>
                    <a:pt x="114" y="8693"/>
                    <a:pt x="96" y="8693"/>
                  </a:cubicBezTo>
                  <a:close/>
                  <a:moveTo>
                    <a:pt x="4859" y="1"/>
                  </a:moveTo>
                  <a:lnTo>
                    <a:pt x="4645" y="215"/>
                  </a:lnTo>
                  <a:cubicBezTo>
                    <a:pt x="6407" y="2239"/>
                    <a:pt x="6312" y="5311"/>
                    <a:pt x="4383" y="7240"/>
                  </a:cubicBezTo>
                  <a:cubicBezTo>
                    <a:pt x="3385" y="8238"/>
                    <a:pt x="2070" y="8751"/>
                    <a:pt x="759" y="8751"/>
                  </a:cubicBezTo>
                  <a:cubicBezTo>
                    <a:pt x="556" y="8751"/>
                    <a:pt x="352" y="8738"/>
                    <a:pt x="150" y="8713"/>
                  </a:cubicBezTo>
                  <a:lnTo>
                    <a:pt x="150" y="8713"/>
                  </a:lnTo>
                  <a:cubicBezTo>
                    <a:pt x="156" y="8720"/>
                    <a:pt x="162" y="8729"/>
                    <a:pt x="168" y="8740"/>
                  </a:cubicBezTo>
                  <a:lnTo>
                    <a:pt x="239" y="8740"/>
                  </a:lnTo>
                  <a:cubicBezTo>
                    <a:pt x="334" y="8764"/>
                    <a:pt x="406" y="8764"/>
                    <a:pt x="501" y="8764"/>
                  </a:cubicBezTo>
                  <a:cubicBezTo>
                    <a:pt x="572" y="8764"/>
                    <a:pt x="620" y="8764"/>
                    <a:pt x="691" y="8788"/>
                  </a:cubicBezTo>
                  <a:cubicBezTo>
                    <a:pt x="763" y="8788"/>
                    <a:pt x="906" y="8812"/>
                    <a:pt x="977" y="8812"/>
                  </a:cubicBezTo>
                  <a:lnTo>
                    <a:pt x="1144" y="8812"/>
                  </a:lnTo>
                  <a:cubicBezTo>
                    <a:pt x="1200" y="8814"/>
                    <a:pt x="1255" y="8815"/>
                    <a:pt x="1311" y="8815"/>
                  </a:cubicBezTo>
                  <a:cubicBezTo>
                    <a:pt x="2590" y="8815"/>
                    <a:pt x="3878" y="8293"/>
                    <a:pt x="4859" y="7312"/>
                  </a:cubicBezTo>
                  <a:cubicBezTo>
                    <a:pt x="6883" y="5311"/>
                    <a:pt x="6883" y="2025"/>
                    <a:pt x="4859"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54"/>
            <p:cNvSpPr/>
            <p:nvPr/>
          </p:nvSpPr>
          <p:spPr>
            <a:xfrm>
              <a:off x="6737680" y="3704427"/>
              <a:ext cx="171138" cy="217292"/>
            </a:xfrm>
            <a:custGeom>
              <a:rect b="b" l="l" r="r" t="t"/>
              <a:pathLst>
                <a:path extrusionOk="0" h="7288" w="5740">
                  <a:moveTo>
                    <a:pt x="215" y="0"/>
                  </a:moveTo>
                  <a:lnTo>
                    <a:pt x="215" y="0"/>
                  </a:lnTo>
                  <a:cubicBezTo>
                    <a:pt x="96" y="476"/>
                    <a:pt x="0" y="976"/>
                    <a:pt x="0" y="1524"/>
                  </a:cubicBezTo>
                  <a:lnTo>
                    <a:pt x="0" y="1548"/>
                  </a:lnTo>
                  <a:cubicBezTo>
                    <a:pt x="0" y="4715"/>
                    <a:pt x="2525" y="7263"/>
                    <a:pt x="5692" y="7287"/>
                  </a:cubicBezTo>
                  <a:cubicBezTo>
                    <a:pt x="5716" y="7287"/>
                    <a:pt x="5740" y="7263"/>
                    <a:pt x="5740" y="7240"/>
                  </a:cubicBezTo>
                  <a:lnTo>
                    <a:pt x="5740" y="6882"/>
                  </a:lnTo>
                  <a:cubicBezTo>
                    <a:pt x="5740" y="6882"/>
                    <a:pt x="96" y="4263"/>
                    <a:pt x="96" y="1143"/>
                  </a:cubicBezTo>
                  <a:lnTo>
                    <a:pt x="96" y="1096"/>
                  </a:lnTo>
                  <a:cubicBezTo>
                    <a:pt x="96" y="738"/>
                    <a:pt x="143" y="357"/>
                    <a:pt x="21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4"/>
            <p:cNvSpPr/>
            <p:nvPr/>
          </p:nvSpPr>
          <p:spPr>
            <a:xfrm>
              <a:off x="6737680" y="3579441"/>
              <a:ext cx="171138" cy="342992"/>
            </a:xfrm>
            <a:custGeom>
              <a:rect b="b" l="l" r="r" t="t"/>
              <a:pathLst>
                <a:path extrusionOk="0" h="11504" w="5740">
                  <a:moveTo>
                    <a:pt x="5692" y="1"/>
                  </a:moveTo>
                  <a:cubicBezTo>
                    <a:pt x="2525" y="25"/>
                    <a:pt x="0" y="2596"/>
                    <a:pt x="0" y="5740"/>
                  </a:cubicBezTo>
                  <a:lnTo>
                    <a:pt x="0" y="5764"/>
                  </a:lnTo>
                  <a:cubicBezTo>
                    <a:pt x="0" y="8931"/>
                    <a:pt x="2548" y="11479"/>
                    <a:pt x="5692" y="11503"/>
                  </a:cubicBezTo>
                  <a:cubicBezTo>
                    <a:pt x="5716" y="11503"/>
                    <a:pt x="5740" y="11479"/>
                    <a:pt x="5740" y="11455"/>
                  </a:cubicBezTo>
                  <a:lnTo>
                    <a:pt x="5740" y="8883"/>
                  </a:lnTo>
                  <a:cubicBezTo>
                    <a:pt x="5740" y="8860"/>
                    <a:pt x="5716" y="8836"/>
                    <a:pt x="5692" y="8836"/>
                  </a:cubicBezTo>
                  <a:cubicBezTo>
                    <a:pt x="4025" y="8812"/>
                    <a:pt x="2667" y="7431"/>
                    <a:pt x="2667" y="5764"/>
                  </a:cubicBezTo>
                  <a:cubicBezTo>
                    <a:pt x="2667" y="4097"/>
                    <a:pt x="4025" y="2739"/>
                    <a:pt x="5692" y="2692"/>
                  </a:cubicBezTo>
                  <a:cubicBezTo>
                    <a:pt x="5716" y="2644"/>
                    <a:pt x="5740" y="2620"/>
                    <a:pt x="5740" y="2596"/>
                  </a:cubicBezTo>
                  <a:lnTo>
                    <a:pt x="5740" y="48"/>
                  </a:lnTo>
                  <a:cubicBezTo>
                    <a:pt x="5740" y="25"/>
                    <a:pt x="5716" y="1"/>
                    <a:pt x="56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4"/>
            <p:cNvSpPr/>
            <p:nvPr/>
          </p:nvSpPr>
          <p:spPr>
            <a:xfrm>
              <a:off x="6851277" y="3725715"/>
              <a:ext cx="102265" cy="10674"/>
            </a:xfrm>
            <a:custGeom>
              <a:rect b="b" l="l" r="r" t="t"/>
              <a:pathLst>
                <a:path extrusionOk="0" h="358" w="3430">
                  <a:moveTo>
                    <a:pt x="215" y="0"/>
                  </a:moveTo>
                  <a:cubicBezTo>
                    <a:pt x="120" y="0"/>
                    <a:pt x="48" y="72"/>
                    <a:pt x="24" y="143"/>
                  </a:cubicBezTo>
                  <a:cubicBezTo>
                    <a:pt x="1" y="262"/>
                    <a:pt x="96" y="358"/>
                    <a:pt x="215" y="358"/>
                  </a:cubicBezTo>
                  <a:lnTo>
                    <a:pt x="3239" y="358"/>
                  </a:lnTo>
                  <a:cubicBezTo>
                    <a:pt x="3335" y="358"/>
                    <a:pt x="3382" y="310"/>
                    <a:pt x="3430" y="215"/>
                  </a:cubicBezTo>
                  <a:cubicBezTo>
                    <a:pt x="3430" y="120"/>
                    <a:pt x="3335" y="0"/>
                    <a:pt x="32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4"/>
            <p:cNvSpPr/>
            <p:nvPr/>
          </p:nvSpPr>
          <p:spPr>
            <a:xfrm>
              <a:off x="6851277" y="3751266"/>
              <a:ext cx="102265" cy="10674"/>
            </a:xfrm>
            <a:custGeom>
              <a:rect b="b" l="l" r="r" t="t"/>
              <a:pathLst>
                <a:path extrusionOk="0" h="358" w="3430">
                  <a:moveTo>
                    <a:pt x="215" y="1"/>
                  </a:moveTo>
                  <a:cubicBezTo>
                    <a:pt x="120" y="1"/>
                    <a:pt x="48" y="72"/>
                    <a:pt x="24" y="167"/>
                  </a:cubicBezTo>
                  <a:cubicBezTo>
                    <a:pt x="1" y="287"/>
                    <a:pt x="96" y="358"/>
                    <a:pt x="215" y="358"/>
                  </a:cubicBezTo>
                  <a:lnTo>
                    <a:pt x="3239" y="358"/>
                  </a:lnTo>
                  <a:cubicBezTo>
                    <a:pt x="3335" y="358"/>
                    <a:pt x="3382" y="310"/>
                    <a:pt x="3430" y="215"/>
                  </a:cubicBezTo>
                  <a:cubicBezTo>
                    <a:pt x="3430" y="96"/>
                    <a:pt x="3335"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4"/>
            <p:cNvSpPr/>
            <p:nvPr/>
          </p:nvSpPr>
          <p:spPr>
            <a:xfrm>
              <a:off x="6873280" y="3777534"/>
              <a:ext cx="57543" cy="10704"/>
            </a:xfrm>
            <a:custGeom>
              <a:rect b="b" l="l" r="r" t="t"/>
              <a:pathLst>
                <a:path extrusionOk="0" h="359" w="1930">
                  <a:moveTo>
                    <a:pt x="215" y="1"/>
                  </a:moveTo>
                  <a:cubicBezTo>
                    <a:pt x="120" y="1"/>
                    <a:pt x="72" y="49"/>
                    <a:pt x="25" y="144"/>
                  </a:cubicBezTo>
                  <a:cubicBezTo>
                    <a:pt x="1" y="263"/>
                    <a:pt x="96" y="358"/>
                    <a:pt x="215" y="358"/>
                  </a:cubicBezTo>
                  <a:lnTo>
                    <a:pt x="1739" y="358"/>
                  </a:lnTo>
                  <a:cubicBezTo>
                    <a:pt x="1811" y="358"/>
                    <a:pt x="1882" y="287"/>
                    <a:pt x="1906" y="191"/>
                  </a:cubicBezTo>
                  <a:cubicBezTo>
                    <a:pt x="1930" y="72"/>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4"/>
            <p:cNvSpPr/>
            <p:nvPr/>
          </p:nvSpPr>
          <p:spPr>
            <a:xfrm>
              <a:off x="6733416" y="3573776"/>
              <a:ext cx="335150" cy="351489"/>
            </a:xfrm>
            <a:custGeom>
              <a:rect b="b" l="l" r="r" t="t"/>
              <a:pathLst>
                <a:path extrusionOk="0" h="11789" w="11241">
                  <a:moveTo>
                    <a:pt x="6073" y="929"/>
                  </a:moveTo>
                  <a:cubicBezTo>
                    <a:pt x="7288" y="953"/>
                    <a:pt x="8407" y="1429"/>
                    <a:pt x="9312" y="2263"/>
                  </a:cubicBezTo>
                  <a:lnTo>
                    <a:pt x="8502" y="3048"/>
                  </a:lnTo>
                  <a:cubicBezTo>
                    <a:pt x="7812" y="2429"/>
                    <a:pt x="6930" y="2072"/>
                    <a:pt x="6073" y="2024"/>
                  </a:cubicBezTo>
                  <a:lnTo>
                    <a:pt x="6073" y="929"/>
                  </a:lnTo>
                  <a:close/>
                  <a:moveTo>
                    <a:pt x="6049" y="2429"/>
                  </a:moveTo>
                  <a:cubicBezTo>
                    <a:pt x="6883" y="2453"/>
                    <a:pt x="7716" y="2810"/>
                    <a:pt x="8383" y="3453"/>
                  </a:cubicBezTo>
                  <a:cubicBezTo>
                    <a:pt x="9026" y="4120"/>
                    <a:pt x="9431" y="5001"/>
                    <a:pt x="9431" y="5954"/>
                  </a:cubicBezTo>
                  <a:cubicBezTo>
                    <a:pt x="9431" y="6859"/>
                    <a:pt x="9074" y="7716"/>
                    <a:pt x="8407" y="8383"/>
                  </a:cubicBezTo>
                  <a:cubicBezTo>
                    <a:pt x="7788" y="9026"/>
                    <a:pt x="6954" y="9407"/>
                    <a:pt x="6049" y="9455"/>
                  </a:cubicBezTo>
                  <a:lnTo>
                    <a:pt x="6049" y="9050"/>
                  </a:lnTo>
                  <a:cubicBezTo>
                    <a:pt x="6049" y="8931"/>
                    <a:pt x="5930" y="8812"/>
                    <a:pt x="5835" y="8812"/>
                  </a:cubicBezTo>
                  <a:cubicBezTo>
                    <a:pt x="5049" y="8788"/>
                    <a:pt x="4335" y="8502"/>
                    <a:pt x="3811" y="7954"/>
                  </a:cubicBezTo>
                  <a:cubicBezTo>
                    <a:pt x="3263" y="7430"/>
                    <a:pt x="2977" y="6668"/>
                    <a:pt x="2977" y="5930"/>
                  </a:cubicBezTo>
                  <a:cubicBezTo>
                    <a:pt x="2977" y="5168"/>
                    <a:pt x="3263" y="4453"/>
                    <a:pt x="3811" y="3906"/>
                  </a:cubicBezTo>
                  <a:cubicBezTo>
                    <a:pt x="4335" y="3382"/>
                    <a:pt x="5049" y="3048"/>
                    <a:pt x="5835" y="3048"/>
                  </a:cubicBezTo>
                  <a:cubicBezTo>
                    <a:pt x="5954" y="3048"/>
                    <a:pt x="6049" y="2929"/>
                    <a:pt x="6049" y="2810"/>
                  </a:cubicBezTo>
                  <a:lnTo>
                    <a:pt x="6049" y="2429"/>
                  </a:lnTo>
                  <a:close/>
                  <a:moveTo>
                    <a:pt x="5835" y="0"/>
                  </a:moveTo>
                  <a:cubicBezTo>
                    <a:pt x="4692" y="0"/>
                    <a:pt x="3596" y="357"/>
                    <a:pt x="2644" y="953"/>
                  </a:cubicBezTo>
                  <a:cubicBezTo>
                    <a:pt x="2572" y="1024"/>
                    <a:pt x="2549" y="1072"/>
                    <a:pt x="2572" y="1167"/>
                  </a:cubicBezTo>
                  <a:cubicBezTo>
                    <a:pt x="2605" y="1248"/>
                    <a:pt x="2682" y="1285"/>
                    <a:pt x="2758" y="1285"/>
                  </a:cubicBezTo>
                  <a:cubicBezTo>
                    <a:pt x="2793" y="1285"/>
                    <a:pt x="2828" y="1277"/>
                    <a:pt x="2858" y="1262"/>
                  </a:cubicBezTo>
                  <a:cubicBezTo>
                    <a:pt x="3715" y="691"/>
                    <a:pt x="4692" y="405"/>
                    <a:pt x="5740" y="334"/>
                  </a:cubicBezTo>
                  <a:lnTo>
                    <a:pt x="5740" y="2644"/>
                  </a:lnTo>
                  <a:cubicBezTo>
                    <a:pt x="4930" y="2691"/>
                    <a:pt x="4168" y="3048"/>
                    <a:pt x="3596" y="3644"/>
                  </a:cubicBezTo>
                  <a:cubicBezTo>
                    <a:pt x="3001" y="4263"/>
                    <a:pt x="2668" y="5073"/>
                    <a:pt x="2668" y="5906"/>
                  </a:cubicBezTo>
                  <a:cubicBezTo>
                    <a:pt x="2668" y="6763"/>
                    <a:pt x="3001" y="7573"/>
                    <a:pt x="3596" y="8169"/>
                  </a:cubicBezTo>
                  <a:cubicBezTo>
                    <a:pt x="4168" y="8764"/>
                    <a:pt x="4930" y="9097"/>
                    <a:pt x="5740" y="9145"/>
                  </a:cubicBezTo>
                  <a:lnTo>
                    <a:pt x="5740" y="11503"/>
                  </a:lnTo>
                  <a:cubicBezTo>
                    <a:pt x="4311" y="11455"/>
                    <a:pt x="2930" y="10860"/>
                    <a:pt x="1929" y="9836"/>
                  </a:cubicBezTo>
                  <a:cubicBezTo>
                    <a:pt x="882" y="8788"/>
                    <a:pt x="310" y="7383"/>
                    <a:pt x="310" y="5906"/>
                  </a:cubicBezTo>
                  <a:cubicBezTo>
                    <a:pt x="310" y="4287"/>
                    <a:pt x="1024" y="2763"/>
                    <a:pt x="2215" y="1691"/>
                  </a:cubicBezTo>
                  <a:cubicBezTo>
                    <a:pt x="2287" y="1643"/>
                    <a:pt x="2310" y="1524"/>
                    <a:pt x="2263" y="1453"/>
                  </a:cubicBezTo>
                  <a:cubicBezTo>
                    <a:pt x="2223" y="1414"/>
                    <a:pt x="2170" y="1396"/>
                    <a:pt x="2121" y="1396"/>
                  </a:cubicBezTo>
                  <a:cubicBezTo>
                    <a:pt x="2082" y="1396"/>
                    <a:pt x="2046" y="1408"/>
                    <a:pt x="2025" y="1429"/>
                  </a:cubicBezTo>
                  <a:cubicBezTo>
                    <a:pt x="739" y="2572"/>
                    <a:pt x="0" y="4168"/>
                    <a:pt x="0" y="5906"/>
                  </a:cubicBezTo>
                  <a:lnTo>
                    <a:pt x="24" y="5906"/>
                  </a:lnTo>
                  <a:cubicBezTo>
                    <a:pt x="24" y="7478"/>
                    <a:pt x="643" y="8931"/>
                    <a:pt x="1739" y="10026"/>
                  </a:cubicBezTo>
                  <a:cubicBezTo>
                    <a:pt x="2858" y="11145"/>
                    <a:pt x="4311" y="11764"/>
                    <a:pt x="5883" y="11788"/>
                  </a:cubicBezTo>
                  <a:cubicBezTo>
                    <a:pt x="5954" y="11788"/>
                    <a:pt x="6025" y="11764"/>
                    <a:pt x="6073" y="11693"/>
                  </a:cubicBezTo>
                  <a:cubicBezTo>
                    <a:pt x="6097" y="11669"/>
                    <a:pt x="6121" y="11622"/>
                    <a:pt x="6121" y="11550"/>
                  </a:cubicBezTo>
                  <a:lnTo>
                    <a:pt x="6121" y="11217"/>
                  </a:lnTo>
                  <a:cubicBezTo>
                    <a:pt x="7169" y="11193"/>
                    <a:pt x="8169" y="10836"/>
                    <a:pt x="9050" y="10240"/>
                  </a:cubicBezTo>
                  <a:cubicBezTo>
                    <a:pt x="9121" y="10193"/>
                    <a:pt x="9121" y="10097"/>
                    <a:pt x="9074" y="10002"/>
                  </a:cubicBezTo>
                  <a:cubicBezTo>
                    <a:pt x="9035" y="9951"/>
                    <a:pt x="8997" y="9927"/>
                    <a:pt x="8955" y="9927"/>
                  </a:cubicBezTo>
                  <a:cubicBezTo>
                    <a:pt x="8919" y="9927"/>
                    <a:pt x="8880" y="9945"/>
                    <a:pt x="8836" y="9978"/>
                  </a:cubicBezTo>
                  <a:cubicBezTo>
                    <a:pt x="8026" y="10550"/>
                    <a:pt x="7097" y="10860"/>
                    <a:pt x="6121" y="10907"/>
                  </a:cubicBezTo>
                  <a:lnTo>
                    <a:pt x="6121" y="9788"/>
                  </a:lnTo>
                  <a:cubicBezTo>
                    <a:pt x="7097" y="9764"/>
                    <a:pt x="8002" y="9359"/>
                    <a:pt x="8693" y="8669"/>
                  </a:cubicBezTo>
                  <a:cubicBezTo>
                    <a:pt x="9431" y="7930"/>
                    <a:pt x="9812" y="6978"/>
                    <a:pt x="9812" y="5930"/>
                  </a:cubicBezTo>
                  <a:cubicBezTo>
                    <a:pt x="9812" y="4954"/>
                    <a:pt x="9455" y="4025"/>
                    <a:pt x="8812" y="3310"/>
                  </a:cubicBezTo>
                  <a:lnTo>
                    <a:pt x="9574" y="2525"/>
                  </a:lnTo>
                  <a:cubicBezTo>
                    <a:pt x="10431" y="3453"/>
                    <a:pt x="10907" y="4644"/>
                    <a:pt x="10907" y="5930"/>
                  </a:cubicBezTo>
                  <a:cubicBezTo>
                    <a:pt x="10907" y="7264"/>
                    <a:pt x="10407" y="8526"/>
                    <a:pt x="9455" y="9431"/>
                  </a:cubicBezTo>
                  <a:lnTo>
                    <a:pt x="9383" y="9502"/>
                  </a:lnTo>
                  <a:cubicBezTo>
                    <a:pt x="9336" y="9550"/>
                    <a:pt x="9336" y="9669"/>
                    <a:pt x="9383" y="9740"/>
                  </a:cubicBezTo>
                  <a:cubicBezTo>
                    <a:pt x="9419" y="9764"/>
                    <a:pt x="9467" y="9776"/>
                    <a:pt x="9511" y="9776"/>
                  </a:cubicBezTo>
                  <a:cubicBezTo>
                    <a:pt x="9556" y="9776"/>
                    <a:pt x="9598" y="9764"/>
                    <a:pt x="9621" y="9740"/>
                  </a:cubicBezTo>
                  <a:lnTo>
                    <a:pt x="9693" y="9669"/>
                  </a:lnTo>
                  <a:cubicBezTo>
                    <a:pt x="10693" y="8669"/>
                    <a:pt x="11241" y="7335"/>
                    <a:pt x="11241" y="5906"/>
                  </a:cubicBezTo>
                  <a:cubicBezTo>
                    <a:pt x="11217" y="4501"/>
                    <a:pt x="10669" y="3168"/>
                    <a:pt x="9669" y="2143"/>
                  </a:cubicBezTo>
                  <a:cubicBezTo>
                    <a:pt x="8716" y="1191"/>
                    <a:pt x="7431" y="643"/>
                    <a:pt x="6073" y="596"/>
                  </a:cubicBezTo>
                  <a:lnTo>
                    <a:pt x="6073" y="238"/>
                  </a:lnTo>
                  <a:cubicBezTo>
                    <a:pt x="6073" y="191"/>
                    <a:pt x="6025" y="119"/>
                    <a:pt x="6002" y="95"/>
                  </a:cubicBezTo>
                  <a:cubicBezTo>
                    <a:pt x="5954" y="24"/>
                    <a:pt x="5883" y="0"/>
                    <a:pt x="5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9" name="Google Shape;3119;p54"/>
          <p:cNvGrpSpPr/>
          <p:nvPr/>
        </p:nvGrpSpPr>
        <p:grpSpPr>
          <a:xfrm>
            <a:off x="6271189" y="3573060"/>
            <a:ext cx="355037" cy="354321"/>
            <a:chOff x="6156877" y="3573060"/>
            <a:chExt cx="355037" cy="354321"/>
          </a:xfrm>
        </p:grpSpPr>
        <p:sp>
          <p:nvSpPr>
            <p:cNvPr id="3120" name="Google Shape;3120;p54"/>
            <p:cNvSpPr/>
            <p:nvPr/>
          </p:nvSpPr>
          <p:spPr>
            <a:xfrm>
              <a:off x="6206579" y="3648314"/>
              <a:ext cx="278353" cy="248538"/>
            </a:xfrm>
            <a:custGeom>
              <a:rect b="b" l="l" r="r" t="t"/>
              <a:pathLst>
                <a:path extrusionOk="0" h="8336" w="9336">
                  <a:moveTo>
                    <a:pt x="167" y="1"/>
                  </a:moveTo>
                  <a:cubicBezTo>
                    <a:pt x="95" y="1"/>
                    <a:pt x="0" y="48"/>
                    <a:pt x="0" y="96"/>
                  </a:cubicBezTo>
                  <a:lnTo>
                    <a:pt x="0" y="8336"/>
                  </a:lnTo>
                  <a:lnTo>
                    <a:pt x="9335" y="8336"/>
                  </a:lnTo>
                  <a:lnTo>
                    <a:pt x="9335" y="4930"/>
                  </a:lnTo>
                  <a:cubicBezTo>
                    <a:pt x="9335" y="4877"/>
                    <a:pt x="9295" y="4850"/>
                    <a:pt x="9255" y="4850"/>
                  </a:cubicBezTo>
                  <a:cubicBezTo>
                    <a:pt x="9242" y="4850"/>
                    <a:pt x="9228" y="4853"/>
                    <a:pt x="9216" y="4859"/>
                  </a:cubicBezTo>
                  <a:lnTo>
                    <a:pt x="7097" y="6073"/>
                  </a:lnTo>
                  <a:cubicBezTo>
                    <a:pt x="7089" y="6088"/>
                    <a:pt x="7080" y="6094"/>
                    <a:pt x="7069" y="6094"/>
                  </a:cubicBezTo>
                  <a:cubicBezTo>
                    <a:pt x="7046" y="6094"/>
                    <a:pt x="7018" y="6066"/>
                    <a:pt x="7002" y="6050"/>
                  </a:cubicBezTo>
                  <a:lnTo>
                    <a:pt x="4477" y="2430"/>
                  </a:lnTo>
                  <a:cubicBezTo>
                    <a:pt x="4453" y="2382"/>
                    <a:pt x="4406" y="2382"/>
                    <a:pt x="4382" y="2382"/>
                  </a:cubicBezTo>
                  <a:lnTo>
                    <a:pt x="2596" y="3549"/>
                  </a:lnTo>
                  <a:cubicBezTo>
                    <a:pt x="2589" y="3556"/>
                    <a:pt x="2578" y="3559"/>
                    <a:pt x="2566" y="3559"/>
                  </a:cubicBezTo>
                  <a:cubicBezTo>
                    <a:pt x="2536" y="3559"/>
                    <a:pt x="2501" y="3542"/>
                    <a:pt x="2501" y="3525"/>
                  </a:cubicBezTo>
                  <a:lnTo>
                    <a:pt x="167"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4"/>
            <p:cNvSpPr/>
            <p:nvPr/>
          </p:nvSpPr>
          <p:spPr>
            <a:xfrm>
              <a:off x="6206579" y="3649388"/>
              <a:ext cx="71019" cy="107155"/>
            </a:xfrm>
            <a:custGeom>
              <a:rect b="b" l="l" r="r" t="t"/>
              <a:pathLst>
                <a:path extrusionOk="0" h="3594" w="2382">
                  <a:moveTo>
                    <a:pt x="75" y="1"/>
                  </a:moveTo>
                  <a:cubicBezTo>
                    <a:pt x="40" y="1"/>
                    <a:pt x="0" y="37"/>
                    <a:pt x="0" y="84"/>
                  </a:cubicBezTo>
                  <a:lnTo>
                    <a:pt x="0" y="536"/>
                  </a:lnTo>
                  <a:lnTo>
                    <a:pt x="2024" y="3537"/>
                  </a:lnTo>
                  <a:cubicBezTo>
                    <a:pt x="2024" y="3572"/>
                    <a:pt x="2063" y="3594"/>
                    <a:pt x="2092" y="3594"/>
                  </a:cubicBezTo>
                  <a:cubicBezTo>
                    <a:pt x="2103" y="3594"/>
                    <a:pt x="2113" y="3591"/>
                    <a:pt x="2120" y="3584"/>
                  </a:cubicBezTo>
                  <a:lnTo>
                    <a:pt x="2381" y="3394"/>
                  </a:lnTo>
                  <a:lnTo>
                    <a:pt x="119" y="36"/>
                  </a:lnTo>
                  <a:cubicBezTo>
                    <a:pt x="111" y="11"/>
                    <a:pt x="94" y="1"/>
                    <a:pt x="7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4"/>
            <p:cNvSpPr/>
            <p:nvPr/>
          </p:nvSpPr>
          <p:spPr>
            <a:xfrm>
              <a:off x="6329389" y="3719841"/>
              <a:ext cx="82409" cy="110882"/>
            </a:xfrm>
            <a:custGeom>
              <a:rect b="b" l="l" r="r" t="t"/>
              <a:pathLst>
                <a:path extrusionOk="0" h="3719" w="2764">
                  <a:moveTo>
                    <a:pt x="270" y="0"/>
                  </a:moveTo>
                  <a:cubicBezTo>
                    <a:pt x="266" y="0"/>
                    <a:pt x="263" y="2"/>
                    <a:pt x="263" y="7"/>
                  </a:cubicBezTo>
                  <a:lnTo>
                    <a:pt x="1" y="197"/>
                  </a:lnTo>
                  <a:lnTo>
                    <a:pt x="2406" y="3674"/>
                  </a:lnTo>
                  <a:cubicBezTo>
                    <a:pt x="2423" y="3691"/>
                    <a:pt x="2450" y="3719"/>
                    <a:pt x="2474" y="3719"/>
                  </a:cubicBezTo>
                  <a:cubicBezTo>
                    <a:pt x="2484" y="3719"/>
                    <a:pt x="2494" y="3713"/>
                    <a:pt x="2501" y="3698"/>
                  </a:cubicBezTo>
                  <a:lnTo>
                    <a:pt x="2763" y="3555"/>
                  </a:lnTo>
                  <a:lnTo>
                    <a:pt x="334" y="55"/>
                  </a:lnTo>
                  <a:cubicBezTo>
                    <a:pt x="334" y="35"/>
                    <a:pt x="288" y="0"/>
                    <a:pt x="27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54"/>
            <p:cNvSpPr/>
            <p:nvPr/>
          </p:nvSpPr>
          <p:spPr>
            <a:xfrm>
              <a:off x="6469282" y="3792889"/>
              <a:ext cx="14222" cy="103965"/>
            </a:xfrm>
            <a:custGeom>
              <a:rect b="b" l="l" r="r" t="t"/>
              <a:pathLst>
                <a:path extrusionOk="0" h="3487" w="477">
                  <a:moveTo>
                    <a:pt x="416" y="1"/>
                  </a:moveTo>
                  <a:cubicBezTo>
                    <a:pt x="401" y="1"/>
                    <a:pt x="381" y="4"/>
                    <a:pt x="358" y="10"/>
                  </a:cubicBezTo>
                  <a:lnTo>
                    <a:pt x="0" y="224"/>
                  </a:lnTo>
                  <a:lnTo>
                    <a:pt x="0" y="3487"/>
                  </a:lnTo>
                  <a:lnTo>
                    <a:pt x="477" y="3487"/>
                  </a:lnTo>
                  <a:lnTo>
                    <a:pt x="477" y="81"/>
                  </a:lnTo>
                  <a:cubicBezTo>
                    <a:pt x="477" y="28"/>
                    <a:pt x="463" y="1"/>
                    <a:pt x="41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54"/>
            <p:cNvSpPr/>
            <p:nvPr/>
          </p:nvSpPr>
          <p:spPr>
            <a:xfrm>
              <a:off x="6163257" y="3896825"/>
              <a:ext cx="343678" cy="24180"/>
            </a:xfrm>
            <a:custGeom>
              <a:rect b="b" l="l" r="r" t="t"/>
              <a:pathLst>
                <a:path extrusionOk="0" h="811" w="11527">
                  <a:moveTo>
                    <a:pt x="119" y="1"/>
                  </a:moveTo>
                  <a:cubicBezTo>
                    <a:pt x="72" y="1"/>
                    <a:pt x="0" y="72"/>
                    <a:pt x="0" y="120"/>
                  </a:cubicBezTo>
                  <a:lnTo>
                    <a:pt x="0" y="691"/>
                  </a:lnTo>
                  <a:cubicBezTo>
                    <a:pt x="0" y="739"/>
                    <a:pt x="72" y="810"/>
                    <a:pt x="119" y="810"/>
                  </a:cubicBezTo>
                  <a:lnTo>
                    <a:pt x="11407" y="810"/>
                  </a:lnTo>
                  <a:cubicBezTo>
                    <a:pt x="11455" y="810"/>
                    <a:pt x="11503" y="787"/>
                    <a:pt x="11527" y="691"/>
                  </a:cubicBezTo>
                  <a:lnTo>
                    <a:pt x="11527" y="120"/>
                  </a:lnTo>
                  <a:cubicBezTo>
                    <a:pt x="11527" y="72"/>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4"/>
            <p:cNvSpPr/>
            <p:nvPr/>
          </p:nvSpPr>
          <p:spPr>
            <a:xfrm>
              <a:off x="6488454" y="3896825"/>
              <a:ext cx="17770" cy="24180"/>
            </a:xfrm>
            <a:custGeom>
              <a:rect b="b" l="l" r="r" t="t"/>
              <a:pathLst>
                <a:path extrusionOk="0" h="811" w="596">
                  <a:moveTo>
                    <a:pt x="0" y="1"/>
                  </a:moveTo>
                  <a:cubicBezTo>
                    <a:pt x="48" y="1"/>
                    <a:pt x="119" y="72"/>
                    <a:pt x="119" y="120"/>
                  </a:cubicBezTo>
                  <a:lnTo>
                    <a:pt x="119" y="691"/>
                  </a:lnTo>
                  <a:cubicBezTo>
                    <a:pt x="119" y="739"/>
                    <a:pt x="48" y="810"/>
                    <a:pt x="0" y="810"/>
                  </a:cubicBezTo>
                  <a:lnTo>
                    <a:pt x="477" y="810"/>
                  </a:lnTo>
                  <a:cubicBezTo>
                    <a:pt x="524" y="810"/>
                    <a:pt x="596" y="763"/>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4"/>
            <p:cNvSpPr/>
            <p:nvPr/>
          </p:nvSpPr>
          <p:spPr>
            <a:xfrm>
              <a:off x="6247754" y="3708273"/>
              <a:ext cx="241442" cy="128234"/>
            </a:xfrm>
            <a:custGeom>
              <a:rect b="b" l="l" r="r" t="t"/>
              <a:pathLst>
                <a:path extrusionOk="0" h="4301" w="8098">
                  <a:moveTo>
                    <a:pt x="172" y="1"/>
                  </a:moveTo>
                  <a:cubicBezTo>
                    <a:pt x="146" y="1"/>
                    <a:pt x="119" y="6"/>
                    <a:pt x="96" y="14"/>
                  </a:cubicBezTo>
                  <a:cubicBezTo>
                    <a:pt x="0" y="85"/>
                    <a:pt x="0" y="181"/>
                    <a:pt x="24" y="252"/>
                  </a:cubicBezTo>
                  <a:lnTo>
                    <a:pt x="953" y="1657"/>
                  </a:lnTo>
                  <a:cubicBezTo>
                    <a:pt x="983" y="1732"/>
                    <a:pt x="1068" y="1769"/>
                    <a:pt x="1151" y="1769"/>
                  </a:cubicBezTo>
                  <a:cubicBezTo>
                    <a:pt x="1201" y="1769"/>
                    <a:pt x="1251" y="1755"/>
                    <a:pt x="1286" y="1729"/>
                  </a:cubicBezTo>
                  <a:lnTo>
                    <a:pt x="2977" y="585"/>
                  </a:lnTo>
                  <a:lnTo>
                    <a:pt x="5454" y="4158"/>
                  </a:lnTo>
                  <a:cubicBezTo>
                    <a:pt x="5486" y="4221"/>
                    <a:pt x="5560" y="4263"/>
                    <a:pt x="5641" y="4263"/>
                  </a:cubicBezTo>
                  <a:cubicBezTo>
                    <a:pt x="5681" y="4263"/>
                    <a:pt x="5724" y="4253"/>
                    <a:pt x="5763" y="4229"/>
                  </a:cubicBezTo>
                  <a:lnTo>
                    <a:pt x="7740" y="3086"/>
                  </a:lnTo>
                  <a:lnTo>
                    <a:pt x="7740" y="4134"/>
                  </a:lnTo>
                  <a:cubicBezTo>
                    <a:pt x="7740" y="4229"/>
                    <a:pt x="7788" y="4301"/>
                    <a:pt x="7883" y="4301"/>
                  </a:cubicBezTo>
                  <a:cubicBezTo>
                    <a:pt x="8002" y="4301"/>
                    <a:pt x="8097" y="4253"/>
                    <a:pt x="8097" y="4134"/>
                  </a:cubicBezTo>
                  <a:lnTo>
                    <a:pt x="8097" y="2919"/>
                  </a:lnTo>
                  <a:cubicBezTo>
                    <a:pt x="8097" y="2848"/>
                    <a:pt x="8050" y="2800"/>
                    <a:pt x="8026" y="2753"/>
                  </a:cubicBezTo>
                  <a:cubicBezTo>
                    <a:pt x="7964" y="2706"/>
                    <a:pt x="7892" y="2670"/>
                    <a:pt x="7816" y="2670"/>
                  </a:cubicBezTo>
                  <a:cubicBezTo>
                    <a:pt x="7775" y="2670"/>
                    <a:pt x="7734" y="2680"/>
                    <a:pt x="7692" y="2705"/>
                  </a:cubicBezTo>
                  <a:lnTo>
                    <a:pt x="5668" y="3896"/>
                  </a:lnTo>
                  <a:lnTo>
                    <a:pt x="3215" y="324"/>
                  </a:lnTo>
                  <a:cubicBezTo>
                    <a:pt x="3156" y="249"/>
                    <a:pt x="3087" y="212"/>
                    <a:pt x="3015" y="212"/>
                  </a:cubicBezTo>
                  <a:cubicBezTo>
                    <a:pt x="2971" y="212"/>
                    <a:pt x="2926" y="225"/>
                    <a:pt x="2882" y="252"/>
                  </a:cubicBezTo>
                  <a:lnTo>
                    <a:pt x="1191" y="1395"/>
                  </a:lnTo>
                  <a:lnTo>
                    <a:pt x="310" y="85"/>
                  </a:lnTo>
                  <a:cubicBezTo>
                    <a:pt x="278" y="22"/>
                    <a:pt x="225" y="1"/>
                    <a:pt x="1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4"/>
            <p:cNvSpPr/>
            <p:nvPr/>
          </p:nvSpPr>
          <p:spPr>
            <a:xfrm>
              <a:off x="6156877" y="3573060"/>
              <a:ext cx="355037" cy="354321"/>
            </a:xfrm>
            <a:custGeom>
              <a:rect b="b" l="l" r="r" t="t"/>
              <a:pathLst>
                <a:path extrusionOk="0" h="11884" w="11908">
                  <a:moveTo>
                    <a:pt x="11550" y="11050"/>
                  </a:moveTo>
                  <a:lnTo>
                    <a:pt x="11550" y="11527"/>
                  </a:lnTo>
                  <a:lnTo>
                    <a:pt x="405" y="11527"/>
                  </a:lnTo>
                  <a:lnTo>
                    <a:pt x="405" y="11050"/>
                  </a:lnTo>
                  <a:close/>
                  <a:moveTo>
                    <a:pt x="929" y="0"/>
                  </a:moveTo>
                  <a:cubicBezTo>
                    <a:pt x="810" y="0"/>
                    <a:pt x="714" y="72"/>
                    <a:pt x="714" y="191"/>
                  </a:cubicBezTo>
                  <a:lnTo>
                    <a:pt x="714" y="977"/>
                  </a:lnTo>
                  <a:lnTo>
                    <a:pt x="524" y="977"/>
                  </a:lnTo>
                  <a:cubicBezTo>
                    <a:pt x="429" y="977"/>
                    <a:pt x="333" y="1048"/>
                    <a:pt x="333" y="1143"/>
                  </a:cubicBezTo>
                  <a:cubicBezTo>
                    <a:pt x="333" y="1263"/>
                    <a:pt x="405" y="1334"/>
                    <a:pt x="524" y="1334"/>
                  </a:cubicBezTo>
                  <a:lnTo>
                    <a:pt x="714" y="1334"/>
                  </a:lnTo>
                  <a:lnTo>
                    <a:pt x="714" y="2239"/>
                  </a:lnTo>
                  <a:lnTo>
                    <a:pt x="524" y="2239"/>
                  </a:lnTo>
                  <a:cubicBezTo>
                    <a:pt x="429" y="2239"/>
                    <a:pt x="333" y="2287"/>
                    <a:pt x="333" y="2382"/>
                  </a:cubicBezTo>
                  <a:cubicBezTo>
                    <a:pt x="333" y="2501"/>
                    <a:pt x="405" y="2596"/>
                    <a:pt x="524" y="2596"/>
                  </a:cubicBezTo>
                  <a:lnTo>
                    <a:pt x="714" y="2596"/>
                  </a:lnTo>
                  <a:lnTo>
                    <a:pt x="714" y="3477"/>
                  </a:lnTo>
                  <a:lnTo>
                    <a:pt x="524" y="3477"/>
                  </a:lnTo>
                  <a:cubicBezTo>
                    <a:pt x="429" y="3477"/>
                    <a:pt x="333" y="3549"/>
                    <a:pt x="333" y="3644"/>
                  </a:cubicBezTo>
                  <a:cubicBezTo>
                    <a:pt x="333" y="3763"/>
                    <a:pt x="405" y="3834"/>
                    <a:pt x="524" y="3834"/>
                  </a:cubicBezTo>
                  <a:lnTo>
                    <a:pt x="714" y="3834"/>
                  </a:lnTo>
                  <a:lnTo>
                    <a:pt x="714" y="4739"/>
                  </a:lnTo>
                  <a:lnTo>
                    <a:pt x="524" y="4739"/>
                  </a:lnTo>
                  <a:cubicBezTo>
                    <a:pt x="429" y="4739"/>
                    <a:pt x="333" y="4787"/>
                    <a:pt x="333" y="4882"/>
                  </a:cubicBezTo>
                  <a:cubicBezTo>
                    <a:pt x="333" y="5001"/>
                    <a:pt x="405" y="5097"/>
                    <a:pt x="524" y="5097"/>
                  </a:cubicBezTo>
                  <a:lnTo>
                    <a:pt x="714" y="5097"/>
                  </a:lnTo>
                  <a:lnTo>
                    <a:pt x="714" y="5978"/>
                  </a:lnTo>
                  <a:lnTo>
                    <a:pt x="524" y="5978"/>
                  </a:lnTo>
                  <a:cubicBezTo>
                    <a:pt x="429" y="5978"/>
                    <a:pt x="333" y="6049"/>
                    <a:pt x="333" y="6144"/>
                  </a:cubicBezTo>
                  <a:cubicBezTo>
                    <a:pt x="333" y="6264"/>
                    <a:pt x="405" y="6335"/>
                    <a:pt x="524" y="6335"/>
                  </a:cubicBezTo>
                  <a:lnTo>
                    <a:pt x="714" y="6335"/>
                  </a:lnTo>
                  <a:lnTo>
                    <a:pt x="714" y="7240"/>
                  </a:lnTo>
                  <a:lnTo>
                    <a:pt x="524" y="7240"/>
                  </a:lnTo>
                  <a:cubicBezTo>
                    <a:pt x="429" y="7240"/>
                    <a:pt x="333" y="7288"/>
                    <a:pt x="333" y="7383"/>
                  </a:cubicBezTo>
                  <a:cubicBezTo>
                    <a:pt x="333" y="7502"/>
                    <a:pt x="405" y="7597"/>
                    <a:pt x="524" y="7597"/>
                  </a:cubicBezTo>
                  <a:lnTo>
                    <a:pt x="714" y="7597"/>
                  </a:lnTo>
                  <a:lnTo>
                    <a:pt x="714" y="8478"/>
                  </a:lnTo>
                  <a:lnTo>
                    <a:pt x="524" y="8478"/>
                  </a:lnTo>
                  <a:cubicBezTo>
                    <a:pt x="429" y="8478"/>
                    <a:pt x="333" y="8550"/>
                    <a:pt x="333" y="8645"/>
                  </a:cubicBezTo>
                  <a:cubicBezTo>
                    <a:pt x="333" y="8764"/>
                    <a:pt x="405" y="8836"/>
                    <a:pt x="524" y="8836"/>
                  </a:cubicBezTo>
                  <a:lnTo>
                    <a:pt x="714" y="8836"/>
                  </a:lnTo>
                  <a:lnTo>
                    <a:pt x="714" y="9740"/>
                  </a:lnTo>
                  <a:lnTo>
                    <a:pt x="524" y="9740"/>
                  </a:lnTo>
                  <a:cubicBezTo>
                    <a:pt x="429" y="9740"/>
                    <a:pt x="333" y="9788"/>
                    <a:pt x="333" y="9883"/>
                  </a:cubicBezTo>
                  <a:cubicBezTo>
                    <a:pt x="333" y="10002"/>
                    <a:pt x="405" y="10098"/>
                    <a:pt x="524" y="10098"/>
                  </a:cubicBezTo>
                  <a:lnTo>
                    <a:pt x="714" y="10098"/>
                  </a:lnTo>
                  <a:lnTo>
                    <a:pt x="714" y="10717"/>
                  </a:lnTo>
                  <a:lnTo>
                    <a:pt x="310" y="10717"/>
                  </a:lnTo>
                  <a:cubicBezTo>
                    <a:pt x="167" y="10717"/>
                    <a:pt x="0" y="10836"/>
                    <a:pt x="0" y="11026"/>
                  </a:cubicBezTo>
                  <a:lnTo>
                    <a:pt x="0" y="11574"/>
                  </a:lnTo>
                  <a:cubicBezTo>
                    <a:pt x="0" y="11741"/>
                    <a:pt x="119" y="11884"/>
                    <a:pt x="310" y="11884"/>
                  </a:cubicBezTo>
                  <a:lnTo>
                    <a:pt x="11598" y="11884"/>
                  </a:lnTo>
                  <a:cubicBezTo>
                    <a:pt x="11741" y="11884"/>
                    <a:pt x="11883" y="11765"/>
                    <a:pt x="11883" y="11574"/>
                  </a:cubicBezTo>
                  <a:lnTo>
                    <a:pt x="11883" y="11026"/>
                  </a:lnTo>
                  <a:cubicBezTo>
                    <a:pt x="11907" y="10836"/>
                    <a:pt x="11764" y="10717"/>
                    <a:pt x="11621" y="10717"/>
                  </a:cubicBezTo>
                  <a:lnTo>
                    <a:pt x="11145" y="10717"/>
                  </a:lnTo>
                  <a:lnTo>
                    <a:pt x="11145" y="9526"/>
                  </a:lnTo>
                  <a:cubicBezTo>
                    <a:pt x="11145" y="9431"/>
                    <a:pt x="11074" y="9359"/>
                    <a:pt x="11002" y="9359"/>
                  </a:cubicBezTo>
                  <a:cubicBezTo>
                    <a:pt x="10883" y="9359"/>
                    <a:pt x="10788" y="9407"/>
                    <a:pt x="10788" y="9526"/>
                  </a:cubicBezTo>
                  <a:lnTo>
                    <a:pt x="10788" y="10717"/>
                  </a:lnTo>
                  <a:lnTo>
                    <a:pt x="1858" y="10717"/>
                  </a:lnTo>
                  <a:lnTo>
                    <a:pt x="1858" y="2977"/>
                  </a:lnTo>
                  <a:lnTo>
                    <a:pt x="2620" y="4144"/>
                  </a:lnTo>
                  <a:cubicBezTo>
                    <a:pt x="2661" y="4200"/>
                    <a:pt x="2711" y="4223"/>
                    <a:pt x="2760" y="4223"/>
                  </a:cubicBezTo>
                  <a:cubicBezTo>
                    <a:pt x="2794" y="4223"/>
                    <a:pt x="2828" y="4211"/>
                    <a:pt x="2858" y="4192"/>
                  </a:cubicBezTo>
                  <a:cubicBezTo>
                    <a:pt x="2953" y="4144"/>
                    <a:pt x="2953" y="4049"/>
                    <a:pt x="2929" y="3954"/>
                  </a:cubicBezTo>
                  <a:lnTo>
                    <a:pt x="1953" y="2501"/>
                  </a:lnTo>
                  <a:cubicBezTo>
                    <a:pt x="1898" y="2428"/>
                    <a:pt x="1816" y="2397"/>
                    <a:pt x="1738" y="2397"/>
                  </a:cubicBezTo>
                  <a:cubicBezTo>
                    <a:pt x="1713" y="2397"/>
                    <a:pt x="1690" y="2400"/>
                    <a:pt x="1667" y="2406"/>
                  </a:cubicBezTo>
                  <a:cubicBezTo>
                    <a:pt x="1596" y="2453"/>
                    <a:pt x="1500" y="2525"/>
                    <a:pt x="1500" y="2644"/>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8" name="Google Shape;3128;p54"/>
          <p:cNvGrpSpPr/>
          <p:nvPr/>
        </p:nvGrpSpPr>
        <p:grpSpPr>
          <a:xfrm>
            <a:off x="5511689" y="3573060"/>
            <a:ext cx="354351" cy="352205"/>
            <a:chOff x="5549777" y="3573060"/>
            <a:chExt cx="354351" cy="352205"/>
          </a:xfrm>
        </p:grpSpPr>
        <p:sp>
          <p:nvSpPr>
            <p:cNvPr id="3129" name="Google Shape;3129;p54"/>
            <p:cNvSpPr/>
            <p:nvPr/>
          </p:nvSpPr>
          <p:spPr>
            <a:xfrm>
              <a:off x="5553325" y="3650640"/>
              <a:ext cx="172569" cy="99254"/>
            </a:xfrm>
            <a:custGeom>
              <a:rect b="b" l="l" r="r" t="t"/>
              <a:pathLst>
                <a:path extrusionOk="0" h="3329" w="5788">
                  <a:moveTo>
                    <a:pt x="635" y="0"/>
                  </a:moveTo>
                  <a:cubicBezTo>
                    <a:pt x="608" y="0"/>
                    <a:pt x="584" y="6"/>
                    <a:pt x="572" y="18"/>
                  </a:cubicBezTo>
                  <a:lnTo>
                    <a:pt x="1" y="447"/>
                  </a:lnTo>
                  <a:cubicBezTo>
                    <a:pt x="1" y="2042"/>
                    <a:pt x="1287" y="3328"/>
                    <a:pt x="2906" y="3328"/>
                  </a:cubicBezTo>
                  <a:cubicBezTo>
                    <a:pt x="4502" y="3328"/>
                    <a:pt x="5788" y="2018"/>
                    <a:pt x="5788" y="447"/>
                  </a:cubicBezTo>
                  <a:lnTo>
                    <a:pt x="4478" y="447"/>
                  </a:lnTo>
                  <a:cubicBezTo>
                    <a:pt x="4478" y="1328"/>
                    <a:pt x="3763" y="2042"/>
                    <a:pt x="2858" y="2042"/>
                  </a:cubicBezTo>
                  <a:cubicBezTo>
                    <a:pt x="1977" y="2042"/>
                    <a:pt x="1263" y="1328"/>
                    <a:pt x="1263" y="447"/>
                  </a:cubicBezTo>
                  <a:lnTo>
                    <a:pt x="715" y="18"/>
                  </a:lnTo>
                  <a:cubicBezTo>
                    <a:pt x="691" y="6"/>
                    <a:pt x="662" y="0"/>
                    <a:pt x="635"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4"/>
            <p:cNvSpPr/>
            <p:nvPr/>
          </p:nvSpPr>
          <p:spPr>
            <a:xfrm>
              <a:off x="5631441"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0" y="2882"/>
                  </a:cubicBezTo>
                  <a:lnTo>
                    <a:pt x="286" y="2882"/>
                  </a:lnTo>
                  <a:cubicBezTo>
                    <a:pt x="1874" y="2882"/>
                    <a:pt x="3155" y="1586"/>
                    <a:pt x="3168" y="24"/>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4"/>
            <p:cNvSpPr/>
            <p:nvPr/>
          </p:nvSpPr>
          <p:spPr>
            <a:xfrm>
              <a:off x="5554756" y="3577324"/>
              <a:ext cx="171854" cy="99254"/>
            </a:xfrm>
            <a:custGeom>
              <a:rect b="b" l="l" r="r" t="t"/>
              <a:pathLst>
                <a:path extrusionOk="0" h="3329" w="5764">
                  <a:moveTo>
                    <a:pt x="2882" y="0"/>
                  </a:moveTo>
                  <a:cubicBezTo>
                    <a:pt x="1263" y="0"/>
                    <a:pt x="0" y="1310"/>
                    <a:pt x="0" y="2906"/>
                  </a:cubicBezTo>
                  <a:lnTo>
                    <a:pt x="1310" y="2906"/>
                  </a:lnTo>
                  <a:cubicBezTo>
                    <a:pt x="1310" y="2001"/>
                    <a:pt x="2025" y="1286"/>
                    <a:pt x="2906" y="1286"/>
                  </a:cubicBezTo>
                  <a:cubicBezTo>
                    <a:pt x="3811" y="1286"/>
                    <a:pt x="4525" y="2001"/>
                    <a:pt x="4525" y="2906"/>
                  </a:cubicBezTo>
                  <a:lnTo>
                    <a:pt x="5049" y="3310"/>
                  </a:lnTo>
                  <a:cubicBezTo>
                    <a:pt x="5085" y="3322"/>
                    <a:pt x="5115" y="3328"/>
                    <a:pt x="5138" y="3328"/>
                  </a:cubicBezTo>
                  <a:cubicBezTo>
                    <a:pt x="5162" y="3328"/>
                    <a:pt x="5180" y="3322"/>
                    <a:pt x="5192" y="3310"/>
                  </a:cubicBezTo>
                  <a:lnTo>
                    <a:pt x="5763" y="2906"/>
                  </a:lnTo>
                  <a:cubicBezTo>
                    <a:pt x="5763" y="1286"/>
                    <a:pt x="4477"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4"/>
            <p:cNvSpPr/>
            <p:nvPr/>
          </p:nvSpPr>
          <p:spPr>
            <a:xfrm>
              <a:off x="5631441" y="3578725"/>
              <a:ext cx="94454" cy="97853"/>
            </a:xfrm>
            <a:custGeom>
              <a:rect b="b" l="l" r="r" t="t"/>
              <a:pathLst>
                <a:path extrusionOk="0" h="3282" w="3168">
                  <a:moveTo>
                    <a:pt x="0" y="1"/>
                  </a:moveTo>
                  <a:cubicBezTo>
                    <a:pt x="1429" y="144"/>
                    <a:pt x="2548" y="1263"/>
                    <a:pt x="2620" y="2668"/>
                  </a:cubicBezTo>
                  <a:cubicBezTo>
                    <a:pt x="2620" y="2787"/>
                    <a:pt x="2572" y="2906"/>
                    <a:pt x="2477" y="2978"/>
                  </a:cubicBezTo>
                  <a:lnTo>
                    <a:pt x="2263" y="3121"/>
                  </a:lnTo>
                  <a:lnTo>
                    <a:pt x="2453" y="3263"/>
                  </a:lnTo>
                  <a:cubicBezTo>
                    <a:pt x="2477" y="3275"/>
                    <a:pt x="2507" y="3281"/>
                    <a:pt x="2534" y="3281"/>
                  </a:cubicBezTo>
                  <a:cubicBezTo>
                    <a:pt x="2560" y="3281"/>
                    <a:pt x="2584" y="3275"/>
                    <a:pt x="2596" y="3263"/>
                  </a:cubicBezTo>
                  <a:lnTo>
                    <a:pt x="3168" y="2859"/>
                  </a:lnTo>
                  <a:cubicBezTo>
                    <a:pt x="3168" y="1263"/>
                    <a:pt x="1858" y="1"/>
                    <a:pt x="28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4"/>
            <p:cNvSpPr/>
            <p:nvPr/>
          </p:nvSpPr>
          <p:spPr>
            <a:xfrm>
              <a:off x="5554756" y="3651325"/>
              <a:ext cx="37656" cy="21169"/>
            </a:xfrm>
            <a:custGeom>
              <a:rect b="b" l="l" r="r" t="t"/>
              <a:pathLst>
                <a:path extrusionOk="0" h="710" w="1263">
                  <a:moveTo>
                    <a:pt x="622" y="1"/>
                  </a:moveTo>
                  <a:cubicBezTo>
                    <a:pt x="596" y="1"/>
                    <a:pt x="572" y="7"/>
                    <a:pt x="548" y="19"/>
                  </a:cubicBezTo>
                  <a:lnTo>
                    <a:pt x="0" y="447"/>
                  </a:lnTo>
                  <a:lnTo>
                    <a:pt x="0" y="709"/>
                  </a:lnTo>
                  <a:lnTo>
                    <a:pt x="1263" y="709"/>
                  </a:lnTo>
                  <a:cubicBezTo>
                    <a:pt x="1239" y="614"/>
                    <a:pt x="1239" y="543"/>
                    <a:pt x="1239" y="447"/>
                  </a:cubicBezTo>
                  <a:lnTo>
                    <a:pt x="715" y="19"/>
                  </a:lnTo>
                  <a:cubicBezTo>
                    <a:pt x="679" y="7"/>
                    <a:pt x="649" y="1"/>
                    <a:pt x="622"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4"/>
            <p:cNvSpPr/>
            <p:nvPr/>
          </p:nvSpPr>
          <p:spPr>
            <a:xfrm>
              <a:off x="5724465" y="3650640"/>
              <a:ext cx="172539" cy="99254"/>
            </a:xfrm>
            <a:custGeom>
              <a:rect b="b" l="l" r="r" t="t"/>
              <a:pathLst>
                <a:path extrusionOk="0" h="3329" w="5787">
                  <a:moveTo>
                    <a:pt x="637" y="0"/>
                  </a:moveTo>
                  <a:cubicBezTo>
                    <a:pt x="607" y="0"/>
                    <a:pt x="583" y="6"/>
                    <a:pt x="572" y="18"/>
                  </a:cubicBezTo>
                  <a:lnTo>
                    <a:pt x="0" y="447"/>
                  </a:lnTo>
                  <a:cubicBezTo>
                    <a:pt x="0" y="2042"/>
                    <a:pt x="1334" y="3328"/>
                    <a:pt x="2905" y="3328"/>
                  </a:cubicBezTo>
                  <a:cubicBezTo>
                    <a:pt x="4501" y="3328"/>
                    <a:pt x="5787" y="2018"/>
                    <a:pt x="5787" y="447"/>
                  </a:cubicBezTo>
                  <a:lnTo>
                    <a:pt x="4477" y="447"/>
                  </a:lnTo>
                  <a:cubicBezTo>
                    <a:pt x="4477" y="1328"/>
                    <a:pt x="3763" y="2042"/>
                    <a:pt x="2882" y="2042"/>
                  </a:cubicBezTo>
                  <a:cubicBezTo>
                    <a:pt x="1977" y="2042"/>
                    <a:pt x="1262" y="1328"/>
                    <a:pt x="1262" y="447"/>
                  </a:cubicBezTo>
                  <a:lnTo>
                    <a:pt x="738" y="18"/>
                  </a:lnTo>
                  <a:cubicBezTo>
                    <a:pt x="703" y="6"/>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4"/>
            <p:cNvSpPr/>
            <p:nvPr/>
          </p:nvSpPr>
          <p:spPr>
            <a:xfrm>
              <a:off x="5802552"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1" y="2882"/>
                  </a:cubicBezTo>
                  <a:lnTo>
                    <a:pt x="286" y="2882"/>
                  </a:lnTo>
                  <a:cubicBezTo>
                    <a:pt x="1874" y="2882"/>
                    <a:pt x="3155" y="1586"/>
                    <a:pt x="3168" y="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4"/>
            <p:cNvSpPr/>
            <p:nvPr/>
          </p:nvSpPr>
          <p:spPr>
            <a:xfrm>
              <a:off x="5725866" y="3577324"/>
              <a:ext cx="171854" cy="99254"/>
            </a:xfrm>
            <a:custGeom>
              <a:rect b="b" l="l" r="r" t="t"/>
              <a:pathLst>
                <a:path extrusionOk="0" h="3329" w="5764">
                  <a:moveTo>
                    <a:pt x="2882" y="0"/>
                  </a:moveTo>
                  <a:cubicBezTo>
                    <a:pt x="1287" y="0"/>
                    <a:pt x="1" y="1310"/>
                    <a:pt x="1" y="2906"/>
                  </a:cubicBezTo>
                  <a:lnTo>
                    <a:pt x="1310" y="2906"/>
                  </a:lnTo>
                  <a:cubicBezTo>
                    <a:pt x="1310" y="2001"/>
                    <a:pt x="2025" y="1286"/>
                    <a:pt x="2906" y="1286"/>
                  </a:cubicBezTo>
                  <a:cubicBezTo>
                    <a:pt x="3811" y="1286"/>
                    <a:pt x="4525" y="2001"/>
                    <a:pt x="4525" y="2906"/>
                  </a:cubicBezTo>
                  <a:lnTo>
                    <a:pt x="5049" y="3310"/>
                  </a:lnTo>
                  <a:cubicBezTo>
                    <a:pt x="5085" y="3322"/>
                    <a:pt x="5115" y="3328"/>
                    <a:pt x="5142" y="3328"/>
                  </a:cubicBezTo>
                  <a:cubicBezTo>
                    <a:pt x="5168" y="3328"/>
                    <a:pt x="5192" y="3322"/>
                    <a:pt x="5216" y="3310"/>
                  </a:cubicBezTo>
                  <a:lnTo>
                    <a:pt x="5764" y="2906"/>
                  </a:lnTo>
                  <a:cubicBezTo>
                    <a:pt x="5764" y="1286"/>
                    <a:pt x="4454" y="0"/>
                    <a:pt x="288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4"/>
            <p:cNvSpPr/>
            <p:nvPr/>
          </p:nvSpPr>
          <p:spPr>
            <a:xfrm>
              <a:off x="5803267" y="3578725"/>
              <a:ext cx="93738" cy="97853"/>
            </a:xfrm>
            <a:custGeom>
              <a:rect b="b" l="l" r="r" t="t"/>
              <a:pathLst>
                <a:path extrusionOk="0" h="3282" w="3144">
                  <a:moveTo>
                    <a:pt x="0" y="1"/>
                  </a:moveTo>
                  <a:cubicBezTo>
                    <a:pt x="1429" y="144"/>
                    <a:pt x="2525" y="1263"/>
                    <a:pt x="2620" y="2668"/>
                  </a:cubicBezTo>
                  <a:cubicBezTo>
                    <a:pt x="2620" y="2787"/>
                    <a:pt x="2549" y="2906"/>
                    <a:pt x="2453" y="2978"/>
                  </a:cubicBezTo>
                  <a:lnTo>
                    <a:pt x="2263" y="3121"/>
                  </a:lnTo>
                  <a:lnTo>
                    <a:pt x="2429" y="3263"/>
                  </a:lnTo>
                  <a:cubicBezTo>
                    <a:pt x="2465" y="3275"/>
                    <a:pt x="2495" y="3281"/>
                    <a:pt x="2519" y="3281"/>
                  </a:cubicBezTo>
                  <a:cubicBezTo>
                    <a:pt x="2543" y="3281"/>
                    <a:pt x="2560" y="3275"/>
                    <a:pt x="2572" y="3263"/>
                  </a:cubicBezTo>
                  <a:lnTo>
                    <a:pt x="3144" y="2859"/>
                  </a:lnTo>
                  <a:cubicBezTo>
                    <a:pt x="3144" y="1263"/>
                    <a:pt x="1858" y="1"/>
                    <a:pt x="26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4"/>
            <p:cNvSpPr/>
            <p:nvPr/>
          </p:nvSpPr>
          <p:spPr>
            <a:xfrm>
              <a:off x="5725866" y="3651325"/>
              <a:ext cx="38372" cy="21169"/>
            </a:xfrm>
            <a:custGeom>
              <a:rect b="b" l="l" r="r" t="t"/>
              <a:pathLst>
                <a:path extrusionOk="0" h="710" w="1287">
                  <a:moveTo>
                    <a:pt x="626" y="1"/>
                  </a:moveTo>
                  <a:cubicBezTo>
                    <a:pt x="602" y="1"/>
                    <a:pt x="584" y="7"/>
                    <a:pt x="572" y="19"/>
                  </a:cubicBezTo>
                  <a:lnTo>
                    <a:pt x="1" y="447"/>
                  </a:lnTo>
                  <a:lnTo>
                    <a:pt x="1" y="709"/>
                  </a:lnTo>
                  <a:lnTo>
                    <a:pt x="1287" y="709"/>
                  </a:lnTo>
                  <a:cubicBezTo>
                    <a:pt x="1239" y="614"/>
                    <a:pt x="1239" y="543"/>
                    <a:pt x="1239" y="447"/>
                  </a:cubicBezTo>
                  <a:lnTo>
                    <a:pt x="715" y="19"/>
                  </a:lnTo>
                  <a:cubicBezTo>
                    <a:pt x="679" y="7"/>
                    <a:pt x="650" y="1"/>
                    <a:pt x="6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4"/>
            <p:cNvSpPr/>
            <p:nvPr/>
          </p:nvSpPr>
          <p:spPr>
            <a:xfrm>
              <a:off x="5553325" y="3822645"/>
              <a:ext cx="172569" cy="99075"/>
            </a:xfrm>
            <a:custGeom>
              <a:rect b="b" l="l" r="r" t="t"/>
              <a:pathLst>
                <a:path extrusionOk="0" h="3323" w="5788">
                  <a:moveTo>
                    <a:pt x="635" y="0"/>
                  </a:moveTo>
                  <a:cubicBezTo>
                    <a:pt x="608" y="0"/>
                    <a:pt x="584" y="12"/>
                    <a:pt x="572" y="36"/>
                  </a:cubicBezTo>
                  <a:lnTo>
                    <a:pt x="1" y="441"/>
                  </a:lnTo>
                  <a:cubicBezTo>
                    <a:pt x="1" y="2060"/>
                    <a:pt x="1287" y="3322"/>
                    <a:pt x="2906" y="3322"/>
                  </a:cubicBezTo>
                  <a:cubicBezTo>
                    <a:pt x="4502" y="3322"/>
                    <a:pt x="5788" y="2012"/>
                    <a:pt x="5788" y="441"/>
                  </a:cubicBezTo>
                  <a:lnTo>
                    <a:pt x="4478" y="441"/>
                  </a:lnTo>
                  <a:cubicBezTo>
                    <a:pt x="4478" y="1346"/>
                    <a:pt x="3763" y="2060"/>
                    <a:pt x="2858" y="2060"/>
                  </a:cubicBezTo>
                  <a:cubicBezTo>
                    <a:pt x="1977" y="2060"/>
                    <a:pt x="1263" y="1346"/>
                    <a:pt x="1263" y="441"/>
                  </a:cubicBezTo>
                  <a:lnTo>
                    <a:pt x="715" y="36"/>
                  </a:lnTo>
                  <a:cubicBezTo>
                    <a:pt x="691" y="12"/>
                    <a:pt x="66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4"/>
            <p:cNvSpPr/>
            <p:nvPr/>
          </p:nvSpPr>
          <p:spPr>
            <a:xfrm>
              <a:off x="5631441"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0" y="2882"/>
                  </a:cubicBezTo>
                  <a:lnTo>
                    <a:pt x="286" y="2882"/>
                  </a:lnTo>
                  <a:cubicBezTo>
                    <a:pt x="1874" y="2882"/>
                    <a:pt x="3155" y="1586"/>
                    <a:pt x="3168" y="25"/>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4"/>
            <p:cNvSpPr/>
            <p:nvPr/>
          </p:nvSpPr>
          <p:spPr>
            <a:xfrm>
              <a:off x="5554756" y="3749865"/>
              <a:ext cx="171854" cy="99254"/>
            </a:xfrm>
            <a:custGeom>
              <a:rect b="b" l="l" r="r" t="t"/>
              <a:pathLst>
                <a:path extrusionOk="0" h="3329" w="5764">
                  <a:moveTo>
                    <a:pt x="2882" y="0"/>
                  </a:moveTo>
                  <a:cubicBezTo>
                    <a:pt x="1263" y="0"/>
                    <a:pt x="0" y="1310"/>
                    <a:pt x="0" y="2882"/>
                  </a:cubicBezTo>
                  <a:lnTo>
                    <a:pt x="1310" y="2882"/>
                  </a:lnTo>
                  <a:cubicBezTo>
                    <a:pt x="1310" y="2001"/>
                    <a:pt x="2025" y="1286"/>
                    <a:pt x="2906" y="1286"/>
                  </a:cubicBezTo>
                  <a:cubicBezTo>
                    <a:pt x="3811" y="1286"/>
                    <a:pt x="4525" y="2001"/>
                    <a:pt x="4525" y="2882"/>
                  </a:cubicBezTo>
                  <a:lnTo>
                    <a:pt x="5049" y="3310"/>
                  </a:lnTo>
                  <a:cubicBezTo>
                    <a:pt x="5085" y="3322"/>
                    <a:pt x="5115" y="3328"/>
                    <a:pt x="5138" y="3328"/>
                  </a:cubicBezTo>
                  <a:cubicBezTo>
                    <a:pt x="5162" y="3328"/>
                    <a:pt x="5180" y="3322"/>
                    <a:pt x="5192" y="3310"/>
                  </a:cubicBezTo>
                  <a:lnTo>
                    <a:pt x="5763" y="2882"/>
                  </a:lnTo>
                  <a:cubicBezTo>
                    <a:pt x="5763" y="1286"/>
                    <a:pt x="4477" y="0"/>
                    <a:pt x="2882" y="0"/>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4"/>
            <p:cNvSpPr/>
            <p:nvPr/>
          </p:nvSpPr>
          <p:spPr>
            <a:xfrm>
              <a:off x="5631441" y="3750551"/>
              <a:ext cx="94454" cy="98568"/>
            </a:xfrm>
            <a:custGeom>
              <a:rect b="b" l="l" r="r" t="t"/>
              <a:pathLst>
                <a:path extrusionOk="0" h="3306" w="3168">
                  <a:moveTo>
                    <a:pt x="0" y="1"/>
                  </a:moveTo>
                  <a:cubicBezTo>
                    <a:pt x="1429" y="144"/>
                    <a:pt x="2548" y="1287"/>
                    <a:pt x="2620" y="2692"/>
                  </a:cubicBezTo>
                  <a:cubicBezTo>
                    <a:pt x="2620" y="2811"/>
                    <a:pt x="2572" y="2930"/>
                    <a:pt x="2477" y="2978"/>
                  </a:cubicBezTo>
                  <a:lnTo>
                    <a:pt x="2263" y="3121"/>
                  </a:lnTo>
                  <a:lnTo>
                    <a:pt x="2453" y="3287"/>
                  </a:lnTo>
                  <a:cubicBezTo>
                    <a:pt x="2477" y="3299"/>
                    <a:pt x="2507" y="3305"/>
                    <a:pt x="2534" y="3305"/>
                  </a:cubicBezTo>
                  <a:cubicBezTo>
                    <a:pt x="2560" y="3305"/>
                    <a:pt x="2584" y="3299"/>
                    <a:pt x="2596" y="3287"/>
                  </a:cubicBezTo>
                  <a:lnTo>
                    <a:pt x="3168" y="2859"/>
                  </a:lnTo>
                  <a:cubicBezTo>
                    <a:pt x="3168" y="1287"/>
                    <a:pt x="1858" y="1"/>
                    <a:pt x="286" y="1"/>
                  </a:cubicBezTo>
                  <a:close/>
                </a:path>
              </a:pathLst>
            </a:custGeom>
            <a:solidFill>
              <a:srgbClr val="E9E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4"/>
            <p:cNvSpPr/>
            <p:nvPr/>
          </p:nvSpPr>
          <p:spPr>
            <a:xfrm>
              <a:off x="5554756" y="3823867"/>
              <a:ext cx="37656" cy="21169"/>
            </a:xfrm>
            <a:custGeom>
              <a:rect b="b" l="l" r="r" t="t"/>
              <a:pathLst>
                <a:path extrusionOk="0" h="710" w="1263">
                  <a:moveTo>
                    <a:pt x="622" y="1"/>
                  </a:moveTo>
                  <a:cubicBezTo>
                    <a:pt x="596" y="1"/>
                    <a:pt x="572" y="7"/>
                    <a:pt x="548" y="19"/>
                  </a:cubicBezTo>
                  <a:lnTo>
                    <a:pt x="0" y="424"/>
                  </a:lnTo>
                  <a:lnTo>
                    <a:pt x="0" y="709"/>
                  </a:lnTo>
                  <a:lnTo>
                    <a:pt x="1263" y="709"/>
                  </a:lnTo>
                  <a:cubicBezTo>
                    <a:pt x="1239" y="614"/>
                    <a:pt x="1239" y="519"/>
                    <a:pt x="1239" y="424"/>
                  </a:cubicBezTo>
                  <a:lnTo>
                    <a:pt x="715" y="19"/>
                  </a:lnTo>
                  <a:cubicBezTo>
                    <a:pt x="679" y="7"/>
                    <a:pt x="649"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4"/>
            <p:cNvSpPr/>
            <p:nvPr/>
          </p:nvSpPr>
          <p:spPr>
            <a:xfrm>
              <a:off x="5724465" y="3822645"/>
              <a:ext cx="172539" cy="99075"/>
            </a:xfrm>
            <a:custGeom>
              <a:rect b="b" l="l" r="r" t="t"/>
              <a:pathLst>
                <a:path extrusionOk="0" h="3323" w="5787">
                  <a:moveTo>
                    <a:pt x="637" y="0"/>
                  </a:moveTo>
                  <a:cubicBezTo>
                    <a:pt x="607" y="0"/>
                    <a:pt x="583" y="12"/>
                    <a:pt x="572" y="36"/>
                  </a:cubicBezTo>
                  <a:lnTo>
                    <a:pt x="0" y="441"/>
                  </a:lnTo>
                  <a:cubicBezTo>
                    <a:pt x="0" y="2060"/>
                    <a:pt x="1334" y="3322"/>
                    <a:pt x="2905" y="3322"/>
                  </a:cubicBezTo>
                  <a:cubicBezTo>
                    <a:pt x="4501" y="3322"/>
                    <a:pt x="5787" y="2012"/>
                    <a:pt x="5787" y="441"/>
                  </a:cubicBezTo>
                  <a:lnTo>
                    <a:pt x="4477" y="441"/>
                  </a:lnTo>
                  <a:cubicBezTo>
                    <a:pt x="4477" y="1346"/>
                    <a:pt x="3763" y="2060"/>
                    <a:pt x="2882" y="2060"/>
                  </a:cubicBezTo>
                  <a:cubicBezTo>
                    <a:pt x="1977" y="2060"/>
                    <a:pt x="1262" y="1346"/>
                    <a:pt x="1262" y="441"/>
                  </a:cubicBezTo>
                  <a:lnTo>
                    <a:pt x="738" y="36"/>
                  </a:lnTo>
                  <a:cubicBezTo>
                    <a:pt x="703" y="12"/>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4"/>
            <p:cNvSpPr/>
            <p:nvPr/>
          </p:nvSpPr>
          <p:spPr>
            <a:xfrm>
              <a:off x="5802552"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1" y="2882"/>
                  </a:cubicBezTo>
                  <a:lnTo>
                    <a:pt x="286" y="2882"/>
                  </a:lnTo>
                  <a:cubicBezTo>
                    <a:pt x="1874" y="2882"/>
                    <a:pt x="3155" y="1586"/>
                    <a:pt x="3168" y="25"/>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4"/>
            <p:cNvSpPr/>
            <p:nvPr/>
          </p:nvSpPr>
          <p:spPr>
            <a:xfrm>
              <a:off x="5725866" y="3749865"/>
              <a:ext cx="171854" cy="99254"/>
            </a:xfrm>
            <a:custGeom>
              <a:rect b="b" l="l" r="r" t="t"/>
              <a:pathLst>
                <a:path extrusionOk="0" h="3329" w="5764">
                  <a:moveTo>
                    <a:pt x="2882" y="0"/>
                  </a:moveTo>
                  <a:cubicBezTo>
                    <a:pt x="1287" y="0"/>
                    <a:pt x="1" y="1310"/>
                    <a:pt x="1" y="2882"/>
                  </a:cubicBezTo>
                  <a:lnTo>
                    <a:pt x="1310" y="2882"/>
                  </a:lnTo>
                  <a:cubicBezTo>
                    <a:pt x="1310" y="2001"/>
                    <a:pt x="2025" y="1286"/>
                    <a:pt x="2906" y="1286"/>
                  </a:cubicBezTo>
                  <a:cubicBezTo>
                    <a:pt x="3811" y="1286"/>
                    <a:pt x="4525" y="2001"/>
                    <a:pt x="4525" y="2882"/>
                  </a:cubicBezTo>
                  <a:lnTo>
                    <a:pt x="5049" y="3310"/>
                  </a:lnTo>
                  <a:cubicBezTo>
                    <a:pt x="5085" y="3322"/>
                    <a:pt x="5115" y="3328"/>
                    <a:pt x="5142" y="3328"/>
                  </a:cubicBezTo>
                  <a:cubicBezTo>
                    <a:pt x="5168" y="3328"/>
                    <a:pt x="5192" y="3322"/>
                    <a:pt x="5216" y="3310"/>
                  </a:cubicBezTo>
                  <a:lnTo>
                    <a:pt x="5764" y="2882"/>
                  </a:lnTo>
                  <a:cubicBezTo>
                    <a:pt x="5764" y="1286"/>
                    <a:pt x="4502" y="0"/>
                    <a:pt x="288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4"/>
            <p:cNvSpPr/>
            <p:nvPr/>
          </p:nvSpPr>
          <p:spPr>
            <a:xfrm>
              <a:off x="5803267" y="3750551"/>
              <a:ext cx="93738" cy="98568"/>
            </a:xfrm>
            <a:custGeom>
              <a:rect b="b" l="l" r="r" t="t"/>
              <a:pathLst>
                <a:path extrusionOk="0" h="3306" w="3144">
                  <a:moveTo>
                    <a:pt x="0" y="1"/>
                  </a:moveTo>
                  <a:cubicBezTo>
                    <a:pt x="1429" y="144"/>
                    <a:pt x="2525" y="1287"/>
                    <a:pt x="2620" y="2692"/>
                  </a:cubicBezTo>
                  <a:cubicBezTo>
                    <a:pt x="2620" y="2811"/>
                    <a:pt x="2549" y="2930"/>
                    <a:pt x="2453" y="2978"/>
                  </a:cubicBezTo>
                  <a:lnTo>
                    <a:pt x="2263" y="3121"/>
                  </a:lnTo>
                  <a:lnTo>
                    <a:pt x="2429" y="3287"/>
                  </a:lnTo>
                  <a:cubicBezTo>
                    <a:pt x="2465" y="3299"/>
                    <a:pt x="2495" y="3305"/>
                    <a:pt x="2519" y="3305"/>
                  </a:cubicBezTo>
                  <a:cubicBezTo>
                    <a:pt x="2543" y="3305"/>
                    <a:pt x="2560" y="3299"/>
                    <a:pt x="2572" y="3287"/>
                  </a:cubicBezTo>
                  <a:lnTo>
                    <a:pt x="3144" y="2859"/>
                  </a:lnTo>
                  <a:cubicBezTo>
                    <a:pt x="3144" y="1287"/>
                    <a:pt x="1858" y="1"/>
                    <a:pt x="262"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4"/>
            <p:cNvSpPr/>
            <p:nvPr/>
          </p:nvSpPr>
          <p:spPr>
            <a:xfrm>
              <a:off x="5725866" y="3823867"/>
              <a:ext cx="38372" cy="21169"/>
            </a:xfrm>
            <a:custGeom>
              <a:rect b="b" l="l" r="r" t="t"/>
              <a:pathLst>
                <a:path extrusionOk="0" h="710" w="1287">
                  <a:moveTo>
                    <a:pt x="626" y="1"/>
                  </a:moveTo>
                  <a:cubicBezTo>
                    <a:pt x="602" y="1"/>
                    <a:pt x="584" y="7"/>
                    <a:pt x="572" y="19"/>
                  </a:cubicBezTo>
                  <a:lnTo>
                    <a:pt x="1" y="424"/>
                  </a:lnTo>
                  <a:lnTo>
                    <a:pt x="1" y="709"/>
                  </a:lnTo>
                  <a:lnTo>
                    <a:pt x="1287" y="709"/>
                  </a:lnTo>
                  <a:cubicBezTo>
                    <a:pt x="1239" y="614"/>
                    <a:pt x="1239" y="519"/>
                    <a:pt x="1239" y="424"/>
                  </a:cubicBezTo>
                  <a:lnTo>
                    <a:pt x="715" y="19"/>
                  </a:lnTo>
                  <a:cubicBezTo>
                    <a:pt x="679" y="7"/>
                    <a:pt x="650" y="1"/>
                    <a:pt x="62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4"/>
            <p:cNvSpPr/>
            <p:nvPr/>
          </p:nvSpPr>
          <p:spPr>
            <a:xfrm>
              <a:off x="5793339" y="3811374"/>
              <a:ext cx="33393" cy="49284"/>
            </a:xfrm>
            <a:custGeom>
              <a:rect b="b" l="l" r="r" t="t"/>
              <a:pathLst>
                <a:path extrusionOk="0" h="1653" w="1120">
                  <a:moveTo>
                    <a:pt x="619" y="604"/>
                  </a:moveTo>
                  <a:lnTo>
                    <a:pt x="619" y="914"/>
                  </a:lnTo>
                  <a:lnTo>
                    <a:pt x="452" y="914"/>
                  </a:lnTo>
                  <a:cubicBezTo>
                    <a:pt x="524" y="819"/>
                    <a:pt x="595" y="700"/>
                    <a:pt x="619" y="604"/>
                  </a:cubicBezTo>
                  <a:close/>
                  <a:moveTo>
                    <a:pt x="739" y="0"/>
                  </a:moveTo>
                  <a:cubicBezTo>
                    <a:pt x="661" y="0"/>
                    <a:pt x="579" y="31"/>
                    <a:pt x="524" y="104"/>
                  </a:cubicBezTo>
                  <a:cubicBezTo>
                    <a:pt x="476" y="200"/>
                    <a:pt x="143" y="795"/>
                    <a:pt x="24" y="962"/>
                  </a:cubicBezTo>
                  <a:cubicBezTo>
                    <a:pt x="0" y="1009"/>
                    <a:pt x="0" y="1057"/>
                    <a:pt x="0" y="1081"/>
                  </a:cubicBezTo>
                  <a:cubicBezTo>
                    <a:pt x="24" y="1200"/>
                    <a:pt x="95" y="1271"/>
                    <a:pt x="167" y="1271"/>
                  </a:cubicBezTo>
                  <a:lnTo>
                    <a:pt x="619" y="1271"/>
                  </a:lnTo>
                  <a:lnTo>
                    <a:pt x="619" y="1486"/>
                  </a:lnTo>
                  <a:cubicBezTo>
                    <a:pt x="619" y="1557"/>
                    <a:pt x="714" y="1652"/>
                    <a:pt x="810" y="1652"/>
                  </a:cubicBezTo>
                  <a:cubicBezTo>
                    <a:pt x="881" y="1652"/>
                    <a:pt x="976" y="1557"/>
                    <a:pt x="976" y="1486"/>
                  </a:cubicBezTo>
                  <a:lnTo>
                    <a:pt x="976" y="1271"/>
                  </a:lnTo>
                  <a:cubicBezTo>
                    <a:pt x="1072" y="1271"/>
                    <a:pt x="1119" y="1176"/>
                    <a:pt x="1119" y="1081"/>
                  </a:cubicBezTo>
                  <a:cubicBezTo>
                    <a:pt x="1119" y="1009"/>
                    <a:pt x="1072" y="914"/>
                    <a:pt x="976" y="914"/>
                  </a:cubicBezTo>
                  <a:lnTo>
                    <a:pt x="976" y="247"/>
                  </a:lnTo>
                  <a:cubicBezTo>
                    <a:pt x="976" y="128"/>
                    <a:pt x="881" y="33"/>
                    <a:pt x="810" y="9"/>
                  </a:cubicBezTo>
                  <a:cubicBezTo>
                    <a:pt x="787" y="3"/>
                    <a:pt x="763"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54"/>
            <p:cNvSpPr/>
            <p:nvPr/>
          </p:nvSpPr>
          <p:spPr>
            <a:xfrm>
              <a:off x="5793339" y="3637670"/>
              <a:ext cx="32677" cy="49731"/>
            </a:xfrm>
            <a:custGeom>
              <a:rect b="b" l="l" r="r" t="t"/>
              <a:pathLst>
                <a:path extrusionOk="0" h="1668" w="1096">
                  <a:moveTo>
                    <a:pt x="500" y="0"/>
                  </a:moveTo>
                  <a:cubicBezTo>
                    <a:pt x="262" y="0"/>
                    <a:pt x="48" y="143"/>
                    <a:pt x="24" y="382"/>
                  </a:cubicBezTo>
                  <a:cubicBezTo>
                    <a:pt x="0" y="477"/>
                    <a:pt x="48" y="572"/>
                    <a:pt x="119" y="596"/>
                  </a:cubicBezTo>
                  <a:cubicBezTo>
                    <a:pt x="135" y="600"/>
                    <a:pt x="152" y="602"/>
                    <a:pt x="170" y="602"/>
                  </a:cubicBezTo>
                  <a:cubicBezTo>
                    <a:pt x="252" y="602"/>
                    <a:pt x="338" y="556"/>
                    <a:pt x="357" y="477"/>
                  </a:cubicBezTo>
                  <a:cubicBezTo>
                    <a:pt x="357" y="429"/>
                    <a:pt x="452" y="358"/>
                    <a:pt x="500" y="358"/>
                  </a:cubicBezTo>
                  <a:cubicBezTo>
                    <a:pt x="595" y="358"/>
                    <a:pt x="643" y="429"/>
                    <a:pt x="643" y="501"/>
                  </a:cubicBezTo>
                  <a:lnTo>
                    <a:pt x="643" y="548"/>
                  </a:lnTo>
                  <a:cubicBezTo>
                    <a:pt x="643" y="572"/>
                    <a:pt x="619" y="667"/>
                    <a:pt x="524" y="763"/>
                  </a:cubicBezTo>
                  <a:cubicBezTo>
                    <a:pt x="333" y="1048"/>
                    <a:pt x="214" y="1191"/>
                    <a:pt x="143" y="1286"/>
                  </a:cubicBezTo>
                  <a:cubicBezTo>
                    <a:pt x="48" y="1406"/>
                    <a:pt x="24" y="1429"/>
                    <a:pt x="48" y="1548"/>
                  </a:cubicBezTo>
                  <a:cubicBezTo>
                    <a:pt x="95" y="1620"/>
                    <a:pt x="119" y="1644"/>
                    <a:pt x="167" y="1667"/>
                  </a:cubicBezTo>
                  <a:lnTo>
                    <a:pt x="881" y="1667"/>
                  </a:lnTo>
                  <a:cubicBezTo>
                    <a:pt x="976" y="1667"/>
                    <a:pt x="1072" y="1596"/>
                    <a:pt x="1072" y="1501"/>
                  </a:cubicBezTo>
                  <a:cubicBezTo>
                    <a:pt x="1095" y="1406"/>
                    <a:pt x="1000" y="1358"/>
                    <a:pt x="929" y="1358"/>
                  </a:cubicBezTo>
                  <a:lnTo>
                    <a:pt x="595" y="1358"/>
                  </a:lnTo>
                  <a:cubicBezTo>
                    <a:pt x="643" y="1263"/>
                    <a:pt x="738" y="1144"/>
                    <a:pt x="857" y="953"/>
                  </a:cubicBezTo>
                  <a:cubicBezTo>
                    <a:pt x="953" y="834"/>
                    <a:pt x="1000" y="715"/>
                    <a:pt x="1000" y="643"/>
                  </a:cubicBezTo>
                  <a:lnTo>
                    <a:pt x="1000" y="596"/>
                  </a:lnTo>
                  <a:lnTo>
                    <a:pt x="1000" y="548"/>
                  </a:lnTo>
                  <a:lnTo>
                    <a:pt x="1000" y="501"/>
                  </a:lnTo>
                  <a:cubicBezTo>
                    <a:pt x="1000" y="239"/>
                    <a:pt x="810"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54"/>
            <p:cNvSpPr/>
            <p:nvPr/>
          </p:nvSpPr>
          <p:spPr>
            <a:xfrm>
              <a:off x="5627178" y="3639787"/>
              <a:ext cx="20632" cy="47793"/>
            </a:xfrm>
            <a:custGeom>
              <a:rect b="b" l="l" r="r" t="t"/>
              <a:pathLst>
                <a:path extrusionOk="0" h="1603" w="692">
                  <a:moveTo>
                    <a:pt x="215" y="1"/>
                  </a:moveTo>
                  <a:cubicBezTo>
                    <a:pt x="191" y="1"/>
                    <a:pt x="143" y="1"/>
                    <a:pt x="119" y="25"/>
                  </a:cubicBezTo>
                  <a:cubicBezTo>
                    <a:pt x="0" y="168"/>
                    <a:pt x="96" y="334"/>
                    <a:pt x="239" y="334"/>
                  </a:cubicBezTo>
                  <a:lnTo>
                    <a:pt x="334" y="334"/>
                  </a:lnTo>
                  <a:lnTo>
                    <a:pt x="334" y="1454"/>
                  </a:lnTo>
                  <a:cubicBezTo>
                    <a:pt x="334" y="1477"/>
                    <a:pt x="334" y="1525"/>
                    <a:pt x="358" y="1549"/>
                  </a:cubicBezTo>
                  <a:cubicBezTo>
                    <a:pt x="403" y="1587"/>
                    <a:pt x="451" y="1603"/>
                    <a:pt x="495" y="1603"/>
                  </a:cubicBezTo>
                  <a:cubicBezTo>
                    <a:pt x="589" y="1603"/>
                    <a:pt x="667" y="1527"/>
                    <a:pt x="667" y="1430"/>
                  </a:cubicBezTo>
                  <a:lnTo>
                    <a:pt x="667" y="49"/>
                  </a:lnTo>
                  <a:cubicBezTo>
                    <a:pt x="691" y="49"/>
                    <a:pt x="667" y="1"/>
                    <a:pt x="59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4"/>
            <p:cNvSpPr/>
            <p:nvPr/>
          </p:nvSpPr>
          <p:spPr>
            <a:xfrm>
              <a:off x="5623630" y="3810211"/>
              <a:ext cx="30560" cy="49731"/>
            </a:xfrm>
            <a:custGeom>
              <a:rect b="b" l="l" r="r" t="t"/>
              <a:pathLst>
                <a:path extrusionOk="0" h="1668" w="1025">
                  <a:moveTo>
                    <a:pt x="500" y="0"/>
                  </a:moveTo>
                  <a:cubicBezTo>
                    <a:pt x="262" y="0"/>
                    <a:pt x="72" y="167"/>
                    <a:pt x="24" y="381"/>
                  </a:cubicBezTo>
                  <a:cubicBezTo>
                    <a:pt x="0" y="477"/>
                    <a:pt x="72" y="548"/>
                    <a:pt x="191" y="596"/>
                  </a:cubicBezTo>
                  <a:cubicBezTo>
                    <a:pt x="200" y="599"/>
                    <a:pt x="210" y="600"/>
                    <a:pt x="220" y="600"/>
                  </a:cubicBezTo>
                  <a:cubicBezTo>
                    <a:pt x="286" y="600"/>
                    <a:pt x="361" y="533"/>
                    <a:pt x="381" y="429"/>
                  </a:cubicBezTo>
                  <a:cubicBezTo>
                    <a:pt x="381" y="381"/>
                    <a:pt x="477" y="310"/>
                    <a:pt x="548" y="310"/>
                  </a:cubicBezTo>
                  <a:cubicBezTo>
                    <a:pt x="620" y="310"/>
                    <a:pt x="691" y="381"/>
                    <a:pt x="691" y="477"/>
                  </a:cubicBezTo>
                  <a:cubicBezTo>
                    <a:pt x="691" y="548"/>
                    <a:pt x="620" y="620"/>
                    <a:pt x="548" y="620"/>
                  </a:cubicBezTo>
                  <a:cubicBezTo>
                    <a:pt x="453" y="620"/>
                    <a:pt x="358" y="715"/>
                    <a:pt x="358" y="786"/>
                  </a:cubicBezTo>
                  <a:cubicBezTo>
                    <a:pt x="358" y="882"/>
                    <a:pt x="453" y="977"/>
                    <a:pt x="548" y="977"/>
                  </a:cubicBezTo>
                  <a:cubicBezTo>
                    <a:pt x="620" y="977"/>
                    <a:pt x="691" y="1048"/>
                    <a:pt x="691" y="1120"/>
                  </a:cubicBezTo>
                  <a:cubicBezTo>
                    <a:pt x="667" y="1286"/>
                    <a:pt x="596" y="1334"/>
                    <a:pt x="500" y="1334"/>
                  </a:cubicBezTo>
                  <a:cubicBezTo>
                    <a:pt x="429" y="1334"/>
                    <a:pt x="358" y="1263"/>
                    <a:pt x="358" y="1215"/>
                  </a:cubicBezTo>
                  <a:lnTo>
                    <a:pt x="358" y="1191"/>
                  </a:lnTo>
                  <a:cubicBezTo>
                    <a:pt x="358" y="1096"/>
                    <a:pt x="262" y="1001"/>
                    <a:pt x="191" y="1001"/>
                  </a:cubicBezTo>
                  <a:cubicBezTo>
                    <a:pt x="96" y="1001"/>
                    <a:pt x="0" y="1096"/>
                    <a:pt x="0" y="1191"/>
                  </a:cubicBezTo>
                  <a:lnTo>
                    <a:pt x="0" y="1239"/>
                  </a:lnTo>
                  <a:cubicBezTo>
                    <a:pt x="24" y="1477"/>
                    <a:pt x="238" y="1667"/>
                    <a:pt x="500" y="1667"/>
                  </a:cubicBezTo>
                  <a:cubicBezTo>
                    <a:pt x="786" y="1667"/>
                    <a:pt x="1024" y="1429"/>
                    <a:pt x="1024" y="1167"/>
                  </a:cubicBezTo>
                  <a:cubicBezTo>
                    <a:pt x="1024" y="1048"/>
                    <a:pt x="953" y="929"/>
                    <a:pt x="905" y="834"/>
                  </a:cubicBezTo>
                  <a:cubicBezTo>
                    <a:pt x="977" y="739"/>
                    <a:pt x="1024" y="620"/>
                    <a:pt x="1024" y="500"/>
                  </a:cubicBezTo>
                  <a:cubicBezTo>
                    <a:pt x="1024" y="239"/>
                    <a:pt x="786"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4"/>
            <p:cNvSpPr/>
            <p:nvPr/>
          </p:nvSpPr>
          <p:spPr>
            <a:xfrm>
              <a:off x="5549777" y="3573060"/>
              <a:ext cx="354351" cy="352205"/>
            </a:xfrm>
            <a:custGeom>
              <a:rect b="b" l="l" r="r" t="t"/>
              <a:pathLst>
                <a:path extrusionOk="0" h="11813" w="11885">
                  <a:moveTo>
                    <a:pt x="3025" y="358"/>
                  </a:moveTo>
                  <a:cubicBezTo>
                    <a:pt x="4478" y="358"/>
                    <a:pt x="5668" y="1525"/>
                    <a:pt x="5716" y="2977"/>
                  </a:cubicBezTo>
                  <a:lnTo>
                    <a:pt x="5240" y="3311"/>
                  </a:lnTo>
                  <a:lnTo>
                    <a:pt x="4811" y="2977"/>
                  </a:lnTo>
                  <a:cubicBezTo>
                    <a:pt x="4740" y="2025"/>
                    <a:pt x="3978" y="1286"/>
                    <a:pt x="3025" y="1286"/>
                  </a:cubicBezTo>
                  <a:cubicBezTo>
                    <a:pt x="2144" y="1286"/>
                    <a:pt x="1406" y="1906"/>
                    <a:pt x="1263" y="2739"/>
                  </a:cubicBezTo>
                  <a:lnTo>
                    <a:pt x="953" y="2501"/>
                  </a:lnTo>
                  <a:cubicBezTo>
                    <a:pt x="918" y="2453"/>
                    <a:pt x="858" y="2429"/>
                    <a:pt x="792" y="2429"/>
                  </a:cubicBezTo>
                  <a:cubicBezTo>
                    <a:pt x="727" y="2429"/>
                    <a:pt x="656" y="2453"/>
                    <a:pt x="596" y="2501"/>
                  </a:cubicBezTo>
                  <a:lnTo>
                    <a:pt x="334" y="2715"/>
                  </a:lnTo>
                  <a:cubicBezTo>
                    <a:pt x="525" y="1382"/>
                    <a:pt x="1644" y="358"/>
                    <a:pt x="3025" y="358"/>
                  </a:cubicBezTo>
                  <a:close/>
                  <a:moveTo>
                    <a:pt x="8764" y="358"/>
                  </a:moveTo>
                  <a:cubicBezTo>
                    <a:pt x="10217" y="358"/>
                    <a:pt x="11408" y="1525"/>
                    <a:pt x="11479" y="2977"/>
                  </a:cubicBezTo>
                  <a:lnTo>
                    <a:pt x="11003" y="3311"/>
                  </a:lnTo>
                  <a:lnTo>
                    <a:pt x="10550" y="2977"/>
                  </a:lnTo>
                  <a:cubicBezTo>
                    <a:pt x="10479" y="2025"/>
                    <a:pt x="9717" y="1286"/>
                    <a:pt x="8764" y="1286"/>
                  </a:cubicBezTo>
                  <a:cubicBezTo>
                    <a:pt x="7907" y="1286"/>
                    <a:pt x="7145" y="1906"/>
                    <a:pt x="7002" y="2739"/>
                  </a:cubicBezTo>
                  <a:lnTo>
                    <a:pt x="6716" y="2501"/>
                  </a:lnTo>
                  <a:cubicBezTo>
                    <a:pt x="6669" y="2453"/>
                    <a:pt x="6609" y="2429"/>
                    <a:pt x="6547" y="2429"/>
                  </a:cubicBezTo>
                  <a:cubicBezTo>
                    <a:pt x="6484" y="2429"/>
                    <a:pt x="6419" y="2453"/>
                    <a:pt x="6359" y="2501"/>
                  </a:cubicBezTo>
                  <a:lnTo>
                    <a:pt x="6073" y="2715"/>
                  </a:lnTo>
                  <a:cubicBezTo>
                    <a:pt x="6264" y="1382"/>
                    <a:pt x="7431" y="358"/>
                    <a:pt x="8764" y="358"/>
                  </a:cubicBezTo>
                  <a:close/>
                  <a:moveTo>
                    <a:pt x="3025" y="1572"/>
                  </a:moveTo>
                  <a:cubicBezTo>
                    <a:pt x="3811" y="1572"/>
                    <a:pt x="4478" y="2263"/>
                    <a:pt x="4478" y="3049"/>
                  </a:cubicBezTo>
                  <a:cubicBezTo>
                    <a:pt x="4478" y="3834"/>
                    <a:pt x="3811" y="4501"/>
                    <a:pt x="3025" y="4501"/>
                  </a:cubicBezTo>
                  <a:cubicBezTo>
                    <a:pt x="2287" y="4501"/>
                    <a:pt x="1691" y="3954"/>
                    <a:pt x="1596" y="3263"/>
                  </a:cubicBezTo>
                  <a:cubicBezTo>
                    <a:pt x="1596" y="3215"/>
                    <a:pt x="1549" y="3120"/>
                    <a:pt x="1549" y="3049"/>
                  </a:cubicBezTo>
                  <a:cubicBezTo>
                    <a:pt x="1549" y="2239"/>
                    <a:pt x="2215" y="1572"/>
                    <a:pt x="3025" y="1572"/>
                  </a:cubicBezTo>
                  <a:close/>
                  <a:moveTo>
                    <a:pt x="8764" y="1572"/>
                  </a:moveTo>
                  <a:cubicBezTo>
                    <a:pt x="9574" y="1572"/>
                    <a:pt x="10217" y="2239"/>
                    <a:pt x="10217" y="3049"/>
                  </a:cubicBezTo>
                  <a:cubicBezTo>
                    <a:pt x="10217" y="3834"/>
                    <a:pt x="9574" y="4501"/>
                    <a:pt x="8764" y="4501"/>
                  </a:cubicBezTo>
                  <a:cubicBezTo>
                    <a:pt x="8455" y="4501"/>
                    <a:pt x="8169" y="4406"/>
                    <a:pt x="7931" y="4239"/>
                  </a:cubicBezTo>
                  <a:cubicBezTo>
                    <a:pt x="7550" y="3954"/>
                    <a:pt x="7312" y="3525"/>
                    <a:pt x="7312" y="3049"/>
                  </a:cubicBezTo>
                  <a:cubicBezTo>
                    <a:pt x="7312" y="2239"/>
                    <a:pt x="7955" y="1572"/>
                    <a:pt x="8764" y="1572"/>
                  </a:cubicBezTo>
                  <a:close/>
                  <a:moveTo>
                    <a:pt x="787" y="2834"/>
                  </a:moveTo>
                  <a:lnTo>
                    <a:pt x="1239" y="3168"/>
                  </a:lnTo>
                  <a:lnTo>
                    <a:pt x="1239" y="3239"/>
                  </a:lnTo>
                  <a:cubicBezTo>
                    <a:pt x="1263" y="3453"/>
                    <a:pt x="1310" y="3692"/>
                    <a:pt x="1406" y="3882"/>
                  </a:cubicBezTo>
                  <a:cubicBezTo>
                    <a:pt x="1501" y="4025"/>
                    <a:pt x="1572" y="4168"/>
                    <a:pt x="1691" y="4287"/>
                  </a:cubicBezTo>
                  <a:cubicBezTo>
                    <a:pt x="1977" y="4597"/>
                    <a:pt x="2334" y="4763"/>
                    <a:pt x="2715" y="4835"/>
                  </a:cubicBezTo>
                  <a:cubicBezTo>
                    <a:pt x="2811" y="4859"/>
                    <a:pt x="2930" y="4859"/>
                    <a:pt x="3025" y="4859"/>
                  </a:cubicBezTo>
                  <a:cubicBezTo>
                    <a:pt x="3882" y="4859"/>
                    <a:pt x="4621" y="4239"/>
                    <a:pt x="4764" y="3406"/>
                  </a:cubicBezTo>
                  <a:lnTo>
                    <a:pt x="5073" y="3644"/>
                  </a:lnTo>
                  <a:cubicBezTo>
                    <a:pt x="5121" y="3668"/>
                    <a:pt x="5192" y="3692"/>
                    <a:pt x="5240" y="3692"/>
                  </a:cubicBezTo>
                  <a:cubicBezTo>
                    <a:pt x="5311" y="3692"/>
                    <a:pt x="5359" y="3668"/>
                    <a:pt x="5430" y="3644"/>
                  </a:cubicBezTo>
                  <a:lnTo>
                    <a:pt x="5692" y="3430"/>
                  </a:lnTo>
                  <a:lnTo>
                    <a:pt x="5692" y="3430"/>
                  </a:lnTo>
                  <a:cubicBezTo>
                    <a:pt x="5526" y="4739"/>
                    <a:pt x="4383" y="5763"/>
                    <a:pt x="3025" y="5763"/>
                  </a:cubicBezTo>
                  <a:cubicBezTo>
                    <a:pt x="2787" y="5763"/>
                    <a:pt x="2573" y="5740"/>
                    <a:pt x="2334" y="5692"/>
                  </a:cubicBezTo>
                  <a:cubicBezTo>
                    <a:pt x="1977" y="5573"/>
                    <a:pt x="1620" y="5382"/>
                    <a:pt x="1310" y="5144"/>
                  </a:cubicBezTo>
                  <a:cubicBezTo>
                    <a:pt x="1025" y="4906"/>
                    <a:pt x="787" y="4620"/>
                    <a:pt x="596" y="4287"/>
                  </a:cubicBezTo>
                  <a:cubicBezTo>
                    <a:pt x="429" y="3930"/>
                    <a:pt x="310" y="3549"/>
                    <a:pt x="310" y="3168"/>
                  </a:cubicBezTo>
                  <a:lnTo>
                    <a:pt x="787" y="2834"/>
                  </a:lnTo>
                  <a:close/>
                  <a:moveTo>
                    <a:pt x="5907" y="4049"/>
                  </a:moveTo>
                  <a:cubicBezTo>
                    <a:pt x="6192" y="4954"/>
                    <a:pt x="6907" y="5621"/>
                    <a:pt x="7812" y="5930"/>
                  </a:cubicBezTo>
                  <a:cubicBezTo>
                    <a:pt x="6907" y="6216"/>
                    <a:pt x="6240" y="6930"/>
                    <a:pt x="5907" y="7811"/>
                  </a:cubicBezTo>
                  <a:cubicBezTo>
                    <a:pt x="5573" y="6930"/>
                    <a:pt x="4883" y="6216"/>
                    <a:pt x="4001" y="5930"/>
                  </a:cubicBezTo>
                  <a:cubicBezTo>
                    <a:pt x="4883" y="5621"/>
                    <a:pt x="5573" y="4906"/>
                    <a:pt x="5907" y="4049"/>
                  </a:cubicBezTo>
                  <a:close/>
                  <a:moveTo>
                    <a:pt x="8788" y="6144"/>
                  </a:moveTo>
                  <a:cubicBezTo>
                    <a:pt x="10241" y="6144"/>
                    <a:pt x="11432" y="7288"/>
                    <a:pt x="11503" y="8764"/>
                  </a:cubicBezTo>
                  <a:lnTo>
                    <a:pt x="11027" y="9074"/>
                  </a:lnTo>
                  <a:lnTo>
                    <a:pt x="10574" y="8764"/>
                  </a:lnTo>
                  <a:cubicBezTo>
                    <a:pt x="10527" y="7811"/>
                    <a:pt x="9741" y="7049"/>
                    <a:pt x="8788" y="7049"/>
                  </a:cubicBezTo>
                  <a:cubicBezTo>
                    <a:pt x="7931" y="7049"/>
                    <a:pt x="7193" y="7692"/>
                    <a:pt x="7026" y="8526"/>
                  </a:cubicBezTo>
                  <a:lnTo>
                    <a:pt x="6740" y="8288"/>
                  </a:lnTo>
                  <a:cubicBezTo>
                    <a:pt x="6693" y="8240"/>
                    <a:pt x="6633" y="8216"/>
                    <a:pt x="6570" y="8216"/>
                  </a:cubicBezTo>
                  <a:cubicBezTo>
                    <a:pt x="6508" y="8216"/>
                    <a:pt x="6442" y="8240"/>
                    <a:pt x="6383" y="8288"/>
                  </a:cubicBezTo>
                  <a:lnTo>
                    <a:pt x="6097" y="8478"/>
                  </a:lnTo>
                  <a:cubicBezTo>
                    <a:pt x="6288" y="7169"/>
                    <a:pt x="7431" y="6144"/>
                    <a:pt x="8788" y="6144"/>
                  </a:cubicBezTo>
                  <a:close/>
                  <a:moveTo>
                    <a:pt x="8788" y="7359"/>
                  </a:moveTo>
                  <a:cubicBezTo>
                    <a:pt x="9598" y="7359"/>
                    <a:pt x="10241" y="8002"/>
                    <a:pt x="10241" y="8812"/>
                  </a:cubicBezTo>
                  <a:cubicBezTo>
                    <a:pt x="10241" y="9621"/>
                    <a:pt x="9598" y="10264"/>
                    <a:pt x="8788" y="10264"/>
                  </a:cubicBezTo>
                  <a:cubicBezTo>
                    <a:pt x="7978" y="10264"/>
                    <a:pt x="7336" y="9621"/>
                    <a:pt x="7336" y="8812"/>
                  </a:cubicBezTo>
                  <a:cubicBezTo>
                    <a:pt x="7336" y="8002"/>
                    <a:pt x="7978" y="7359"/>
                    <a:pt x="8788" y="7359"/>
                  </a:cubicBezTo>
                  <a:close/>
                  <a:moveTo>
                    <a:pt x="3025" y="6144"/>
                  </a:moveTo>
                  <a:cubicBezTo>
                    <a:pt x="4478" y="6144"/>
                    <a:pt x="5668" y="7288"/>
                    <a:pt x="5716" y="8764"/>
                  </a:cubicBezTo>
                  <a:lnTo>
                    <a:pt x="5240" y="9074"/>
                  </a:lnTo>
                  <a:lnTo>
                    <a:pt x="4811" y="8764"/>
                  </a:lnTo>
                  <a:cubicBezTo>
                    <a:pt x="4740" y="7811"/>
                    <a:pt x="3978" y="7049"/>
                    <a:pt x="3025" y="7049"/>
                  </a:cubicBezTo>
                  <a:cubicBezTo>
                    <a:pt x="2811" y="7049"/>
                    <a:pt x="2596" y="7097"/>
                    <a:pt x="2382" y="7169"/>
                  </a:cubicBezTo>
                  <a:cubicBezTo>
                    <a:pt x="2311" y="7216"/>
                    <a:pt x="2239" y="7288"/>
                    <a:pt x="2311" y="7383"/>
                  </a:cubicBezTo>
                  <a:cubicBezTo>
                    <a:pt x="2328" y="7453"/>
                    <a:pt x="2384" y="7497"/>
                    <a:pt x="2440" y="7497"/>
                  </a:cubicBezTo>
                  <a:cubicBezTo>
                    <a:pt x="2461" y="7497"/>
                    <a:pt x="2482" y="7491"/>
                    <a:pt x="2501" y="7478"/>
                  </a:cubicBezTo>
                  <a:cubicBezTo>
                    <a:pt x="2668" y="7407"/>
                    <a:pt x="2835" y="7383"/>
                    <a:pt x="3025" y="7383"/>
                  </a:cubicBezTo>
                  <a:cubicBezTo>
                    <a:pt x="3811" y="7383"/>
                    <a:pt x="4478" y="8050"/>
                    <a:pt x="4478" y="8836"/>
                  </a:cubicBezTo>
                  <a:cubicBezTo>
                    <a:pt x="4478" y="9645"/>
                    <a:pt x="3811" y="10312"/>
                    <a:pt x="3025" y="10312"/>
                  </a:cubicBezTo>
                  <a:cubicBezTo>
                    <a:pt x="2215" y="10312"/>
                    <a:pt x="1549" y="9645"/>
                    <a:pt x="1549" y="8836"/>
                  </a:cubicBezTo>
                  <a:cubicBezTo>
                    <a:pt x="1549" y="8478"/>
                    <a:pt x="1668" y="8121"/>
                    <a:pt x="1953" y="7859"/>
                  </a:cubicBezTo>
                  <a:cubicBezTo>
                    <a:pt x="2001" y="7811"/>
                    <a:pt x="2001" y="7692"/>
                    <a:pt x="1953" y="7621"/>
                  </a:cubicBezTo>
                  <a:cubicBezTo>
                    <a:pt x="1918" y="7597"/>
                    <a:pt x="1870" y="7585"/>
                    <a:pt x="1825" y="7585"/>
                  </a:cubicBezTo>
                  <a:cubicBezTo>
                    <a:pt x="1781" y="7585"/>
                    <a:pt x="1739" y="7597"/>
                    <a:pt x="1715" y="7621"/>
                  </a:cubicBezTo>
                  <a:cubicBezTo>
                    <a:pt x="1477" y="7859"/>
                    <a:pt x="1310" y="8193"/>
                    <a:pt x="1263" y="8526"/>
                  </a:cubicBezTo>
                  <a:lnTo>
                    <a:pt x="953" y="8288"/>
                  </a:lnTo>
                  <a:cubicBezTo>
                    <a:pt x="918" y="8240"/>
                    <a:pt x="858" y="8216"/>
                    <a:pt x="792" y="8216"/>
                  </a:cubicBezTo>
                  <a:cubicBezTo>
                    <a:pt x="727" y="8216"/>
                    <a:pt x="656" y="8240"/>
                    <a:pt x="596" y="8288"/>
                  </a:cubicBezTo>
                  <a:lnTo>
                    <a:pt x="334" y="8478"/>
                  </a:lnTo>
                  <a:cubicBezTo>
                    <a:pt x="501" y="7169"/>
                    <a:pt x="1644" y="6144"/>
                    <a:pt x="3025" y="6144"/>
                  </a:cubicBezTo>
                  <a:close/>
                  <a:moveTo>
                    <a:pt x="787" y="8574"/>
                  </a:moveTo>
                  <a:lnTo>
                    <a:pt x="1239" y="8907"/>
                  </a:lnTo>
                  <a:cubicBezTo>
                    <a:pt x="1287" y="9860"/>
                    <a:pt x="2073" y="10598"/>
                    <a:pt x="3025" y="10598"/>
                  </a:cubicBezTo>
                  <a:cubicBezTo>
                    <a:pt x="3882" y="10598"/>
                    <a:pt x="4621" y="9979"/>
                    <a:pt x="4764" y="9145"/>
                  </a:cubicBezTo>
                  <a:lnTo>
                    <a:pt x="5073" y="9383"/>
                  </a:lnTo>
                  <a:cubicBezTo>
                    <a:pt x="5121" y="9407"/>
                    <a:pt x="5192" y="9431"/>
                    <a:pt x="5240" y="9431"/>
                  </a:cubicBezTo>
                  <a:cubicBezTo>
                    <a:pt x="5311" y="9431"/>
                    <a:pt x="5359" y="9407"/>
                    <a:pt x="5430" y="9383"/>
                  </a:cubicBezTo>
                  <a:lnTo>
                    <a:pt x="5692" y="9169"/>
                  </a:lnTo>
                  <a:lnTo>
                    <a:pt x="5692" y="9169"/>
                  </a:lnTo>
                  <a:cubicBezTo>
                    <a:pt x="5526" y="10503"/>
                    <a:pt x="4383" y="11527"/>
                    <a:pt x="3025" y="11527"/>
                  </a:cubicBezTo>
                  <a:cubicBezTo>
                    <a:pt x="1549" y="11527"/>
                    <a:pt x="358" y="10360"/>
                    <a:pt x="310" y="8907"/>
                  </a:cubicBezTo>
                  <a:lnTo>
                    <a:pt x="787" y="8574"/>
                  </a:lnTo>
                  <a:close/>
                  <a:moveTo>
                    <a:pt x="6526" y="8574"/>
                  </a:moveTo>
                  <a:lnTo>
                    <a:pt x="6978" y="8907"/>
                  </a:lnTo>
                  <a:cubicBezTo>
                    <a:pt x="7026" y="9860"/>
                    <a:pt x="7812" y="10598"/>
                    <a:pt x="8764" y="10598"/>
                  </a:cubicBezTo>
                  <a:cubicBezTo>
                    <a:pt x="9622" y="10598"/>
                    <a:pt x="10360" y="9979"/>
                    <a:pt x="10527" y="9145"/>
                  </a:cubicBezTo>
                  <a:lnTo>
                    <a:pt x="10812" y="9383"/>
                  </a:lnTo>
                  <a:cubicBezTo>
                    <a:pt x="10884" y="9407"/>
                    <a:pt x="10931" y="9431"/>
                    <a:pt x="11003" y="9431"/>
                  </a:cubicBezTo>
                  <a:cubicBezTo>
                    <a:pt x="11051" y="9431"/>
                    <a:pt x="11122" y="9407"/>
                    <a:pt x="11170" y="9383"/>
                  </a:cubicBezTo>
                  <a:lnTo>
                    <a:pt x="11432" y="9169"/>
                  </a:lnTo>
                  <a:lnTo>
                    <a:pt x="11432" y="9169"/>
                  </a:lnTo>
                  <a:cubicBezTo>
                    <a:pt x="11289" y="10503"/>
                    <a:pt x="10122" y="11527"/>
                    <a:pt x="8764" y="11527"/>
                  </a:cubicBezTo>
                  <a:cubicBezTo>
                    <a:pt x="7312" y="11527"/>
                    <a:pt x="6121" y="10360"/>
                    <a:pt x="6050" y="8907"/>
                  </a:cubicBezTo>
                  <a:lnTo>
                    <a:pt x="6526" y="8574"/>
                  </a:lnTo>
                  <a:close/>
                  <a:moveTo>
                    <a:pt x="3049" y="0"/>
                  </a:moveTo>
                  <a:cubicBezTo>
                    <a:pt x="1382" y="0"/>
                    <a:pt x="1" y="1358"/>
                    <a:pt x="1" y="3025"/>
                  </a:cubicBezTo>
                  <a:cubicBezTo>
                    <a:pt x="1" y="3144"/>
                    <a:pt x="1" y="3239"/>
                    <a:pt x="24" y="3358"/>
                  </a:cubicBezTo>
                  <a:cubicBezTo>
                    <a:pt x="72" y="3787"/>
                    <a:pt x="215" y="4192"/>
                    <a:pt x="429" y="4549"/>
                  </a:cubicBezTo>
                  <a:cubicBezTo>
                    <a:pt x="787" y="5144"/>
                    <a:pt x="1310" y="5621"/>
                    <a:pt x="1977" y="5859"/>
                  </a:cubicBezTo>
                  <a:cubicBezTo>
                    <a:pt x="2001" y="5859"/>
                    <a:pt x="2025" y="5883"/>
                    <a:pt x="2096" y="5883"/>
                  </a:cubicBezTo>
                  <a:cubicBezTo>
                    <a:pt x="906" y="6311"/>
                    <a:pt x="24" y="7430"/>
                    <a:pt x="24" y="8788"/>
                  </a:cubicBezTo>
                  <a:cubicBezTo>
                    <a:pt x="24" y="10455"/>
                    <a:pt x="1406" y="11812"/>
                    <a:pt x="3073" y="11812"/>
                  </a:cubicBezTo>
                  <a:cubicBezTo>
                    <a:pt x="4406" y="11812"/>
                    <a:pt x="5549" y="10955"/>
                    <a:pt x="5954" y="9764"/>
                  </a:cubicBezTo>
                  <a:cubicBezTo>
                    <a:pt x="6383" y="10955"/>
                    <a:pt x="7502" y="11812"/>
                    <a:pt x="8836" y="11812"/>
                  </a:cubicBezTo>
                  <a:cubicBezTo>
                    <a:pt x="10503" y="11812"/>
                    <a:pt x="11884" y="10455"/>
                    <a:pt x="11884" y="8788"/>
                  </a:cubicBezTo>
                  <a:cubicBezTo>
                    <a:pt x="11836" y="7478"/>
                    <a:pt x="10955" y="6335"/>
                    <a:pt x="9741" y="5930"/>
                  </a:cubicBezTo>
                  <a:cubicBezTo>
                    <a:pt x="10122" y="5787"/>
                    <a:pt x="10527" y="5573"/>
                    <a:pt x="10836" y="5263"/>
                  </a:cubicBezTo>
                  <a:cubicBezTo>
                    <a:pt x="10908" y="5216"/>
                    <a:pt x="10908" y="5097"/>
                    <a:pt x="10836" y="5025"/>
                  </a:cubicBezTo>
                  <a:cubicBezTo>
                    <a:pt x="10812" y="5001"/>
                    <a:pt x="10771" y="4989"/>
                    <a:pt x="10726" y="4989"/>
                  </a:cubicBezTo>
                  <a:cubicBezTo>
                    <a:pt x="10681" y="4989"/>
                    <a:pt x="10634" y="5001"/>
                    <a:pt x="10598" y="5025"/>
                  </a:cubicBezTo>
                  <a:cubicBezTo>
                    <a:pt x="10098" y="5502"/>
                    <a:pt x="9455" y="5740"/>
                    <a:pt x="8764" y="5740"/>
                  </a:cubicBezTo>
                  <a:cubicBezTo>
                    <a:pt x="7359" y="5740"/>
                    <a:pt x="6169" y="4644"/>
                    <a:pt x="6073" y="3287"/>
                  </a:cubicBezTo>
                  <a:lnTo>
                    <a:pt x="6073" y="3120"/>
                  </a:lnTo>
                  <a:lnTo>
                    <a:pt x="6550" y="2810"/>
                  </a:lnTo>
                  <a:lnTo>
                    <a:pt x="7002" y="3120"/>
                  </a:lnTo>
                  <a:lnTo>
                    <a:pt x="7002" y="3215"/>
                  </a:lnTo>
                  <a:cubicBezTo>
                    <a:pt x="7074" y="3834"/>
                    <a:pt x="7431" y="4382"/>
                    <a:pt x="7978" y="4644"/>
                  </a:cubicBezTo>
                  <a:cubicBezTo>
                    <a:pt x="8217" y="4763"/>
                    <a:pt x="8550" y="4835"/>
                    <a:pt x="8788" y="4835"/>
                  </a:cubicBezTo>
                  <a:cubicBezTo>
                    <a:pt x="9646" y="4835"/>
                    <a:pt x="10408" y="4192"/>
                    <a:pt x="10550" y="3358"/>
                  </a:cubicBezTo>
                  <a:lnTo>
                    <a:pt x="10836" y="3596"/>
                  </a:lnTo>
                  <a:cubicBezTo>
                    <a:pt x="10908" y="3644"/>
                    <a:pt x="10955" y="3668"/>
                    <a:pt x="11027" y="3668"/>
                  </a:cubicBezTo>
                  <a:cubicBezTo>
                    <a:pt x="11074" y="3668"/>
                    <a:pt x="11146" y="3644"/>
                    <a:pt x="11193" y="3596"/>
                  </a:cubicBezTo>
                  <a:lnTo>
                    <a:pt x="11479" y="3382"/>
                  </a:lnTo>
                  <a:lnTo>
                    <a:pt x="11479" y="3382"/>
                  </a:lnTo>
                  <a:cubicBezTo>
                    <a:pt x="11408" y="3763"/>
                    <a:pt x="11289" y="4096"/>
                    <a:pt x="11122" y="4430"/>
                  </a:cubicBezTo>
                  <a:cubicBezTo>
                    <a:pt x="11051" y="4525"/>
                    <a:pt x="11074" y="4620"/>
                    <a:pt x="11170" y="4668"/>
                  </a:cubicBezTo>
                  <a:cubicBezTo>
                    <a:pt x="11203" y="4693"/>
                    <a:pt x="11236" y="4703"/>
                    <a:pt x="11267" y="4703"/>
                  </a:cubicBezTo>
                  <a:cubicBezTo>
                    <a:pt x="11326" y="4703"/>
                    <a:pt x="11377" y="4667"/>
                    <a:pt x="11408" y="4620"/>
                  </a:cubicBezTo>
                  <a:cubicBezTo>
                    <a:pt x="11717" y="4144"/>
                    <a:pt x="11860" y="3596"/>
                    <a:pt x="11860" y="3025"/>
                  </a:cubicBezTo>
                  <a:cubicBezTo>
                    <a:pt x="11860" y="1358"/>
                    <a:pt x="10479" y="0"/>
                    <a:pt x="8812" y="0"/>
                  </a:cubicBezTo>
                  <a:cubicBezTo>
                    <a:pt x="7478" y="0"/>
                    <a:pt x="6359" y="858"/>
                    <a:pt x="5930" y="2048"/>
                  </a:cubicBezTo>
                  <a:cubicBezTo>
                    <a:pt x="5502" y="858"/>
                    <a:pt x="4383" y="0"/>
                    <a:pt x="30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4" name="Google Shape;3154;p54"/>
          <p:cNvGrpSpPr/>
          <p:nvPr/>
        </p:nvGrpSpPr>
        <p:grpSpPr>
          <a:xfrm>
            <a:off x="4757884" y="3572345"/>
            <a:ext cx="364280" cy="354083"/>
            <a:chOff x="4948372" y="3572345"/>
            <a:chExt cx="364280" cy="354083"/>
          </a:xfrm>
        </p:grpSpPr>
        <p:sp>
          <p:nvSpPr>
            <p:cNvPr id="3155" name="Google Shape;3155;p54"/>
            <p:cNvSpPr/>
            <p:nvPr/>
          </p:nvSpPr>
          <p:spPr>
            <a:xfrm>
              <a:off x="4963995" y="3578725"/>
              <a:ext cx="343678" cy="342276"/>
            </a:xfrm>
            <a:custGeom>
              <a:rect b="b" l="l" r="r" t="t"/>
              <a:pathLst>
                <a:path extrusionOk="0" h="11480" w="11527">
                  <a:moveTo>
                    <a:pt x="5764" y="1596"/>
                  </a:moveTo>
                  <a:cubicBezTo>
                    <a:pt x="8050" y="1596"/>
                    <a:pt x="9884" y="3454"/>
                    <a:pt x="9884" y="5740"/>
                  </a:cubicBezTo>
                  <a:cubicBezTo>
                    <a:pt x="9884" y="8026"/>
                    <a:pt x="8050" y="9884"/>
                    <a:pt x="5764" y="9884"/>
                  </a:cubicBezTo>
                  <a:cubicBezTo>
                    <a:pt x="3454" y="9884"/>
                    <a:pt x="1620" y="8026"/>
                    <a:pt x="1620" y="5740"/>
                  </a:cubicBezTo>
                  <a:cubicBezTo>
                    <a:pt x="1620" y="3454"/>
                    <a:pt x="3454" y="1596"/>
                    <a:pt x="5764" y="1596"/>
                  </a:cubicBezTo>
                  <a:close/>
                  <a:moveTo>
                    <a:pt x="5764" y="1"/>
                  </a:moveTo>
                  <a:cubicBezTo>
                    <a:pt x="2573" y="1"/>
                    <a:pt x="1" y="2573"/>
                    <a:pt x="1" y="5740"/>
                  </a:cubicBezTo>
                  <a:cubicBezTo>
                    <a:pt x="1" y="8931"/>
                    <a:pt x="2596" y="11479"/>
                    <a:pt x="5764" y="11479"/>
                  </a:cubicBezTo>
                  <a:cubicBezTo>
                    <a:pt x="8907" y="11479"/>
                    <a:pt x="11503" y="8884"/>
                    <a:pt x="11503" y="5740"/>
                  </a:cubicBezTo>
                  <a:cubicBezTo>
                    <a:pt x="11527" y="2573"/>
                    <a:pt x="8931" y="1"/>
                    <a:pt x="576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4"/>
            <p:cNvSpPr/>
            <p:nvPr/>
          </p:nvSpPr>
          <p:spPr>
            <a:xfrm>
              <a:off x="5055588" y="3591516"/>
              <a:ext cx="252086" cy="329486"/>
            </a:xfrm>
            <a:custGeom>
              <a:rect b="b" l="l" r="r" t="t"/>
              <a:pathLst>
                <a:path extrusionOk="0" h="11051" w="8455">
                  <a:moveTo>
                    <a:pt x="4907" y="1"/>
                  </a:moveTo>
                  <a:lnTo>
                    <a:pt x="4907" y="1"/>
                  </a:lnTo>
                  <a:cubicBezTo>
                    <a:pt x="6740" y="953"/>
                    <a:pt x="7979" y="2906"/>
                    <a:pt x="7979" y="5097"/>
                  </a:cubicBezTo>
                  <a:cubicBezTo>
                    <a:pt x="7979" y="8288"/>
                    <a:pt x="5383" y="10836"/>
                    <a:pt x="2239" y="10836"/>
                  </a:cubicBezTo>
                  <a:cubicBezTo>
                    <a:pt x="1430" y="10836"/>
                    <a:pt x="691" y="10693"/>
                    <a:pt x="1" y="10407"/>
                  </a:cubicBezTo>
                  <a:lnTo>
                    <a:pt x="1" y="10407"/>
                  </a:lnTo>
                  <a:cubicBezTo>
                    <a:pt x="810" y="10812"/>
                    <a:pt x="1739" y="11050"/>
                    <a:pt x="2692" y="11050"/>
                  </a:cubicBezTo>
                  <a:cubicBezTo>
                    <a:pt x="5859" y="11050"/>
                    <a:pt x="8431" y="8455"/>
                    <a:pt x="8431" y="5311"/>
                  </a:cubicBezTo>
                  <a:cubicBezTo>
                    <a:pt x="8455" y="2930"/>
                    <a:pt x="7002" y="882"/>
                    <a:pt x="490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4"/>
            <p:cNvSpPr/>
            <p:nvPr/>
          </p:nvSpPr>
          <p:spPr>
            <a:xfrm>
              <a:off x="5136536" y="3577324"/>
              <a:ext cx="171138" cy="328054"/>
            </a:xfrm>
            <a:custGeom>
              <a:rect b="b" l="l" r="r" t="t"/>
              <a:pathLst>
                <a:path extrusionOk="0" h="11003" w="5740">
                  <a:moveTo>
                    <a:pt x="1" y="0"/>
                  </a:moveTo>
                  <a:lnTo>
                    <a:pt x="1" y="1643"/>
                  </a:lnTo>
                  <a:cubicBezTo>
                    <a:pt x="2287" y="1643"/>
                    <a:pt x="4144" y="3501"/>
                    <a:pt x="4144" y="5787"/>
                  </a:cubicBezTo>
                  <a:cubicBezTo>
                    <a:pt x="4144" y="7502"/>
                    <a:pt x="3096" y="8978"/>
                    <a:pt x="1596" y="9597"/>
                  </a:cubicBezTo>
                  <a:lnTo>
                    <a:pt x="2334" y="11003"/>
                  </a:lnTo>
                  <a:cubicBezTo>
                    <a:pt x="4335" y="10098"/>
                    <a:pt x="5740" y="8097"/>
                    <a:pt x="5740" y="5763"/>
                  </a:cubicBezTo>
                  <a:cubicBezTo>
                    <a:pt x="5740" y="2596"/>
                    <a:pt x="3192" y="0"/>
                    <a:pt x="1"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4"/>
            <p:cNvSpPr/>
            <p:nvPr/>
          </p:nvSpPr>
          <p:spPr>
            <a:xfrm>
              <a:off x="5201146" y="3593663"/>
              <a:ext cx="107245" cy="315264"/>
            </a:xfrm>
            <a:custGeom>
              <a:rect b="b" l="l" r="r" t="t"/>
              <a:pathLst>
                <a:path extrusionOk="0" h="10574" w="3597">
                  <a:moveTo>
                    <a:pt x="72" y="0"/>
                  </a:moveTo>
                  <a:cubicBezTo>
                    <a:pt x="1882" y="953"/>
                    <a:pt x="3120" y="2882"/>
                    <a:pt x="3120" y="5096"/>
                  </a:cubicBezTo>
                  <a:cubicBezTo>
                    <a:pt x="3120" y="7311"/>
                    <a:pt x="1858" y="9264"/>
                    <a:pt x="1" y="10216"/>
                  </a:cubicBezTo>
                  <a:lnTo>
                    <a:pt x="191" y="10574"/>
                  </a:lnTo>
                  <a:cubicBezTo>
                    <a:pt x="215" y="10574"/>
                    <a:pt x="239" y="10526"/>
                    <a:pt x="263" y="10526"/>
                  </a:cubicBezTo>
                  <a:lnTo>
                    <a:pt x="810" y="10264"/>
                  </a:lnTo>
                  <a:cubicBezTo>
                    <a:pt x="1049" y="10121"/>
                    <a:pt x="1263" y="9978"/>
                    <a:pt x="1453" y="9812"/>
                  </a:cubicBezTo>
                  <a:cubicBezTo>
                    <a:pt x="1668" y="9645"/>
                    <a:pt x="1882" y="9454"/>
                    <a:pt x="2049" y="9288"/>
                  </a:cubicBezTo>
                  <a:cubicBezTo>
                    <a:pt x="2335" y="8978"/>
                    <a:pt x="2573" y="8692"/>
                    <a:pt x="2763" y="8359"/>
                  </a:cubicBezTo>
                  <a:cubicBezTo>
                    <a:pt x="2978" y="8025"/>
                    <a:pt x="3168" y="7668"/>
                    <a:pt x="3287" y="7287"/>
                  </a:cubicBezTo>
                  <a:cubicBezTo>
                    <a:pt x="3335" y="7073"/>
                    <a:pt x="3430" y="6882"/>
                    <a:pt x="3454" y="6668"/>
                  </a:cubicBezTo>
                  <a:cubicBezTo>
                    <a:pt x="3478" y="6525"/>
                    <a:pt x="3525" y="6335"/>
                    <a:pt x="3549" y="6192"/>
                  </a:cubicBezTo>
                  <a:cubicBezTo>
                    <a:pt x="3573" y="5930"/>
                    <a:pt x="3597" y="5644"/>
                    <a:pt x="3597" y="5382"/>
                  </a:cubicBezTo>
                  <a:cubicBezTo>
                    <a:pt x="3573" y="5215"/>
                    <a:pt x="3573" y="5144"/>
                    <a:pt x="3573" y="5096"/>
                  </a:cubicBezTo>
                  <a:cubicBezTo>
                    <a:pt x="3573" y="4644"/>
                    <a:pt x="3478" y="4168"/>
                    <a:pt x="3359" y="3739"/>
                  </a:cubicBezTo>
                  <a:lnTo>
                    <a:pt x="3192" y="3215"/>
                  </a:lnTo>
                  <a:cubicBezTo>
                    <a:pt x="3097" y="2953"/>
                    <a:pt x="2954" y="2667"/>
                    <a:pt x="2835" y="2429"/>
                  </a:cubicBezTo>
                  <a:cubicBezTo>
                    <a:pt x="2692" y="2167"/>
                    <a:pt x="2501" y="1929"/>
                    <a:pt x="2358" y="1715"/>
                  </a:cubicBezTo>
                  <a:cubicBezTo>
                    <a:pt x="2215" y="1548"/>
                    <a:pt x="2049" y="1357"/>
                    <a:pt x="1882" y="1215"/>
                  </a:cubicBezTo>
                  <a:lnTo>
                    <a:pt x="1572" y="929"/>
                  </a:lnTo>
                  <a:cubicBezTo>
                    <a:pt x="1406" y="762"/>
                    <a:pt x="1263" y="643"/>
                    <a:pt x="1072" y="524"/>
                  </a:cubicBezTo>
                  <a:cubicBezTo>
                    <a:pt x="906" y="405"/>
                    <a:pt x="739" y="333"/>
                    <a:pt x="548" y="214"/>
                  </a:cubicBezTo>
                  <a:cubicBezTo>
                    <a:pt x="453" y="143"/>
                    <a:pt x="358" y="119"/>
                    <a:pt x="263" y="48"/>
                  </a:cubicBezTo>
                  <a:lnTo>
                    <a:pt x="239" y="48"/>
                  </a:lnTo>
                  <a:cubicBezTo>
                    <a:pt x="215" y="48"/>
                    <a:pt x="191" y="24"/>
                    <a:pt x="144" y="24"/>
                  </a:cubicBezTo>
                  <a:cubicBezTo>
                    <a:pt x="120" y="24"/>
                    <a:pt x="96" y="0"/>
                    <a:pt x="72"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4"/>
            <p:cNvSpPr/>
            <p:nvPr/>
          </p:nvSpPr>
          <p:spPr>
            <a:xfrm>
              <a:off x="4948372" y="3572345"/>
              <a:ext cx="364280" cy="354083"/>
            </a:xfrm>
            <a:custGeom>
              <a:rect b="b" l="l" r="r" t="t"/>
              <a:pathLst>
                <a:path extrusionOk="0" h="11876" w="12218">
                  <a:moveTo>
                    <a:pt x="6097" y="382"/>
                  </a:moveTo>
                  <a:lnTo>
                    <a:pt x="6097" y="1668"/>
                  </a:lnTo>
                  <a:cubicBezTo>
                    <a:pt x="3811" y="1739"/>
                    <a:pt x="1954" y="3668"/>
                    <a:pt x="1954" y="5978"/>
                  </a:cubicBezTo>
                  <a:cubicBezTo>
                    <a:pt x="1954" y="6478"/>
                    <a:pt x="2049" y="6978"/>
                    <a:pt x="2239" y="7502"/>
                  </a:cubicBezTo>
                  <a:cubicBezTo>
                    <a:pt x="2256" y="7553"/>
                    <a:pt x="2309" y="7603"/>
                    <a:pt x="2380" y="7603"/>
                  </a:cubicBezTo>
                  <a:cubicBezTo>
                    <a:pt x="2410" y="7603"/>
                    <a:pt x="2443" y="7594"/>
                    <a:pt x="2477" y="7574"/>
                  </a:cubicBezTo>
                  <a:cubicBezTo>
                    <a:pt x="2549" y="7550"/>
                    <a:pt x="2620" y="7454"/>
                    <a:pt x="2549" y="7359"/>
                  </a:cubicBezTo>
                  <a:cubicBezTo>
                    <a:pt x="2406" y="6931"/>
                    <a:pt x="2311" y="6478"/>
                    <a:pt x="2311" y="6049"/>
                  </a:cubicBezTo>
                  <a:cubicBezTo>
                    <a:pt x="2287" y="3858"/>
                    <a:pt x="4049" y="2049"/>
                    <a:pt x="6216" y="2025"/>
                  </a:cubicBezTo>
                  <a:cubicBezTo>
                    <a:pt x="6231" y="2025"/>
                    <a:pt x="6246" y="2025"/>
                    <a:pt x="6260" y="2025"/>
                  </a:cubicBezTo>
                  <a:cubicBezTo>
                    <a:pt x="8455" y="2025"/>
                    <a:pt x="10241" y="3802"/>
                    <a:pt x="10241" y="5978"/>
                  </a:cubicBezTo>
                  <a:cubicBezTo>
                    <a:pt x="10241" y="8145"/>
                    <a:pt x="8455" y="9931"/>
                    <a:pt x="6288" y="9931"/>
                  </a:cubicBezTo>
                  <a:cubicBezTo>
                    <a:pt x="5597" y="9931"/>
                    <a:pt x="4907" y="9764"/>
                    <a:pt x="4311" y="9431"/>
                  </a:cubicBezTo>
                  <a:cubicBezTo>
                    <a:pt x="3740" y="9098"/>
                    <a:pt x="3240" y="8621"/>
                    <a:pt x="2906" y="8050"/>
                  </a:cubicBezTo>
                  <a:cubicBezTo>
                    <a:pt x="2875" y="8003"/>
                    <a:pt x="2824" y="7967"/>
                    <a:pt x="2766" y="7967"/>
                  </a:cubicBezTo>
                  <a:cubicBezTo>
                    <a:pt x="2734" y="7967"/>
                    <a:pt x="2701" y="7977"/>
                    <a:pt x="2668" y="8002"/>
                  </a:cubicBezTo>
                  <a:cubicBezTo>
                    <a:pt x="2597" y="8050"/>
                    <a:pt x="2549" y="8145"/>
                    <a:pt x="2620" y="8240"/>
                  </a:cubicBezTo>
                  <a:cubicBezTo>
                    <a:pt x="3001" y="8860"/>
                    <a:pt x="3549" y="9360"/>
                    <a:pt x="4168" y="9717"/>
                  </a:cubicBezTo>
                  <a:cubicBezTo>
                    <a:pt x="4811" y="10074"/>
                    <a:pt x="5526" y="10288"/>
                    <a:pt x="6312" y="10288"/>
                  </a:cubicBezTo>
                  <a:cubicBezTo>
                    <a:pt x="6836" y="10288"/>
                    <a:pt x="7383" y="10193"/>
                    <a:pt x="7860" y="10003"/>
                  </a:cubicBezTo>
                  <a:lnTo>
                    <a:pt x="8455" y="11122"/>
                  </a:lnTo>
                  <a:cubicBezTo>
                    <a:pt x="7740" y="11408"/>
                    <a:pt x="7026" y="11551"/>
                    <a:pt x="6288" y="11551"/>
                  </a:cubicBezTo>
                  <a:cubicBezTo>
                    <a:pt x="4787" y="11551"/>
                    <a:pt x="3382" y="10955"/>
                    <a:pt x="2311" y="9907"/>
                  </a:cubicBezTo>
                  <a:cubicBezTo>
                    <a:pt x="1001" y="8598"/>
                    <a:pt x="453" y="6788"/>
                    <a:pt x="763" y="4930"/>
                  </a:cubicBezTo>
                  <a:cubicBezTo>
                    <a:pt x="930" y="4192"/>
                    <a:pt x="1191" y="3477"/>
                    <a:pt x="1644" y="2858"/>
                  </a:cubicBezTo>
                  <a:cubicBezTo>
                    <a:pt x="2668" y="1334"/>
                    <a:pt x="4311" y="429"/>
                    <a:pt x="6097" y="382"/>
                  </a:cubicBezTo>
                  <a:close/>
                  <a:moveTo>
                    <a:pt x="6264" y="1"/>
                  </a:moveTo>
                  <a:cubicBezTo>
                    <a:pt x="4311" y="1"/>
                    <a:pt x="2454" y="953"/>
                    <a:pt x="1334" y="2644"/>
                  </a:cubicBezTo>
                  <a:cubicBezTo>
                    <a:pt x="906" y="3263"/>
                    <a:pt x="620" y="3978"/>
                    <a:pt x="477" y="4740"/>
                  </a:cubicBezTo>
                  <a:cubicBezTo>
                    <a:pt x="1" y="7145"/>
                    <a:pt x="977" y="9526"/>
                    <a:pt x="3025" y="10884"/>
                  </a:cubicBezTo>
                  <a:cubicBezTo>
                    <a:pt x="3644" y="11312"/>
                    <a:pt x="4359" y="11598"/>
                    <a:pt x="5121" y="11765"/>
                  </a:cubicBezTo>
                  <a:cubicBezTo>
                    <a:pt x="5516" y="11839"/>
                    <a:pt x="5908" y="11875"/>
                    <a:pt x="6293" y="11875"/>
                  </a:cubicBezTo>
                  <a:cubicBezTo>
                    <a:pt x="7886" y="11875"/>
                    <a:pt x="9372" y="11257"/>
                    <a:pt x="10503" y="10145"/>
                  </a:cubicBezTo>
                  <a:cubicBezTo>
                    <a:pt x="11622" y="9026"/>
                    <a:pt x="12218" y="7526"/>
                    <a:pt x="12218" y="5954"/>
                  </a:cubicBezTo>
                  <a:cubicBezTo>
                    <a:pt x="12194" y="5454"/>
                    <a:pt x="12146" y="4978"/>
                    <a:pt x="12027" y="4454"/>
                  </a:cubicBezTo>
                  <a:cubicBezTo>
                    <a:pt x="12006" y="4392"/>
                    <a:pt x="11932" y="4330"/>
                    <a:pt x="11851" y="4330"/>
                  </a:cubicBezTo>
                  <a:cubicBezTo>
                    <a:pt x="11838" y="4330"/>
                    <a:pt x="11826" y="4332"/>
                    <a:pt x="11813" y="4335"/>
                  </a:cubicBezTo>
                  <a:cubicBezTo>
                    <a:pt x="11718" y="4382"/>
                    <a:pt x="11670" y="4454"/>
                    <a:pt x="11694" y="4549"/>
                  </a:cubicBezTo>
                  <a:cubicBezTo>
                    <a:pt x="11813" y="5002"/>
                    <a:pt x="11860" y="5478"/>
                    <a:pt x="11860" y="5954"/>
                  </a:cubicBezTo>
                  <a:cubicBezTo>
                    <a:pt x="11860" y="7431"/>
                    <a:pt x="11265" y="8836"/>
                    <a:pt x="10241" y="9907"/>
                  </a:cubicBezTo>
                  <a:cubicBezTo>
                    <a:pt x="9789" y="10360"/>
                    <a:pt x="9288" y="10717"/>
                    <a:pt x="8717" y="10979"/>
                  </a:cubicBezTo>
                  <a:lnTo>
                    <a:pt x="8122" y="9860"/>
                  </a:lnTo>
                  <a:cubicBezTo>
                    <a:pt x="9574" y="9169"/>
                    <a:pt x="10551" y="7669"/>
                    <a:pt x="10551" y="5954"/>
                  </a:cubicBezTo>
                  <a:cubicBezTo>
                    <a:pt x="10551" y="3620"/>
                    <a:pt x="8717" y="1715"/>
                    <a:pt x="6431" y="1644"/>
                  </a:cubicBezTo>
                  <a:lnTo>
                    <a:pt x="6431" y="358"/>
                  </a:lnTo>
                  <a:cubicBezTo>
                    <a:pt x="7502" y="382"/>
                    <a:pt x="8503" y="715"/>
                    <a:pt x="9407" y="1310"/>
                  </a:cubicBezTo>
                  <a:cubicBezTo>
                    <a:pt x="10289" y="1930"/>
                    <a:pt x="11003" y="2763"/>
                    <a:pt x="11432" y="3787"/>
                  </a:cubicBezTo>
                  <a:cubicBezTo>
                    <a:pt x="11449" y="3839"/>
                    <a:pt x="11516" y="3878"/>
                    <a:pt x="11587" y="3878"/>
                  </a:cubicBezTo>
                  <a:cubicBezTo>
                    <a:pt x="11615" y="3878"/>
                    <a:pt x="11643" y="3872"/>
                    <a:pt x="11670" y="3858"/>
                  </a:cubicBezTo>
                  <a:cubicBezTo>
                    <a:pt x="11741" y="3835"/>
                    <a:pt x="11789" y="3716"/>
                    <a:pt x="11741" y="3620"/>
                  </a:cubicBezTo>
                  <a:cubicBezTo>
                    <a:pt x="11313" y="2549"/>
                    <a:pt x="10551" y="1644"/>
                    <a:pt x="9598" y="1001"/>
                  </a:cubicBezTo>
                  <a:cubicBezTo>
                    <a:pt x="8622" y="358"/>
                    <a:pt x="7455" y="1"/>
                    <a:pt x="6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0" name="Google Shape;3160;p54"/>
          <p:cNvGrpSpPr/>
          <p:nvPr/>
        </p:nvGrpSpPr>
        <p:grpSpPr>
          <a:xfrm>
            <a:off x="4023966" y="3573060"/>
            <a:ext cx="348657" cy="354321"/>
            <a:chOff x="4366853" y="3573060"/>
            <a:chExt cx="348657" cy="354321"/>
          </a:xfrm>
        </p:grpSpPr>
        <p:sp>
          <p:nvSpPr>
            <p:cNvPr id="3161" name="Google Shape;3161;p54"/>
            <p:cNvSpPr/>
            <p:nvPr/>
          </p:nvSpPr>
          <p:spPr>
            <a:xfrm>
              <a:off x="4373264" y="3795304"/>
              <a:ext cx="335150" cy="126237"/>
            </a:xfrm>
            <a:custGeom>
              <a:rect b="b" l="l" r="r" t="t"/>
              <a:pathLst>
                <a:path extrusionOk="0" h="4234" w="11241">
                  <a:moveTo>
                    <a:pt x="0" y="0"/>
                  </a:moveTo>
                  <a:lnTo>
                    <a:pt x="0" y="3525"/>
                  </a:lnTo>
                  <a:cubicBezTo>
                    <a:pt x="0" y="3596"/>
                    <a:pt x="24" y="3620"/>
                    <a:pt x="95" y="3620"/>
                  </a:cubicBezTo>
                  <a:lnTo>
                    <a:pt x="4930" y="3620"/>
                  </a:lnTo>
                  <a:lnTo>
                    <a:pt x="5573" y="4215"/>
                  </a:lnTo>
                  <a:cubicBezTo>
                    <a:pt x="5585" y="4227"/>
                    <a:pt x="5602" y="4233"/>
                    <a:pt x="5623" y="4233"/>
                  </a:cubicBezTo>
                  <a:cubicBezTo>
                    <a:pt x="5644" y="4233"/>
                    <a:pt x="5668" y="4227"/>
                    <a:pt x="5692" y="4215"/>
                  </a:cubicBezTo>
                  <a:lnTo>
                    <a:pt x="6311" y="3620"/>
                  </a:lnTo>
                  <a:lnTo>
                    <a:pt x="11169" y="3620"/>
                  </a:lnTo>
                  <a:cubicBezTo>
                    <a:pt x="11217" y="3620"/>
                    <a:pt x="11240" y="3596"/>
                    <a:pt x="11240" y="3525"/>
                  </a:cubicBezTo>
                  <a:lnTo>
                    <a:pt x="11240"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4"/>
            <p:cNvSpPr/>
            <p:nvPr/>
          </p:nvSpPr>
          <p:spPr>
            <a:xfrm>
              <a:off x="4693480" y="3795304"/>
              <a:ext cx="17054" cy="107960"/>
            </a:xfrm>
            <a:custGeom>
              <a:rect b="b" l="l" r="r" t="t"/>
              <a:pathLst>
                <a:path extrusionOk="0" h="3621" w="572">
                  <a:moveTo>
                    <a:pt x="96" y="0"/>
                  </a:moveTo>
                  <a:lnTo>
                    <a:pt x="96" y="3525"/>
                  </a:lnTo>
                  <a:cubicBezTo>
                    <a:pt x="96" y="3596"/>
                    <a:pt x="72" y="3620"/>
                    <a:pt x="0" y="3620"/>
                  </a:cubicBezTo>
                  <a:lnTo>
                    <a:pt x="477" y="3620"/>
                  </a:lnTo>
                  <a:cubicBezTo>
                    <a:pt x="548" y="3620"/>
                    <a:pt x="572" y="3596"/>
                    <a:pt x="572" y="3525"/>
                  </a:cubicBezTo>
                  <a:lnTo>
                    <a:pt x="572"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4"/>
            <p:cNvSpPr/>
            <p:nvPr/>
          </p:nvSpPr>
          <p:spPr>
            <a:xfrm>
              <a:off x="4373264" y="3686657"/>
              <a:ext cx="335150" cy="126952"/>
            </a:xfrm>
            <a:custGeom>
              <a:rect b="b" l="l" r="r" t="t"/>
              <a:pathLst>
                <a:path extrusionOk="0" h="4258" w="11241">
                  <a:moveTo>
                    <a:pt x="0" y="1"/>
                  </a:moveTo>
                  <a:lnTo>
                    <a:pt x="0" y="3644"/>
                  </a:lnTo>
                  <a:lnTo>
                    <a:pt x="4930" y="3644"/>
                  </a:lnTo>
                  <a:lnTo>
                    <a:pt x="5573" y="4240"/>
                  </a:lnTo>
                  <a:cubicBezTo>
                    <a:pt x="5585" y="4252"/>
                    <a:pt x="5602" y="4258"/>
                    <a:pt x="5623" y="4258"/>
                  </a:cubicBezTo>
                  <a:cubicBezTo>
                    <a:pt x="5644" y="4258"/>
                    <a:pt x="5668" y="4252"/>
                    <a:pt x="5692" y="4240"/>
                  </a:cubicBezTo>
                  <a:lnTo>
                    <a:pt x="6311" y="3644"/>
                  </a:lnTo>
                  <a:lnTo>
                    <a:pt x="11240" y="3644"/>
                  </a:lnTo>
                  <a:lnTo>
                    <a:pt x="11240"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4"/>
            <p:cNvSpPr/>
            <p:nvPr/>
          </p:nvSpPr>
          <p:spPr>
            <a:xfrm>
              <a:off x="4697029" y="3686657"/>
              <a:ext cx="14222" cy="108676"/>
            </a:xfrm>
            <a:custGeom>
              <a:rect b="b" l="l" r="r" t="t"/>
              <a:pathLst>
                <a:path extrusionOk="0" h="3645" w="477">
                  <a:moveTo>
                    <a:pt x="0" y="1"/>
                  </a:moveTo>
                  <a:lnTo>
                    <a:pt x="0" y="3644"/>
                  </a:lnTo>
                  <a:lnTo>
                    <a:pt x="477" y="3644"/>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4"/>
            <p:cNvSpPr/>
            <p:nvPr/>
          </p:nvSpPr>
          <p:spPr>
            <a:xfrm>
              <a:off x="4373264" y="3578725"/>
              <a:ext cx="335150" cy="126237"/>
            </a:xfrm>
            <a:custGeom>
              <a:rect b="b" l="l" r="r" t="t"/>
              <a:pathLst>
                <a:path extrusionOk="0" h="4234" w="11241">
                  <a:moveTo>
                    <a:pt x="24" y="1"/>
                  </a:moveTo>
                  <a:cubicBezTo>
                    <a:pt x="24" y="1"/>
                    <a:pt x="0" y="49"/>
                    <a:pt x="0" y="72"/>
                  </a:cubicBezTo>
                  <a:lnTo>
                    <a:pt x="0" y="3621"/>
                  </a:lnTo>
                  <a:lnTo>
                    <a:pt x="4930" y="3621"/>
                  </a:lnTo>
                  <a:lnTo>
                    <a:pt x="5573" y="4216"/>
                  </a:lnTo>
                  <a:cubicBezTo>
                    <a:pt x="5585" y="4228"/>
                    <a:pt x="5602" y="4234"/>
                    <a:pt x="5623" y="4234"/>
                  </a:cubicBezTo>
                  <a:cubicBezTo>
                    <a:pt x="5644" y="4234"/>
                    <a:pt x="5668" y="4228"/>
                    <a:pt x="5692" y="4216"/>
                  </a:cubicBezTo>
                  <a:lnTo>
                    <a:pt x="6311" y="3621"/>
                  </a:lnTo>
                  <a:lnTo>
                    <a:pt x="11240" y="3621"/>
                  </a:lnTo>
                  <a:lnTo>
                    <a:pt x="11240" y="72"/>
                  </a:lnTo>
                  <a:cubicBezTo>
                    <a:pt x="11240" y="25"/>
                    <a:pt x="11217" y="1"/>
                    <a:pt x="1116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4"/>
            <p:cNvSpPr/>
            <p:nvPr/>
          </p:nvSpPr>
          <p:spPr>
            <a:xfrm>
              <a:off x="4693480" y="3578725"/>
              <a:ext cx="17054" cy="107960"/>
            </a:xfrm>
            <a:custGeom>
              <a:rect b="b" l="l" r="r" t="t"/>
              <a:pathLst>
                <a:path extrusionOk="0" h="3621" w="572">
                  <a:moveTo>
                    <a:pt x="0" y="1"/>
                  </a:moveTo>
                  <a:cubicBezTo>
                    <a:pt x="72" y="1"/>
                    <a:pt x="96" y="25"/>
                    <a:pt x="96" y="72"/>
                  </a:cubicBezTo>
                  <a:lnTo>
                    <a:pt x="96" y="3621"/>
                  </a:lnTo>
                  <a:lnTo>
                    <a:pt x="572" y="3621"/>
                  </a:lnTo>
                  <a:lnTo>
                    <a:pt x="572" y="72"/>
                  </a:lnTo>
                  <a:cubicBezTo>
                    <a:pt x="572" y="49"/>
                    <a:pt x="548" y="1"/>
                    <a:pt x="4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4"/>
            <p:cNvSpPr/>
            <p:nvPr/>
          </p:nvSpPr>
          <p:spPr>
            <a:xfrm>
              <a:off x="4490408" y="3619214"/>
              <a:ext cx="196719" cy="10674"/>
            </a:xfrm>
            <a:custGeom>
              <a:rect b="b" l="l" r="r" t="t"/>
              <a:pathLst>
                <a:path extrusionOk="0" h="358" w="6598">
                  <a:moveTo>
                    <a:pt x="167" y="0"/>
                  </a:moveTo>
                  <a:cubicBezTo>
                    <a:pt x="96" y="0"/>
                    <a:pt x="0" y="72"/>
                    <a:pt x="0" y="143"/>
                  </a:cubicBezTo>
                  <a:cubicBezTo>
                    <a:pt x="0" y="262"/>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4"/>
            <p:cNvSpPr/>
            <p:nvPr/>
          </p:nvSpPr>
          <p:spPr>
            <a:xfrm>
              <a:off x="4490408" y="3643365"/>
              <a:ext cx="143440" cy="10674"/>
            </a:xfrm>
            <a:custGeom>
              <a:rect b="b" l="l" r="r" t="t"/>
              <a:pathLst>
                <a:path extrusionOk="0" h="358" w="4811">
                  <a:moveTo>
                    <a:pt x="167" y="0"/>
                  </a:moveTo>
                  <a:cubicBezTo>
                    <a:pt x="96" y="0"/>
                    <a:pt x="0" y="48"/>
                    <a:pt x="0" y="143"/>
                  </a:cubicBezTo>
                  <a:cubicBezTo>
                    <a:pt x="0" y="262"/>
                    <a:pt x="96" y="357"/>
                    <a:pt x="167" y="357"/>
                  </a:cubicBezTo>
                  <a:lnTo>
                    <a:pt x="4644" y="357"/>
                  </a:lnTo>
                  <a:cubicBezTo>
                    <a:pt x="4740" y="357"/>
                    <a:pt x="4811" y="286"/>
                    <a:pt x="4811" y="214"/>
                  </a:cubicBezTo>
                  <a:cubicBezTo>
                    <a:pt x="4811" y="95"/>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4"/>
            <p:cNvSpPr/>
            <p:nvPr/>
          </p:nvSpPr>
          <p:spPr>
            <a:xfrm>
              <a:off x="4490408" y="3726430"/>
              <a:ext cx="196719" cy="10674"/>
            </a:xfrm>
            <a:custGeom>
              <a:rect b="b" l="l" r="r" t="t"/>
              <a:pathLst>
                <a:path extrusionOk="0" h="358" w="6598">
                  <a:moveTo>
                    <a:pt x="167" y="0"/>
                  </a:moveTo>
                  <a:cubicBezTo>
                    <a:pt x="96" y="0"/>
                    <a:pt x="0" y="72"/>
                    <a:pt x="0" y="167"/>
                  </a:cubicBezTo>
                  <a:cubicBezTo>
                    <a:pt x="0" y="286"/>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4"/>
            <p:cNvSpPr/>
            <p:nvPr/>
          </p:nvSpPr>
          <p:spPr>
            <a:xfrm>
              <a:off x="4490408" y="3751266"/>
              <a:ext cx="143440" cy="10674"/>
            </a:xfrm>
            <a:custGeom>
              <a:rect b="b" l="l" r="r" t="t"/>
              <a:pathLst>
                <a:path extrusionOk="0" h="358" w="4811">
                  <a:moveTo>
                    <a:pt x="167" y="1"/>
                  </a:moveTo>
                  <a:cubicBezTo>
                    <a:pt x="96" y="1"/>
                    <a:pt x="0" y="72"/>
                    <a:pt x="0" y="167"/>
                  </a:cubicBezTo>
                  <a:cubicBezTo>
                    <a:pt x="0" y="287"/>
                    <a:pt x="96" y="358"/>
                    <a:pt x="167" y="358"/>
                  </a:cubicBezTo>
                  <a:lnTo>
                    <a:pt x="4644" y="358"/>
                  </a:lnTo>
                  <a:cubicBezTo>
                    <a:pt x="4740" y="358"/>
                    <a:pt x="4811" y="310"/>
                    <a:pt x="4811" y="215"/>
                  </a:cubicBezTo>
                  <a:cubicBezTo>
                    <a:pt x="4811" y="96"/>
                    <a:pt x="4763" y="1"/>
                    <a:pt x="4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54"/>
            <p:cNvSpPr/>
            <p:nvPr/>
          </p:nvSpPr>
          <p:spPr>
            <a:xfrm>
              <a:off x="4439990" y="3605022"/>
              <a:ext cx="22033" cy="57543"/>
            </a:xfrm>
            <a:custGeom>
              <a:rect b="b" l="l" r="r" t="t"/>
              <a:pathLst>
                <a:path extrusionOk="0" h="1930" w="739">
                  <a:moveTo>
                    <a:pt x="215" y="0"/>
                  </a:moveTo>
                  <a:cubicBezTo>
                    <a:pt x="167" y="0"/>
                    <a:pt x="96" y="24"/>
                    <a:pt x="72" y="95"/>
                  </a:cubicBezTo>
                  <a:cubicBezTo>
                    <a:pt x="1" y="191"/>
                    <a:pt x="72" y="333"/>
                    <a:pt x="191" y="333"/>
                  </a:cubicBezTo>
                  <a:lnTo>
                    <a:pt x="382" y="333"/>
                  </a:lnTo>
                  <a:lnTo>
                    <a:pt x="382" y="1762"/>
                  </a:lnTo>
                  <a:cubicBezTo>
                    <a:pt x="382" y="1810"/>
                    <a:pt x="405" y="1881"/>
                    <a:pt x="453" y="1905"/>
                  </a:cubicBezTo>
                  <a:cubicBezTo>
                    <a:pt x="487" y="1922"/>
                    <a:pt x="521" y="1930"/>
                    <a:pt x="553" y="1930"/>
                  </a:cubicBezTo>
                  <a:cubicBezTo>
                    <a:pt x="656" y="1930"/>
                    <a:pt x="739" y="1853"/>
                    <a:pt x="739" y="1762"/>
                  </a:cubicBezTo>
                  <a:lnTo>
                    <a:pt x="739" y="143"/>
                  </a:lnTo>
                  <a:cubicBezTo>
                    <a:pt x="739" y="71"/>
                    <a:pt x="667" y="0"/>
                    <a:pt x="5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54"/>
            <p:cNvSpPr/>
            <p:nvPr/>
          </p:nvSpPr>
          <p:spPr>
            <a:xfrm>
              <a:off x="4392435" y="3603800"/>
              <a:ext cx="38342" cy="60465"/>
            </a:xfrm>
            <a:custGeom>
              <a:rect b="b" l="l" r="r" t="t"/>
              <a:pathLst>
                <a:path extrusionOk="0" h="2028" w="1286">
                  <a:moveTo>
                    <a:pt x="624" y="332"/>
                  </a:moveTo>
                  <a:cubicBezTo>
                    <a:pt x="654" y="332"/>
                    <a:pt x="685" y="338"/>
                    <a:pt x="714" y="351"/>
                  </a:cubicBezTo>
                  <a:cubicBezTo>
                    <a:pt x="834" y="374"/>
                    <a:pt x="929" y="494"/>
                    <a:pt x="929" y="636"/>
                  </a:cubicBezTo>
                  <a:lnTo>
                    <a:pt x="929" y="1375"/>
                  </a:lnTo>
                  <a:cubicBezTo>
                    <a:pt x="929" y="1494"/>
                    <a:pt x="834" y="1613"/>
                    <a:pt x="714" y="1684"/>
                  </a:cubicBezTo>
                  <a:cubicBezTo>
                    <a:pt x="692" y="1691"/>
                    <a:pt x="670" y="1694"/>
                    <a:pt x="647" y="1694"/>
                  </a:cubicBezTo>
                  <a:cubicBezTo>
                    <a:pt x="501" y="1694"/>
                    <a:pt x="357" y="1567"/>
                    <a:pt x="357" y="1422"/>
                  </a:cubicBezTo>
                  <a:lnTo>
                    <a:pt x="357" y="613"/>
                  </a:lnTo>
                  <a:cubicBezTo>
                    <a:pt x="357" y="456"/>
                    <a:pt x="486" y="332"/>
                    <a:pt x="624" y="332"/>
                  </a:cubicBezTo>
                  <a:close/>
                  <a:moveTo>
                    <a:pt x="639" y="1"/>
                  </a:moveTo>
                  <a:cubicBezTo>
                    <a:pt x="278" y="1"/>
                    <a:pt x="0" y="300"/>
                    <a:pt x="0" y="636"/>
                  </a:cubicBezTo>
                  <a:lnTo>
                    <a:pt x="0" y="1375"/>
                  </a:lnTo>
                  <a:cubicBezTo>
                    <a:pt x="0" y="1740"/>
                    <a:pt x="291" y="2028"/>
                    <a:pt x="663" y="2028"/>
                  </a:cubicBezTo>
                  <a:cubicBezTo>
                    <a:pt x="703" y="2028"/>
                    <a:pt x="744" y="2025"/>
                    <a:pt x="786" y="2018"/>
                  </a:cubicBezTo>
                  <a:cubicBezTo>
                    <a:pt x="1072" y="1922"/>
                    <a:pt x="1286" y="1660"/>
                    <a:pt x="1286" y="1351"/>
                  </a:cubicBezTo>
                  <a:lnTo>
                    <a:pt x="1286" y="636"/>
                  </a:lnTo>
                  <a:cubicBezTo>
                    <a:pt x="1286" y="351"/>
                    <a:pt x="1072" y="65"/>
                    <a:pt x="786" y="17"/>
                  </a:cubicBezTo>
                  <a:cubicBezTo>
                    <a:pt x="736" y="6"/>
                    <a:pt x="686" y="1"/>
                    <a:pt x="6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4"/>
            <p:cNvSpPr/>
            <p:nvPr/>
          </p:nvSpPr>
          <p:spPr>
            <a:xfrm>
              <a:off x="4436442" y="3713639"/>
              <a:ext cx="34824" cy="56827"/>
            </a:xfrm>
            <a:custGeom>
              <a:rect b="b" l="l" r="r" t="t"/>
              <a:pathLst>
                <a:path extrusionOk="0" h="1906" w="1168">
                  <a:moveTo>
                    <a:pt x="548" y="1"/>
                  </a:moveTo>
                  <a:cubicBezTo>
                    <a:pt x="286" y="1"/>
                    <a:pt x="72" y="167"/>
                    <a:pt x="24" y="429"/>
                  </a:cubicBezTo>
                  <a:cubicBezTo>
                    <a:pt x="1" y="525"/>
                    <a:pt x="48" y="620"/>
                    <a:pt x="120" y="644"/>
                  </a:cubicBezTo>
                  <a:cubicBezTo>
                    <a:pt x="140" y="648"/>
                    <a:pt x="159" y="650"/>
                    <a:pt x="177" y="650"/>
                  </a:cubicBezTo>
                  <a:cubicBezTo>
                    <a:pt x="262" y="650"/>
                    <a:pt x="318" y="603"/>
                    <a:pt x="358" y="525"/>
                  </a:cubicBezTo>
                  <a:cubicBezTo>
                    <a:pt x="382" y="429"/>
                    <a:pt x="477" y="358"/>
                    <a:pt x="548" y="358"/>
                  </a:cubicBezTo>
                  <a:cubicBezTo>
                    <a:pt x="667" y="358"/>
                    <a:pt x="763" y="429"/>
                    <a:pt x="763" y="548"/>
                  </a:cubicBezTo>
                  <a:lnTo>
                    <a:pt x="763" y="596"/>
                  </a:lnTo>
                  <a:cubicBezTo>
                    <a:pt x="739" y="644"/>
                    <a:pt x="715" y="739"/>
                    <a:pt x="644" y="858"/>
                  </a:cubicBezTo>
                  <a:cubicBezTo>
                    <a:pt x="405" y="1191"/>
                    <a:pt x="262" y="1382"/>
                    <a:pt x="191" y="1477"/>
                  </a:cubicBezTo>
                  <a:cubicBezTo>
                    <a:pt x="120" y="1596"/>
                    <a:pt x="48" y="1668"/>
                    <a:pt x="72" y="1739"/>
                  </a:cubicBezTo>
                  <a:cubicBezTo>
                    <a:pt x="120" y="1811"/>
                    <a:pt x="143" y="1834"/>
                    <a:pt x="191" y="1858"/>
                  </a:cubicBezTo>
                  <a:cubicBezTo>
                    <a:pt x="239" y="1858"/>
                    <a:pt x="262" y="1906"/>
                    <a:pt x="524" y="1906"/>
                  </a:cubicBezTo>
                  <a:lnTo>
                    <a:pt x="1001" y="1906"/>
                  </a:lnTo>
                  <a:cubicBezTo>
                    <a:pt x="1096" y="1906"/>
                    <a:pt x="1167" y="1834"/>
                    <a:pt x="1167" y="1739"/>
                  </a:cubicBezTo>
                  <a:cubicBezTo>
                    <a:pt x="1167" y="1620"/>
                    <a:pt x="1120" y="1549"/>
                    <a:pt x="1001" y="1549"/>
                  </a:cubicBezTo>
                  <a:lnTo>
                    <a:pt x="548" y="1549"/>
                  </a:lnTo>
                  <a:cubicBezTo>
                    <a:pt x="644" y="1429"/>
                    <a:pt x="763" y="1263"/>
                    <a:pt x="905" y="1072"/>
                  </a:cubicBezTo>
                  <a:cubicBezTo>
                    <a:pt x="977" y="906"/>
                    <a:pt x="1072" y="763"/>
                    <a:pt x="1096" y="644"/>
                  </a:cubicBezTo>
                  <a:cubicBezTo>
                    <a:pt x="1120" y="548"/>
                    <a:pt x="1096" y="429"/>
                    <a:pt x="1072" y="358"/>
                  </a:cubicBezTo>
                  <a:cubicBezTo>
                    <a:pt x="1025" y="286"/>
                    <a:pt x="1001" y="239"/>
                    <a:pt x="953" y="167"/>
                  </a:cubicBezTo>
                  <a:cubicBezTo>
                    <a:pt x="858" y="48"/>
                    <a:pt x="715"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4"/>
            <p:cNvSpPr/>
            <p:nvPr/>
          </p:nvSpPr>
          <p:spPr>
            <a:xfrm>
              <a:off x="4392435" y="3712238"/>
              <a:ext cx="36941" cy="56947"/>
            </a:xfrm>
            <a:custGeom>
              <a:rect b="b" l="l" r="r" t="t"/>
              <a:pathLst>
                <a:path extrusionOk="0" h="1910" w="1239">
                  <a:moveTo>
                    <a:pt x="595" y="357"/>
                  </a:moveTo>
                  <a:cubicBezTo>
                    <a:pt x="762" y="357"/>
                    <a:pt x="881" y="476"/>
                    <a:pt x="881" y="643"/>
                  </a:cubicBezTo>
                  <a:lnTo>
                    <a:pt x="881" y="1310"/>
                  </a:lnTo>
                  <a:cubicBezTo>
                    <a:pt x="881" y="1429"/>
                    <a:pt x="786" y="1548"/>
                    <a:pt x="643" y="1596"/>
                  </a:cubicBezTo>
                  <a:cubicBezTo>
                    <a:pt x="476" y="1596"/>
                    <a:pt x="357" y="1476"/>
                    <a:pt x="357" y="1310"/>
                  </a:cubicBezTo>
                  <a:lnTo>
                    <a:pt x="357" y="643"/>
                  </a:lnTo>
                  <a:cubicBezTo>
                    <a:pt x="357" y="524"/>
                    <a:pt x="453" y="405"/>
                    <a:pt x="595" y="357"/>
                  </a:cubicBezTo>
                  <a:close/>
                  <a:moveTo>
                    <a:pt x="643" y="0"/>
                  </a:moveTo>
                  <a:cubicBezTo>
                    <a:pt x="310" y="0"/>
                    <a:pt x="0" y="286"/>
                    <a:pt x="0" y="595"/>
                  </a:cubicBezTo>
                  <a:lnTo>
                    <a:pt x="0" y="1286"/>
                  </a:lnTo>
                  <a:cubicBezTo>
                    <a:pt x="0" y="1619"/>
                    <a:pt x="286" y="1881"/>
                    <a:pt x="595" y="1905"/>
                  </a:cubicBezTo>
                  <a:cubicBezTo>
                    <a:pt x="618" y="1908"/>
                    <a:pt x="641" y="1910"/>
                    <a:pt x="664" y="1910"/>
                  </a:cubicBezTo>
                  <a:cubicBezTo>
                    <a:pt x="970" y="1910"/>
                    <a:pt x="1238" y="1620"/>
                    <a:pt x="1238" y="1310"/>
                  </a:cubicBezTo>
                  <a:lnTo>
                    <a:pt x="1238" y="643"/>
                  </a:lnTo>
                  <a:cubicBezTo>
                    <a:pt x="1238" y="310"/>
                    <a:pt x="953" y="48"/>
                    <a:pt x="64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4"/>
            <p:cNvSpPr/>
            <p:nvPr/>
          </p:nvSpPr>
          <p:spPr>
            <a:xfrm>
              <a:off x="4437158" y="3821571"/>
              <a:ext cx="33393" cy="56112"/>
            </a:xfrm>
            <a:custGeom>
              <a:rect b="b" l="l" r="r" t="t"/>
              <a:pathLst>
                <a:path extrusionOk="0" h="1882" w="1120">
                  <a:moveTo>
                    <a:pt x="572" y="0"/>
                  </a:moveTo>
                  <a:cubicBezTo>
                    <a:pt x="286" y="0"/>
                    <a:pt x="48" y="191"/>
                    <a:pt x="24" y="453"/>
                  </a:cubicBezTo>
                  <a:cubicBezTo>
                    <a:pt x="0" y="548"/>
                    <a:pt x="48" y="620"/>
                    <a:pt x="167" y="667"/>
                  </a:cubicBezTo>
                  <a:cubicBezTo>
                    <a:pt x="179" y="670"/>
                    <a:pt x="192" y="672"/>
                    <a:pt x="204" y="672"/>
                  </a:cubicBezTo>
                  <a:cubicBezTo>
                    <a:pt x="286" y="672"/>
                    <a:pt x="361" y="604"/>
                    <a:pt x="381" y="501"/>
                  </a:cubicBezTo>
                  <a:cubicBezTo>
                    <a:pt x="405" y="429"/>
                    <a:pt x="500" y="334"/>
                    <a:pt x="596" y="334"/>
                  </a:cubicBezTo>
                  <a:cubicBezTo>
                    <a:pt x="715" y="334"/>
                    <a:pt x="810" y="429"/>
                    <a:pt x="810" y="548"/>
                  </a:cubicBezTo>
                  <a:cubicBezTo>
                    <a:pt x="810" y="667"/>
                    <a:pt x="715" y="739"/>
                    <a:pt x="596" y="739"/>
                  </a:cubicBezTo>
                  <a:cubicBezTo>
                    <a:pt x="500" y="739"/>
                    <a:pt x="405" y="834"/>
                    <a:pt x="405" y="929"/>
                  </a:cubicBezTo>
                  <a:cubicBezTo>
                    <a:pt x="405" y="1024"/>
                    <a:pt x="500" y="1096"/>
                    <a:pt x="596" y="1096"/>
                  </a:cubicBezTo>
                  <a:cubicBezTo>
                    <a:pt x="715" y="1096"/>
                    <a:pt x="810" y="1191"/>
                    <a:pt x="810" y="1310"/>
                  </a:cubicBezTo>
                  <a:cubicBezTo>
                    <a:pt x="810" y="1429"/>
                    <a:pt x="715" y="1525"/>
                    <a:pt x="596" y="1525"/>
                  </a:cubicBezTo>
                  <a:cubicBezTo>
                    <a:pt x="500" y="1525"/>
                    <a:pt x="405" y="1429"/>
                    <a:pt x="381" y="1334"/>
                  </a:cubicBezTo>
                  <a:lnTo>
                    <a:pt x="381" y="1310"/>
                  </a:lnTo>
                  <a:cubicBezTo>
                    <a:pt x="381" y="1215"/>
                    <a:pt x="286" y="1144"/>
                    <a:pt x="215" y="1144"/>
                  </a:cubicBezTo>
                  <a:cubicBezTo>
                    <a:pt x="119" y="1144"/>
                    <a:pt x="24" y="1215"/>
                    <a:pt x="24" y="1310"/>
                  </a:cubicBezTo>
                  <a:lnTo>
                    <a:pt x="24" y="1405"/>
                  </a:lnTo>
                  <a:cubicBezTo>
                    <a:pt x="48" y="1667"/>
                    <a:pt x="286" y="1882"/>
                    <a:pt x="572" y="1882"/>
                  </a:cubicBezTo>
                  <a:cubicBezTo>
                    <a:pt x="858" y="1882"/>
                    <a:pt x="1120" y="1644"/>
                    <a:pt x="1120" y="1310"/>
                  </a:cubicBezTo>
                  <a:cubicBezTo>
                    <a:pt x="1120" y="1167"/>
                    <a:pt x="1072" y="1048"/>
                    <a:pt x="977" y="929"/>
                  </a:cubicBezTo>
                  <a:cubicBezTo>
                    <a:pt x="1072" y="834"/>
                    <a:pt x="1120" y="691"/>
                    <a:pt x="1120" y="548"/>
                  </a:cubicBezTo>
                  <a:cubicBezTo>
                    <a:pt x="1120" y="239"/>
                    <a:pt x="858" y="0"/>
                    <a:pt x="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4"/>
            <p:cNvSpPr/>
            <p:nvPr/>
          </p:nvSpPr>
          <p:spPr>
            <a:xfrm>
              <a:off x="4392435" y="3820855"/>
              <a:ext cx="36225" cy="56827"/>
            </a:xfrm>
            <a:custGeom>
              <a:rect b="b" l="l" r="r" t="t"/>
              <a:pathLst>
                <a:path extrusionOk="0" h="1906" w="1215">
                  <a:moveTo>
                    <a:pt x="595" y="334"/>
                  </a:moveTo>
                  <a:cubicBezTo>
                    <a:pt x="762" y="334"/>
                    <a:pt x="881" y="453"/>
                    <a:pt x="881" y="596"/>
                  </a:cubicBezTo>
                  <a:lnTo>
                    <a:pt x="881" y="1287"/>
                  </a:lnTo>
                  <a:cubicBezTo>
                    <a:pt x="881" y="1406"/>
                    <a:pt x="786" y="1501"/>
                    <a:pt x="643" y="1549"/>
                  </a:cubicBezTo>
                  <a:cubicBezTo>
                    <a:pt x="476" y="1549"/>
                    <a:pt x="357" y="1429"/>
                    <a:pt x="357" y="1287"/>
                  </a:cubicBezTo>
                  <a:lnTo>
                    <a:pt x="357" y="596"/>
                  </a:lnTo>
                  <a:cubicBezTo>
                    <a:pt x="357" y="477"/>
                    <a:pt x="453" y="358"/>
                    <a:pt x="595" y="334"/>
                  </a:cubicBezTo>
                  <a:close/>
                  <a:moveTo>
                    <a:pt x="619" y="1"/>
                  </a:moveTo>
                  <a:cubicBezTo>
                    <a:pt x="310" y="1"/>
                    <a:pt x="0" y="263"/>
                    <a:pt x="0" y="596"/>
                  </a:cubicBezTo>
                  <a:lnTo>
                    <a:pt x="0" y="1287"/>
                  </a:lnTo>
                  <a:cubicBezTo>
                    <a:pt x="0" y="1596"/>
                    <a:pt x="286" y="1882"/>
                    <a:pt x="595" y="1906"/>
                  </a:cubicBezTo>
                  <a:cubicBezTo>
                    <a:pt x="929" y="1906"/>
                    <a:pt x="1215" y="1644"/>
                    <a:pt x="1215" y="1310"/>
                  </a:cubicBezTo>
                  <a:lnTo>
                    <a:pt x="1215" y="620"/>
                  </a:lnTo>
                  <a:cubicBezTo>
                    <a:pt x="1215" y="286"/>
                    <a:pt x="953" y="24"/>
                    <a:pt x="61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4"/>
            <p:cNvSpPr/>
            <p:nvPr/>
          </p:nvSpPr>
          <p:spPr>
            <a:xfrm>
              <a:off x="4490408" y="3835048"/>
              <a:ext cx="196719" cy="10704"/>
            </a:xfrm>
            <a:custGeom>
              <a:rect b="b" l="l" r="r" t="t"/>
              <a:pathLst>
                <a:path extrusionOk="0" h="359" w="6598">
                  <a:moveTo>
                    <a:pt x="167" y="1"/>
                  </a:moveTo>
                  <a:cubicBezTo>
                    <a:pt x="96" y="1"/>
                    <a:pt x="0" y="49"/>
                    <a:pt x="0" y="144"/>
                  </a:cubicBezTo>
                  <a:cubicBezTo>
                    <a:pt x="0" y="263"/>
                    <a:pt x="96" y="358"/>
                    <a:pt x="167" y="358"/>
                  </a:cubicBezTo>
                  <a:lnTo>
                    <a:pt x="6430" y="358"/>
                  </a:lnTo>
                  <a:cubicBezTo>
                    <a:pt x="6526" y="358"/>
                    <a:pt x="6597" y="287"/>
                    <a:pt x="6597" y="215"/>
                  </a:cubicBezTo>
                  <a:cubicBezTo>
                    <a:pt x="6597" y="96"/>
                    <a:pt x="6549" y="1"/>
                    <a:pt x="6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4"/>
            <p:cNvSpPr/>
            <p:nvPr/>
          </p:nvSpPr>
          <p:spPr>
            <a:xfrm>
              <a:off x="4490408" y="3859914"/>
              <a:ext cx="143440" cy="10674"/>
            </a:xfrm>
            <a:custGeom>
              <a:rect b="b" l="l" r="r" t="t"/>
              <a:pathLst>
                <a:path extrusionOk="0" h="358" w="4811">
                  <a:moveTo>
                    <a:pt x="167" y="0"/>
                  </a:moveTo>
                  <a:cubicBezTo>
                    <a:pt x="96" y="0"/>
                    <a:pt x="0" y="48"/>
                    <a:pt x="0" y="143"/>
                  </a:cubicBezTo>
                  <a:cubicBezTo>
                    <a:pt x="0" y="262"/>
                    <a:pt x="96" y="358"/>
                    <a:pt x="167" y="358"/>
                  </a:cubicBezTo>
                  <a:lnTo>
                    <a:pt x="4644" y="358"/>
                  </a:lnTo>
                  <a:cubicBezTo>
                    <a:pt x="4740" y="358"/>
                    <a:pt x="4811" y="286"/>
                    <a:pt x="4811" y="215"/>
                  </a:cubicBezTo>
                  <a:cubicBezTo>
                    <a:pt x="4811" y="96"/>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4"/>
            <p:cNvSpPr/>
            <p:nvPr/>
          </p:nvSpPr>
          <p:spPr>
            <a:xfrm>
              <a:off x="4366853" y="3573060"/>
              <a:ext cx="348657" cy="354321"/>
            </a:xfrm>
            <a:custGeom>
              <a:rect b="b" l="l" r="r" t="t"/>
              <a:pathLst>
                <a:path extrusionOk="0" h="11884" w="11694">
                  <a:moveTo>
                    <a:pt x="11289" y="334"/>
                  </a:moveTo>
                  <a:lnTo>
                    <a:pt x="11336" y="3644"/>
                  </a:lnTo>
                  <a:lnTo>
                    <a:pt x="6550" y="3644"/>
                  </a:lnTo>
                  <a:cubicBezTo>
                    <a:pt x="6526" y="3644"/>
                    <a:pt x="6454" y="3668"/>
                    <a:pt x="6431" y="3692"/>
                  </a:cubicBezTo>
                  <a:lnTo>
                    <a:pt x="5835" y="4263"/>
                  </a:lnTo>
                  <a:lnTo>
                    <a:pt x="5240" y="3692"/>
                  </a:lnTo>
                  <a:cubicBezTo>
                    <a:pt x="5216" y="3668"/>
                    <a:pt x="5145" y="3644"/>
                    <a:pt x="5121" y="3644"/>
                  </a:cubicBezTo>
                  <a:lnTo>
                    <a:pt x="334" y="3644"/>
                  </a:lnTo>
                  <a:lnTo>
                    <a:pt x="334" y="334"/>
                  </a:lnTo>
                  <a:close/>
                  <a:moveTo>
                    <a:pt x="239" y="0"/>
                  </a:moveTo>
                  <a:cubicBezTo>
                    <a:pt x="144" y="0"/>
                    <a:pt x="72" y="96"/>
                    <a:pt x="72" y="191"/>
                  </a:cubicBezTo>
                  <a:lnTo>
                    <a:pt x="72" y="4620"/>
                  </a:lnTo>
                  <a:cubicBezTo>
                    <a:pt x="72" y="4644"/>
                    <a:pt x="96" y="4716"/>
                    <a:pt x="120" y="4716"/>
                  </a:cubicBezTo>
                  <a:cubicBezTo>
                    <a:pt x="159" y="4735"/>
                    <a:pt x="200" y="4744"/>
                    <a:pt x="239" y="4744"/>
                  </a:cubicBezTo>
                  <a:cubicBezTo>
                    <a:pt x="342" y="4744"/>
                    <a:pt x="429" y="4683"/>
                    <a:pt x="429" y="4597"/>
                  </a:cubicBezTo>
                  <a:lnTo>
                    <a:pt x="429" y="4001"/>
                  </a:lnTo>
                  <a:lnTo>
                    <a:pt x="5121" y="4001"/>
                  </a:lnTo>
                  <a:lnTo>
                    <a:pt x="5716" y="4549"/>
                  </a:lnTo>
                  <a:cubicBezTo>
                    <a:pt x="5788" y="4620"/>
                    <a:pt x="5835" y="4620"/>
                    <a:pt x="5907" y="4620"/>
                  </a:cubicBezTo>
                  <a:cubicBezTo>
                    <a:pt x="5954" y="4620"/>
                    <a:pt x="6026" y="4597"/>
                    <a:pt x="6073" y="4549"/>
                  </a:cubicBezTo>
                  <a:lnTo>
                    <a:pt x="6669" y="4001"/>
                  </a:lnTo>
                  <a:lnTo>
                    <a:pt x="11384" y="4001"/>
                  </a:lnTo>
                  <a:lnTo>
                    <a:pt x="11384" y="7264"/>
                  </a:lnTo>
                  <a:lnTo>
                    <a:pt x="6574" y="7264"/>
                  </a:lnTo>
                  <a:cubicBezTo>
                    <a:pt x="6526" y="7264"/>
                    <a:pt x="6502" y="7288"/>
                    <a:pt x="6454" y="7335"/>
                  </a:cubicBezTo>
                  <a:lnTo>
                    <a:pt x="5859" y="7883"/>
                  </a:lnTo>
                  <a:lnTo>
                    <a:pt x="5264" y="7335"/>
                  </a:lnTo>
                  <a:cubicBezTo>
                    <a:pt x="5240" y="7288"/>
                    <a:pt x="5192" y="7264"/>
                    <a:pt x="5145" y="7264"/>
                  </a:cubicBezTo>
                  <a:lnTo>
                    <a:pt x="358" y="7264"/>
                  </a:lnTo>
                  <a:lnTo>
                    <a:pt x="358" y="5430"/>
                  </a:lnTo>
                  <a:cubicBezTo>
                    <a:pt x="358" y="5335"/>
                    <a:pt x="286" y="5240"/>
                    <a:pt x="215" y="5240"/>
                  </a:cubicBezTo>
                  <a:cubicBezTo>
                    <a:pt x="96" y="5240"/>
                    <a:pt x="1" y="5311"/>
                    <a:pt x="1" y="5430"/>
                  </a:cubicBezTo>
                  <a:lnTo>
                    <a:pt x="1" y="10979"/>
                  </a:lnTo>
                  <a:cubicBezTo>
                    <a:pt x="1" y="11146"/>
                    <a:pt x="120" y="11265"/>
                    <a:pt x="263" y="11265"/>
                  </a:cubicBezTo>
                  <a:lnTo>
                    <a:pt x="5049" y="11265"/>
                  </a:lnTo>
                  <a:lnTo>
                    <a:pt x="5645" y="11812"/>
                  </a:lnTo>
                  <a:cubicBezTo>
                    <a:pt x="5716" y="11884"/>
                    <a:pt x="5788" y="11884"/>
                    <a:pt x="5835" y="11884"/>
                  </a:cubicBezTo>
                  <a:cubicBezTo>
                    <a:pt x="5883" y="11884"/>
                    <a:pt x="5954" y="11860"/>
                    <a:pt x="6002" y="11812"/>
                  </a:cubicBezTo>
                  <a:lnTo>
                    <a:pt x="6597" y="11265"/>
                  </a:lnTo>
                  <a:lnTo>
                    <a:pt x="7859" y="11265"/>
                  </a:lnTo>
                  <a:cubicBezTo>
                    <a:pt x="7955" y="11265"/>
                    <a:pt x="8026" y="11193"/>
                    <a:pt x="8026" y="11098"/>
                  </a:cubicBezTo>
                  <a:cubicBezTo>
                    <a:pt x="8026" y="10979"/>
                    <a:pt x="7979" y="10907"/>
                    <a:pt x="7859" y="10907"/>
                  </a:cubicBezTo>
                  <a:lnTo>
                    <a:pt x="6550" y="10907"/>
                  </a:lnTo>
                  <a:cubicBezTo>
                    <a:pt x="6526" y="10907"/>
                    <a:pt x="6454" y="10931"/>
                    <a:pt x="6431" y="10955"/>
                  </a:cubicBezTo>
                  <a:lnTo>
                    <a:pt x="5835" y="11527"/>
                  </a:lnTo>
                  <a:lnTo>
                    <a:pt x="5240" y="10955"/>
                  </a:lnTo>
                  <a:cubicBezTo>
                    <a:pt x="5216" y="10931"/>
                    <a:pt x="5145" y="10907"/>
                    <a:pt x="5121" y="10907"/>
                  </a:cubicBezTo>
                  <a:lnTo>
                    <a:pt x="334" y="10907"/>
                  </a:lnTo>
                  <a:lnTo>
                    <a:pt x="334" y="7597"/>
                  </a:lnTo>
                  <a:lnTo>
                    <a:pt x="5026" y="7597"/>
                  </a:lnTo>
                  <a:lnTo>
                    <a:pt x="5621" y="8145"/>
                  </a:lnTo>
                  <a:cubicBezTo>
                    <a:pt x="5692" y="8216"/>
                    <a:pt x="5740" y="8216"/>
                    <a:pt x="5811" y="8216"/>
                  </a:cubicBezTo>
                  <a:cubicBezTo>
                    <a:pt x="5859" y="8216"/>
                    <a:pt x="5931" y="8193"/>
                    <a:pt x="5978" y="8145"/>
                  </a:cubicBezTo>
                  <a:lnTo>
                    <a:pt x="6574" y="7597"/>
                  </a:lnTo>
                  <a:lnTo>
                    <a:pt x="11289" y="7597"/>
                  </a:lnTo>
                  <a:lnTo>
                    <a:pt x="11289" y="10907"/>
                  </a:lnTo>
                  <a:lnTo>
                    <a:pt x="8669" y="10907"/>
                  </a:lnTo>
                  <a:cubicBezTo>
                    <a:pt x="8574" y="10907"/>
                    <a:pt x="8479" y="10955"/>
                    <a:pt x="8479" y="11050"/>
                  </a:cubicBezTo>
                  <a:cubicBezTo>
                    <a:pt x="8479" y="11169"/>
                    <a:pt x="8550" y="11265"/>
                    <a:pt x="8669" y="11265"/>
                  </a:cubicBezTo>
                  <a:lnTo>
                    <a:pt x="11360" y="11265"/>
                  </a:lnTo>
                  <a:cubicBezTo>
                    <a:pt x="11527" y="11265"/>
                    <a:pt x="11646" y="11146"/>
                    <a:pt x="11646" y="10979"/>
                  </a:cubicBezTo>
                  <a:lnTo>
                    <a:pt x="11646" y="262"/>
                  </a:lnTo>
                  <a:cubicBezTo>
                    <a:pt x="11694" y="119"/>
                    <a:pt x="11575" y="0"/>
                    <a:pt x="1143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0" name="Google Shape;3180;p54"/>
          <p:cNvGrpSpPr/>
          <p:nvPr/>
        </p:nvGrpSpPr>
        <p:grpSpPr>
          <a:xfrm>
            <a:off x="3253852" y="3573060"/>
            <a:ext cx="354321" cy="355753"/>
            <a:chOff x="3672939" y="3573060"/>
            <a:chExt cx="354321" cy="355753"/>
          </a:xfrm>
        </p:grpSpPr>
        <p:sp>
          <p:nvSpPr>
            <p:cNvPr id="3181" name="Google Shape;3181;p54"/>
            <p:cNvSpPr/>
            <p:nvPr/>
          </p:nvSpPr>
          <p:spPr>
            <a:xfrm>
              <a:off x="3677888" y="3896825"/>
              <a:ext cx="343678" cy="24180"/>
            </a:xfrm>
            <a:custGeom>
              <a:rect b="b" l="l" r="r" t="t"/>
              <a:pathLst>
                <a:path extrusionOk="0" h="811" w="11527">
                  <a:moveTo>
                    <a:pt x="144" y="1"/>
                  </a:moveTo>
                  <a:cubicBezTo>
                    <a:pt x="72" y="1"/>
                    <a:pt x="1" y="72"/>
                    <a:pt x="1" y="120"/>
                  </a:cubicBezTo>
                  <a:lnTo>
                    <a:pt x="1" y="691"/>
                  </a:lnTo>
                  <a:cubicBezTo>
                    <a:pt x="1" y="739"/>
                    <a:pt x="72" y="810"/>
                    <a:pt x="144" y="810"/>
                  </a:cubicBezTo>
                  <a:lnTo>
                    <a:pt x="11408" y="810"/>
                  </a:lnTo>
                  <a:cubicBezTo>
                    <a:pt x="11479" y="810"/>
                    <a:pt x="11503" y="787"/>
                    <a:pt x="11527" y="691"/>
                  </a:cubicBezTo>
                  <a:lnTo>
                    <a:pt x="11527" y="120"/>
                  </a:lnTo>
                  <a:cubicBezTo>
                    <a:pt x="11527" y="72"/>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4"/>
            <p:cNvSpPr/>
            <p:nvPr/>
          </p:nvSpPr>
          <p:spPr>
            <a:xfrm>
              <a:off x="4003084" y="3896825"/>
              <a:ext cx="17800" cy="24180"/>
            </a:xfrm>
            <a:custGeom>
              <a:rect b="b" l="l" r="r" t="t"/>
              <a:pathLst>
                <a:path extrusionOk="0" h="811" w="597">
                  <a:moveTo>
                    <a:pt x="1" y="1"/>
                  </a:moveTo>
                  <a:cubicBezTo>
                    <a:pt x="72" y="1"/>
                    <a:pt x="120" y="72"/>
                    <a:pt x="120" y="120"/>
                  </a:cubicBezTo>
                  <a:lnTo>
                    <a:pt x="120" y="691"/>
                  </a:lnTo>
                  <a:cubicBezTo>
                    <a:pt x="120" y="739"/>
                    <a:pt x="72" y="810"/>
                    <a:pt x="1" y="810"/>
                  </a:cubicBezTo>
                  <a:lnTo>
                    <a:pt x="477" y="810"/>
                  </a:lnTo>
                  <a:cubicBezTo>
                    <a:pt x="549" y="810"/>
                    <a:pt x="596" y="763"/>
                    <a:pt x="596" y="691"/>
                  </a:cubicBezTo>
                  <a:lnTo>
                    <a:pt x="596" y="120"/>
                  </a:lnTo>
                  <a:cubicBezTo>
                    <a:pt x="596" y="72"/>
                    <a:pt x="572"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4"/>
            <p:cNvSpPr/>
            <p:nvPr/>
          </p:nvSpPr>
          <p:spPr>
            <a:xfrm>
              <a:off x="3943454" y="3681677"/>
              <a:ext cx="55396" cy="215175"/>
            </a:xfrm>
            <a:custGeom>
              <a:rect b="b" l="l" r="r" t="t"/>
              <a:pathLst>
                <a:path extrusionOk="0" h="7217" w="1858">
                  <a:moveTo>
                    <a:pt x="72" y="1"/>
                  </a:moveTo>
                  <a:cubicBezTo>
                    <a:pt x="24" y="1"/>
                    <a:pt x="0" y="25"/>
                    <a:pt x="0" y="49"/>
                  </a:cubicBezTo>
                  <a:lnTo>
                    <a:pt x="0" y="7217"/>
                  </a:lnTo>
                  <a:lnTo>
                    <a:pt x="1858" y="7217"/>
                  </a:lnTo>
                  <a:lnTo>
                    <a:pt x="1858" y="49"/>
                  </a:lnTo>
                  <a:cubicBezTo>
                    <a:pt x="1858" y="25"/>
                    <a:pt x="1810" y="1"/>
                    <a:pt x="1787"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4"/>
            <p:cNvSpPr/>
            <p:nvPr/>
          </p:nvSpPr>
          <p:spPr>
            <a:xfrm>
              <a:off x="3832689" y="3644050"/>
              <a:ext cx="55396" cy="252801"/>
            </a:xfrm>
            <a:custGeom>
              <a:rect b="b" l="l" r="r" t="t"/>
              <a:pathLst>
                <a:path extrusionOk="0" h="8479" w="1858">
                  <a:moveTo>
                    <a:pt x="0" y="1"/>
                  </a:moveTo>
                  <a:lnTo>
                    <a:pt x="0" y="8479"/>
                  </a:lnTo>
                  <a:lnTo>
                    <a:pt x="1858" y="8479"/>
                  </a:lnTo>
                  <a:lnTo>
                    <a:pt x="1858" y="72"/>
                  </a:lnTo>
                  <a:cubicBezTo>
                    <a:pt x="1858" y="25"/>
                    <a:pt x="1810" y="1"/>
                    <a:pt x="178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4"/>
            <p:cNvSpPr/>
            <p:nvPr/>
          </p:nvSpPr>
          <p:spPr>
            <a:xfrm>
              <a:off x="3871748" y="3644498"/>
              <a:ext cx="16339" cy="253785"/>
            </a:xfrm>
            <a:custGeom>
              <a:rect b="b" l="l" r="r" t="t"/>
              <a:pathLst>
                <a:path extrusionOk="0" h="8512" w="548">
                  <a:moveTo>
                    <a:pt x="498" y="1"/>
                  </a:moveTo>
                  <a:cubicBezTo>
                    <a:pt x="490" y="1"/>
                    <a:pt x="482" y="4"/>
                    <a:pt x="476" y="10"/>
                  </a:cubicBezTo>
                  <a:lnTo>
                    <a:pt x="0" y="10"/>
                  </a:lnTo>
                  <a:cubicBezTo>
                    <a:pt x="24" y="10"/>
                    <a:pt x="72" y="57"/>
                    <a:pt x="72" y="81"/>
                  </a:cubicBezTo>
                  <a:lnTo>
                    <a:pt x="72" y="8511"/>
                  </a:lnTo>
                  <a:lnTo>
                    <a:pt x="548" y="8511"/>
                  </a:lnTo>
                  <a:lnTo>
                    <a:pt x="548" y="81"/>
                  </a:lnTo>
                  <a:cubicBezTo>
                    <a:pt x="548" y="27"/>
                    <a:pt x="521" y="1"/>
                    <a:pt x="498"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4"/>
            <p:cNvSpPr/>
            <p:nvPr/>
          </p:nvSpPr>
          <p:spPr>
            <a:xfrm>
              <a:off x="3778008" y="3607139"/>
              <a:ext cx="54711" cy="289712"/>
            </a:xfrm>
            <a:custGeom>
              <a:rect b="b" l="l" r="r" t="t"/>
              <a:pathLst>
                <a:path extrusionOk="0" h="9717" w="1835">
                  <a:moveTo>
                    <a:pt x="48" y="0"/>
                  </a:moveTo>
                  <a:cubicBezTo>
                    <a:pt x="24" y="0"/>
                    <a:pt x="1" y="24"/>
                    <a:pt x="1" y="48"/>
                  </a:cubicBezTo>
                  <a:lnTo>
                    <a:pt x="1" y="9717"/>
                  </a:lnTo>
                  <a:lnTo>
                    <a:pt x="1834" y="9717"/>
                  </a:lnTo>
                  <a:lnTo>
                    <a:pt x="1834" y="48"/>
                  </a:lnTo>
                  <a:cubicBezTo>
                    <a:pt x="1834" y="24"/>
                    <a:pt x="1811" y="0"/>
                    <a:pt x="1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4"/>
            <p:cNvSpPr/>
            <p:nvPr/>
          </p:nvSpPr>
          <p:spPr>
            <a:xfrm>
              <a:off x="3817066" y="3607557"/>
              <a:ext cx="15653" cy="290726"/>
            </a:xfrm>
            <a:custGeom>
              <a:rect b="b" l="l" r="r" t="t"/>
              <a:pathLst>
                <a:path extrusionOk="0" h="9751" w="525">
                  <a:moveTo>
                    <a:pt x="495" y="1"/>
                  </a:moveTo>
                  <a:cubicBezTo>
                    <a:pt x="490" y="1"/>
                    <a:pt x="483" y="4"/>
                    <a:pt x="477" y="10"/>
                  </a:cubicBezTo>
                  <a:lnTo>
                    <a:pt x="0" y="10"/>
                  </a:lnTo>
                  <a:cubicBezTo>
                    <a:pt x="24" y="10"/>
                    <a:pt x="48" y="34"/>
                    <a:pt x="48" y="58"/>
                  </a:cubicBezTo>
                  <a:lnTo>
                    <a:pt x="48" y="9750"/>
                  </a:lnTo>
                  <a:lnTo>
                    <a:pt x="524" y="9750"/>
                  </a:lnTo>
                  <a:lnTo>
                    <a:pt x="524" y="58"/>
                  </a:lnTo>
                  <a:cubicBezTo>
                    <a:pt x="524" y="23"/>
                    <a:pt x="512" y="1"/>
                    <a:pt x="495"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4"/>
            <p:cNvSpPr/>
            <p:nvPr/>
          </p:nvSpPr>
          <p:spPr>
            <a:xfrm>
              <a:off x="3721926" y="3756961"/>
              <a:ext cx="54681" cy="139892"/>
            </a:xfrm>
            <a:custGeom>
              <a:rect b="b" l="l" r="r" t="t"/>
              <a:pathLst>
                <a:path extrusionOk="0" h="4692" w="1834">
                  <a:moveTo>
                    <a:pt x="48" y="0"/>
                  </a:moveTo>
                  <a:cubicBezTo>
                    <a:pt x="24" y="0"/>
                    <a:pt x="0" y="24"/>
                    <a:pt x="0" y="48"/>
                  </a:cubicBezTo>
                  <a:lnTo>
                    <a:pt x="0" y="4692"/>
                  </a:lnTo>
                  <a:lnTo>
                    <a:pt x="1834" y="4692"/>
                  </a:lnTo>
                  <a:lnTo>
                    <a:pt x="1834"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4"/>
            <p:cNvSpPr/>
            <p:nvPr/>
          </p:nvSpPr>
          <p:spPr>
            <a:xfrm>
              <a:off x="3763816" y="3756246"/>
              <a:ext cx="14222" cy="140608"/>
            </a:xfrm>
            <a:custGeom>
              <a:rect b="b" l="l" r="r" t="t"/>
              <a:pathLst>
                <a:path extrusionOk="0" h="4716" w="477">
                  <a:moveTo>
                    <a:pt x="0" y="0"/>
                  </a:moveTo>
                  <a:lnTo>
                    <a:pt x="0" y="4716"/>
                  </a:lnTo>
                  <a:lnTo>
                    <a:pt x="477" y="4716"/>
                  </a:lnTo>
                  <a:lnTo>
                    <a:pt x="477"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4"/>
            <p:cNvSpPr/>
            <p:nvPr/>
          </p:nvSpPr>
          <p:spPr>
            <a:xfrm>
              <a:off x="3888057" y="3830784"/>
              <a:ext cx="54711" cy="66070"/>
            </a:xfrm>
            <a:custGeom>
              <a:rect b="b" l="l" r="r" t="t"/>
              <a:pathLst>
                <a:path extrusionOk="0" h="2216" w="1835">
                  <a:moveTo>
                    <a:pt x="1" y="1"/>
                  </a:moveTo>
                  <a:lnTo>
                    <a:pt x="1" y="2216"/>
                  </a:lnTo>
                  <a:lnTo>
                    <a:pt x="1835" y="2216"/>
                  </a:lnTo>
                  <a:lnTo>
                    <a:pt x="1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4"/>
            <p:cNvSpPr/>
            <p:nvPr/>
          </p:nvSpPr>
          <p:spPr>
            <a:xfrm>
              <a:off x="3982512" y="3682125"/>
              <a:ext cx="16339" cy="216159"/>
            </a:xfrm>
            <a:custGeom>
              <a:rect b="b" l="l" r="r" t="t"/>
              <a:pathLst>
                <a:path extrusionOk="0" h="7250" w="548">
                  <a:moveTo>
                    <a:pt x="510" y="0"/>
                  </a:moveTo>
                  <a:cubicBezTo>
                    <a:pt x="500" y="0"/>
                    <a:pt x="489" y="3"/>
                    <a:pt x="477" y="10"/>
                  </a:cubicBezTo>
                  <a:lnTo>
                    <a:pt x="0" y="10"/>
                  </a:lnTo>
                  <a:cubicBezTo>
                    <a:pt x="48" y="10"/>
                    <a:pt x="72" y="34"/>
                    <a:pt x="72" y="57"/>
                  </a:cubicBezTo>
                  <a:lnTo>
                    <a:pt x="72" y="7249"/>
                  </a:lnTo>
                  <a:lnTo>
                    <a:pt x="548" y="7249"/>
                  </a:lnTo>
                  <a:lnTo>
                    <a:pt x="548" y="57"/>
                  </a:lnTo>
                  <a:cubicBezTo>
                    <a:pt x="548" y="23"/>
                    <a:pt x="535" y="0"/>
                    <a:pt x="51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4"/>
            <p:cNvSpPr/>
            <p:nvPr/>
          </p:nvSpPr>
          <p:spPr>
            <a:xfrm>
              <a:off x="3929261" y="3830784"/>
              <a:ext cx="14222" cy="66070"/>
            </a:xfrm>
            <a:custGeom>
              <a:rect b="b" l="l" r="r" t="t"/>
              <a:pathLst>
                <a:path extrusionOk="0" h="2216" w="477">
                  <a:moveTo>
                    <a:pt x="0" y="1"/>
                  </a:moveTo>
                  <a:lnTo>
                    <a:pt x="0" y="2216"/>
                  </a:lnTo>
                  <a:lnTo>
                    <a:pt x="476" y="2216"/>
                  </a:lnTo>
                  <a:lnTo>
                    <a:pt x="47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4"/>
            <p:cNvSpPr/>
            <p:nvPr/>
          </p:nvSpPr>
          <p:spPr>
            <a:xfrm>
              <a:off x="3672939" y="3573060"/>
              <a:ext cx="354321" cy="355753"/>
            </a:xfrm>
            <a:custGeom>
              <a:rect b="b" l="l" r="r" t="t"/>
              <a:pathLst>
                <a:path extrusionOk="0" h="11932" w="11884">
                  <a:moveTo>
                    <a:pt x="3310" y="6335"/>
                  </a:moveTo>
                  <a:lnTo>
                    <a:pt x="3310" y="10717"/>
                  </a:lnTo>
                  <a:lnTo>
                    <a:pt x="1786" y="10717"/>
                  </a:lnTo>
                  <a:lnTo>
                    <a:pt x="1786" y="6335"/>
                  </a:lnTo>
                  <a:close/>
                  <a:moveTo>
                    <a:pt x="5192" y="1310"/>
                  </a:moveTo>
                  <a:lnTo>
                    <a:pt x="5192" y="10717"/>
                  </a:lnTo>
                  <a:lnTo>
                    <a:pt x="3668" y="10717"/>
                  </a:lnTo>
                  <a:lnTo>
                    <a:pt x="3668" y="1310"/>
                  </a:lnTo>
                  <a:close/>
                  <a:moveTo>
                    <a:pt x="7025" y="2596"/>
                  </a:moveTo>
                  <a:lnTo>
                    <a:pt x="7025" y="10717"/>
                  </a:lnTo>
                  <a:lnTo>
                    <a:pt x="5501" y="10717"/>
                  </a:lnTo>
                  <a:lnTo>
                    <a:pt x="5501" y="2596"/>
                  </a:lnTo>
                  <a:close/>
                  <a:moveTo>
                    <a:pt x="8883" y="8836"/>
                  </a:moveTo>
                  <a:lnTo>
                    <a:pt x="8883" y="10717"/>
                  </a:lnTo>
                  <a:lnTo>
                    <a:pt x="7359" y="10717"/>
                  </a:lnTo>
                  <a:lnTo>
                    <a:pt x="7359" y="8836"/>
                  </a:lnTo>
                  <a:close/>
                  <a:moveTo>
                    <a:pt x="929" y="0"/>
                  </a:moveTo>
                  <a:cubicBezTo>
                    <a:pt x="810" y="0"/>
                    <a:pt x="715" y="72"/>
                    <a:pt x="715" y="191"/>
                  </a:cubicBezTo>
                  <a:lnTo>
                    <a:pt x="715" y="977"/>
                  </a:lnTo>
                  <a:lnTo>
                    <a:pt x="500" y="977"/>
                  </a:lnTo>
                  <a:cubicBezTo>
                    <a:pt x="429" y="977"/>
                    <a:pt x="334" y="1048"/>
                    <a:pt x="334" y="1143"/>
                  </a:cubicBezTo>
                  <a:cubicBezTo>
                    <a:pt x="334" y="1263"/>
                    <a:pt x="381" y="1334"/>
                    <a:pt x="500" y="1334"/>
                  </a:cubicBezTo>
                  <a:lnTo>
                    <a:pt x="715" y="1334"/>
                  </a:lnTo>
                  <a:lnTo>
                    <a:pt x="715" y="2239"/>
                  </a:lnTo>
                  <a:lnTo>
                    <a:pt x="500" y="2239"/>
                  </a:lnTo>
                  <a:cubicBezTo>
                    <a:pt x="429" y="2239"/>
                    <a:pt x="334" y="2287"/>
                    <a:pt x="334" y="2382"/>
                  </a:cubicBezTo>
                  <a:cubicBezTo>
                    <a:pt x="334" y="2501"/>
                    <a:pt x="381" y="2596"/>
                    <a:pt x="500" y="2596"/>
                  </a:cubicBezTo>
                  <a:lnTo>
                    <a:pt x="715" y="2596"/>
                  </a:lnTo>
                  <a:lnTo>
                    <a:pt x="715" y="3477"/>
                  </a:lnTo>
                  <a:lnTo>
                    <a:pt x="500" y="3477"/>
                  </a:lnTo>
                  <a:cubicBezTo>
                    <a:pt x="429" y="3477"/>
                    <a:pt x="334" y="3549"/>
                    <a:pt x="334" y="3644"/>
                  </a:cubicBezTo>
                  <a:cubicBezTo>
                    <a:pt x="334" y="3763"/>
                    <a:pt x="381" y="3834"/>
                    <a:pt x="500" y="3834"/>
                  </a:cubicBezTo>
                  <a:lnTo>
                    <a:pt x="715" y="3834"/>
                  </a:lnTo>
                  <a:lnTo>
                    <a:pt x="715" y="4739"/>
                  </a:lnTo>
                  <a:lnTo>
                    <a:pt x="500" y="4739"/>
                  </a:lnTo>
                  <a:cubicBezTo>
                    <a:pt x="429" y="4739"/>
                    <a:pt x="334" y="4787"/>
                    <a:pt x="334" y="4882"/>
                  </a:cubicBezTo>
                  <a:cubicBezTo>
                    <a:pt x="334" y="5001"/>
                    <a:pt x="381" y="5097"/>
                    <a:pt x="500" y="5097"/>
                  </a:cubicBezTo>
                  <a:lnTo>
                    <a:pt x="715" y="5097"/>
                  </a:lnTo>
                  <a:lnTo>
                    <a:pt x="715" y="5978"/>
                  </a:lnTo>
                  <a:lnTo>
                    <a:pt x="500" y="5978"/>
                  </a:lnTo>
                  <a:cubicBezTo>
                    <a:pt x="429" y="5978"/>
                    <a:pt x="334" y="6049"/>
                    <a:pt x="334" y="6144"/>
                  </a:cubicBezTo>
                  <a:cubicBezTo>
                    <a:pt x="334" y="6264"/>
                    <a:pt x="381" y="6335"/>
                    <a:pt x="500" y="6335"/>
                  </a:cubicBezTo>
                  <a:lnTo>
                    <a:pt x="715" y="6335"/>
                  </a:lnTo>
                  <a:lnTo>
                    <a:pt x="715" y="7240"/>
                  </a:lnTo>
                  <a:lnTo>
                    <a:pt x="500" y="7240"/>
                  </a:lnTo>
                  <a:cubicBezTo>
                    <a:pt x="429" y="7240"/>
                    <a:pt x="334" y="7288"/>
                    <a:pt x="334" y="7383"/>
                  </a:cubicBezTo>
                  <a:cubicBezTo>
                    <a:pt x="334" y="7502"/>
                    <a:pt x="381" y="7597"/>
                    <a:pt x="500" y="7597"/>
                  </a:cubicBezTo>
                  <a:lnTo>
                    <a:pt x="715" y="7597"/>
                  </a:lnTo>
                  <a:lnTo>
                    <a:pt x="715" y="8478"/>
                  </a:lnTo>
                  <a:lnTo>
                    <a:pt x="500" y="8478"/>
                  </a:lnTo>
                  <a:cubicBezTo>
                    <a:pt x="429" y="8478"/>
                    <a:pt x="334" y="8550"/>
                    <a:pt x="334" y="8645"/>
                  </a:cubicBezTo>
                  <a:cubicBezTo>
                    <a:pt x="334" y="8764"/>
                    <a:pt x="381" y="8836"/>
                    <a:pt x="500" y="8836"/>
                  </a:cubicBezTo>
                  <a:lnTo>
                    <a:pt x="715" y="8836"/>
                  </a:lnTo>
                  <a:lnTo>
                    <a:pt x="715" y="9740"/>
                  </a:lnTo>
                  <a:lnTo>
                    <a:pt x="500" y="9740"/>
                  </a:lnTo>
                  <a:cubicBezTo>
                    <a:pt x="429" y="9740"/>
                    <a:pt x="334" y="9788"/>
                    <a:pt x="334" y="9883"/>
                  </a:cubicBezTo>
                  <a:cubicBezTo>
                    <a:pt x="334" y="10002"/>
                    <a:pt x="381" y="10098"/>
                    <a:pt x="500" y="10098"/>
                  </a:cubicBezTo>
                  <a:lnTo>
                    <a:pt x="715" y="10098"/>
                  </a:lnTo>
                  <a:lnTo>
                    <a:pt x="715" y="10717"/>
                  </a:lnTo>
                  <a:lnTo>
                    <a:pt x="310" y="10717"/>
                  </a:lnTo>
                  <a:cubicBezTo>
                    <a:pt x="143" y="10717"/>
                    <a:pt x="0" y="10836"/>
                    <a:pt x="0" y="11026"/>
                  </a:cubicBezTo>
                  <a:lnTo>
                    <a:pt x="0" y="11741"/>
                  </a:lnTo>
                  <a:cubicBezTo>
                    <a:pt x="0" y="11812"/>
                    <a:pt x="95" y="11908"/>
                    <a:pt x="191" y="11908"/>
                  </a:cubicBezTo>
                  <a:lnTo>
                    <a:pt x="2691" y="11908"/>
                  </a:lnTo>
                  <a:cubicBezTo>
                    <a:pt x="2715" y="11908"/>
                    <a:pt x="2739" y="11908"/>
                    <a:pt x="2763" y="11884"/>
                  </a:cubicBezTo>
                  <a:cubicBezTo>
                    <a:pt x="2882" y="11741"/>
                    <a:pt x="2810" y="11574"/>
                    <a:pt x="2644" y="11574"/>
                  </a:cubicBezTo>
                  <a:lnTo>
                    <a:pt x="357" y="11574"/>
                  </a:lnTo>
                  <a:lnTo>
                    <a:pt x="357" y="11098"/>
                  </a:lnTo>
                  <a:lnTo>
                    <a:pt x="11526" y="11098"/>
                  </a:lnTo>
                  <a:lnTo>
                    <a:pt x="11526" y="11574"/>
                  </a:lnTo>
                  <a:lnTo>
                    <a:pt x="3453" y="11574"/>
                  </a:lnTo>
                  <a:cubicBezTo>
                    <a:pt x="3358" y="11574"/>
                    <a:pt x="3287" y="11646"/>
                    <a:pt x="3287" y="11741"/>
                  </a:cubicBezTo>
                  <a:cubicBezTo>
                    <a:pt x="3287" y="11860"/>
                    <a:pt x="3334" y="11931"/>
                    <a:pt x="3453" y="11931"/>
                  </a:cubicBezTo>
                  <a:lnTo>
                    <a:pt x="11574" y="11931"/>
                  </a:lnTo>
                  <a:cubicBezTo>
                    <a:pt x="11741" y="11931"/>
                    <a:pt x="11884" y="11812"/>
                    <a:pt x="11884" y="11646"/>
                  </a:cubicBezTo>
                  <a:lnTo>
                    <a:pt x="11884" y="11074"/>
                  </a:lnTo>
                  <a:cubicBezTo>
                    <a:pt x="11884" y="10836"/>
                    <a:pt x="11741" y="10717"/>
                    <a:pt x="11574" y="10717"/>
                  </a:cubicBezTo>
                  <a:lnTo>
                    <a:pt x="11098" y="10717"/>
                  </a:lnTo>
                  <a:lnTo>
                    <a:pt x="11098" y="3715"/>
                  </a:lnTo>
                  <a:cubicBezTo>
                    <a:pt x="11098" y="3573"/>
                    <a:pt x="10979" y="3477"/>
                    <a:pt x="10860" y="3477"/>
                  </a:cubicBezTo>
                  <a:lnTo>
                    <a:pt x="9073" y="3477"/>
                  </a:lnTo>
                  <a:cubicBezTo>
                    <a:pt x="9002" y="3477"/>
                    <a:pt x="8907" y="3573"/>
                    <a:pt x="8907" y="3668"/>
                  </a:cubicBezTo>
                  <a:lnTo>
                    <a:pt x="8907" y="4954"/>
                  </a:lnTo>
                  <a:cubicBezTo>
                    <a:pt x="8907" y="4978"/>
                    <a:pt x="8931" y="5025"/>
                    <a:pt x="8954" y="5073"/>
                  </a:cubicBezTo>
                  <a:cubicBezTo>
                    <a:pt x="8998" y="5092"/>
                    <a:pt x="9040" y="5100"/>
                    <a:pt x="9078" y="5100"/>
                  </a:cubicBezTo>
                  <a:cubicBezTo>
                    <a:pt x="9186" y="5100"/>
                    <a:pt x="9264" y="5029"/>
                    <a:pt x="9264" y="4906"/>
                  </a:cubicBezTo>
                  <a:lnTo>
                    <a:pt x="9264" y="3811"/>
                  </a:lnTo>
                  <a:lnTo>
                    <a:pt x="10788" y="3811"/>
                  </a:lnTo>
                  <a:lnTo>
                    <a:pt x="10788" y="10693"/>
                  </a:lnTo>
                  <a:lnTo>
                    <a:pt x="9264" y="10693"/>
                  </a:lnTo>
                  <a:lnTo>
                    <a:pt x="9264" y="5740"/>
                  </a:lnTo>
                  <a:cubicBezTo>
                    <a:pt x="9264" y="5668"/>
                    <a:pt x="9193" y="5573"/>
                    <a:pt x="9121" y="5573"/>
                  </a:cubicBezTo>
                  <a:cubicBezTo>
                    <a:pt x="9002" y="5573"/>
                    <a:pt x="8907" y="5621"/>
                    <a:pt x="8907" y="5740"/>
                  </a:cubicBezTo>
                  <a:lnTo>
                    <a:pt x="8907" y="8478"/>
                  </a:lnTo>
                  <a:lnTo>
                    <a:pt x="7383" y="8478"/>
                  </a:lnTo>
                  <a:lnTo>
                    <a:pt x="7383" y="2477"/>
                  </a:lnTo>
                  <a:cubicBezTo>
                    <a:pt x="7383" y="2334"/>
                    <a:pt x="7264" y="2239"/>
                    <a:pt x="7144" y="2239"/>
                  </a:cubicBezTo>
                  <a:lnTo>
                    <a:pt x="5549" y="2239"/>
                  </a:lnTo>
                  <a:lnTo>
                    <a:pt x="5549" y="1215"/>
                  </a:lnTo>
                  <a:cubicBezTo>
                    <a:pt x="5549" y="1072"/>
                    <a:pt x="5430" y="977"/>
                    <a:pt x="5311" y="977"/>
                  </a:cubicBezTo>
                  <a:lnTo>
                    <a:pt x="3572" y="977"/>
                  </a:lnTo>
                  <a:cubicBezTo>
                    <a:pt x="3429" y="977"/>
                    <a:pt x="3334" y="1096"/>
                    <a:pt x="3334" y="1215"/>
                  </a:cubicBezTo>
                  <a:lnTo>
                    <a:pt x="3334" y="5978"/>
                  </a:lnTo>
                  <a:lnTo>
                    <a:pt x="1739" y="5978"/>
                  </a:lnTo>
                  <a:cubicBezTo>
                    <a:pt x="1572" y="5978"/>
                    <a:pt x="1500" y="6097"/>
                    <a:pt x="1500" y="6216"/>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4" name="Google Shape;3194;p54"/>
          <p:cNvGrpSpPr/>
          <p:nvPr/>
        </p:nvGrpSpPr>
        <p:grpSpPr>
          <a:xfrm>
            <a:off x="2548317" y="3573030"/>
            <a:ext cx="352922" cy="352952"/>
            <a:chOff x="3043605" y="3573030"/>
            <a:chExt cx="352922" cy="352952"/>
          </a:xfrm>
        </p:grpSpPr>
        <p:sp>
          <p:nvSpPr>
            <p:cNvPr id="3195" name="Google Shape;3195;p54"/>
            <p:cNvSpPr/>
            <p:nvPr/>
          </p:nvSpPr>
          <p:spPr>
            <a:xfrm>
              <a:off x="3070588" y="3600759"/>
              <a:ext cx="137775" cy="136344"/>
            </a:xfrm>
            <a:custGeom>
              <a:rect b="b" l="l" r="r" t="t"/>
              <a:pathLst>
                <a:path extrusionOk="0" h="4573" w="4621">
                  <a:moveTo>
                    <a:pt x="2287" y="0"/>
                  </a:moveTo>
                  <a:cubicBezTo>
                    <a:pt x="1072" y="24"/>
                    <a:pt x="48" y="1000"/>
                    <a:pt x="24" y="2263"/>
                  </a:cubicBezTo>
                  <a:cubicBezTo>
                    <a:pt x="1" y="3525"/>
                    <a:pt x="1048" y="4573"/>
                    <a:pt x="2311" y="4573"/>
                  </a:cubicBezTo>
                  <a:lnTo>
                    <a:pt x="4525" y="4573"/>
                  </a:lnTo>
                  <a:cubicBezTo>
                    <a:pt x="4549" y="4573"/>
                    <a:pt x="4573" y="4549"/>
                    <a:pt x="4573" y="4525"/>
                  </a:cubicBezTo>
                  <a:lnTo>
                    <a:pt x="4621" y="2286"/>
                  </a:lnTo>
                  <a:cubicBezTo>
                    <a:pt x="4621" y="1000"/>
                    <a:pt x="3573" y="0"/>
                    <a:pt x="22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4"/>
            <p:cNvSpPr/>
            <p:nvPr/>
          </p:nvSpPr>
          <p:spPr>
            <a:xfrm>
              <a:off x="3114625" y="3599327"/>
              <a:ext cx="93738" cy="137060"/>
            </a:xfrm>
            <a:custGeom>
              <a:rect b="b" l="l" r="r" t="t"/>
              <a:pathLst>
                <a:path extrusionOk="0" h="4597" w="3144">
                  <a:moveTo>
                    <a:pt x="857" y="1"/>
                  </a:moveTo>
                  <a:cubicBezTo>
                    <a:pt x="548" y="1"/>
                    <a:pt x="262" y="72"/>
                    <a:pt x="0" y="191"/>
                  </a:cubicBezTo>
                  <a:cubicBezTo>
                    <a:pt x="119" y="167"/>
                    <a:pt x="238" y="167"/>
                    <a:pt x="357" y="167"/>
                  </a:cubicBezTo>
                  <a:cubicBezTo>
                    <a:pt x="1643" y="167"/>
                    <a:pt x="2643" y="1167"/>
                    <a:pt x="2643" y="2453"/>
                  </a:cubicBezTo>
                  <a:lnTo>
                    <a:pt x="2643" y="4597"/>
                  </a:lnTo>
                  <a:lnTo>
                    <a:pt x="3072" y="4597"/>
                  </a:lnTo>
                  <a:cubicBezTo>
                    <a:pt x="3096" y="4597"/>
                    <a:pt x="3144" y="4573"/>
                    <a:pt x="3144" y="4549"/>
                  </a:cubicBezTo>
                  <a:lnTo>
                    <a:pt x="3144" y="2334"/>
                  </a:lnTo>
                  <a:cubicBezTo>
                    <a:pt x="3144" y="1048"/>
                    <a:pt x="2096" y="48"/>
                    <a:pt x="857"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4"/>
            <p:cNvSpPr/>
            <p:nvPr/>
          </p:nvSpPr>
          <p:spPr>
            <a:xfrm>
              <a:off x="3233886" y="3764057"/>
              <a:ext cx="137775" cy="136404"/>
            </a:xfrm>
            <a:custGeom>
              <a:rect b="b" l="l" r="r" t="t"/>
              <a:pathLst>
                <a:path extrusionOk="0" h="4575" w="4621">
                  <a:moveTo>
                    <a:pt x="2287" y="0"/>
                  </a:moveTo>
                  <a:lnTo>
                    <a:pt x="49" y="24"/>
                  </a:lnTo>
                  <a:cubicBezTo>
                    <a:pt x="25" y="24"/>
                    <a:pt x="1" y="48"/>
                    <a:pt x="1" y="96"/>
                  </a:cubicBezTo>
                  <a:lnTo>
                    <a:pt x="1" y="2287"/>
                  </a:lnTo>
                  <a:cubicBezTo>
                    <a:pt x="1" y="3544"/>
                    <a:pt x="1003" y="4574"/>
                    <a:pt x="2228" y="4574"/>
                  </a:cubicBezTo>
                  <a:cubicBezTo>
                    <a:pt x="2256" y="4574"/>
                    <a:pt x="2283" y="4574"/>
                    <a:pt x="2311" y="4573"/>
                  </a:cubicBezTo>
                  <a:cubicBezTo>
                    <a:pt x="3573" y="4549"/>
                    <a:pt x="4549" y="3549"/>
                    <a:pt x="4573" y="2310"/>
                  </a:cubicBezTo>
                  <a:cubicBezTo>
                    <a:pt x="4621" y="1048"/>
                    <a:pt x="3573" y="0"/>
                    <a:pt x="2287"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4"/>
            <p:cNvSpPr/>
            <p:nvPr/>
          </p:nvSpPr>
          <p:spPr>
            <a:xfrm>
              <a:off x="3259468" y="3769036"/>
              <a:ext cx="110077" cy="130649"/>
            </a:xfrm>
            <a:custGeom>
              <a:rect b="b" l="l" r="r" t="t"/>
              <a:pathLst>
                <a:path extrusionOk="0" h="4382" w="3692">
                  <a:moveTo>
                    <a:pt x="2382" y="0"/>
                  </a:moveTo>
                  <a:lnTo>
                    <a:pt x="2382" y="0"/>
                  </a:lnTo>
                  <a:cubicBezTo>
                    <a:pt x="2953" y="453"/>
                    <a:pt x="3287" y="1119"/>
                    <a:pt x="3287" y="1858"/>
                  </a:cubicBezTo>
                  <a:cubicBezTo>
                    <a:pt x="3239" y="3096"/>
                    <a:pt x="2239" y="4096"/>
                    <a:pt x="1024" y="4120"/>
                  </a:cubicBezTo>
                  <a:cubicBezTo>
                    <a:pt x="987" y="4122"/>
                    <a:pt x="951" y="4124"/>
                    <a:pt x="914" y="4124"/>
                  </a:cubicBezTo>
                  <a:cubicBezTo>
                    <a:pt x="594" y="4124"/>
                    <a:pt x="278" y="4034"/>
                    <a:pt x="0" y="3906"/>
                  </a:cubicBezTo>
                  <a:lnTo>
                    <a:pt x="0" y="3906"/>
                  </a:lnTo>
                  <a:cubicBezTo>
                    <a:pt x="381" y="4215"/>
                    <a:pt x="905" y="4382"/>
                    <a:pt x="1429" y="4382"/>
                  </a:cubicBezTo>
                  <a:cubicBezTo>
                    <a:pt x="2667" y="4358"/>
                    <a:pt x="3668" y="3334"/>
                    <a:pt x="3691" y="2120"/>
                  </a:cubicBezTo>
                  <a:cubicBezTo>
                    <a:pt x="3691" y="1191"/>
                    <a:pt x="3168" y="405"/>
                    <a:pt x="238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4"/>
            <p:cNvSpPr/>
            <p:nvPr/>
          </p:nvSpPr>
          <p:spPr>
            <a:xfrm>
              <a:off x="3233886" y="3579441"/>
              <a:ext cx="159808" cy="159093"/>
            </a:xfrm>
            <a:custGeom>
              <a:rect b="b" l="l" r="r" t="t"/>
              <a:pathLst>
                <a:path extrusionOk="0" h="5336" w="5360">
                  <a:moveTo>
                    <a:pt x="2672" y="0"/>
                  </a:moveTo>
                  <a:cubicBezTo>
                    <a:pt x="1192" y="0"/>
                    <a:pt x="1" y="1182"/>
                    <a:pt x="1" y="2644"/>
                  </a:cubicBezTo>
                  <a:lnTo>
                    <a:pt x="25" y="5264"/>
                  </a:lnTo>
                  <a:cubicBezTo>
                    <a:pt x="25" y="5288"/>
                    <a:pt x="49" y="5335"/>
                    <a:pt x="72" y="5335"/>
                  </a:cubicBezTo>
                  <a:lnTo>
                    <a:pt x="2668" y="5335"/>
                  </a:lnTo>
                  <a:cubicBezTo>
                    <a:pt x="4121" y="5335"/>
                    <a:pt x="5359" y="4097"/>
                    <a:pt x="5312" y="2620"/>
                  </a:cubicBezTo>
                  <a:cubicBezTo>
                    <a:pt x="5288" y="1191"/>
                    <a:pt x="4121" y="25"/>
                    <a:pt x="2716" y="1"/>
                  </a:cubicBezTo>
                  <a:cubicBezTo>
                    <a:pt x="2701" y="0"/>
                    <a:pt x="2686" y="0"/>
                    <a:pt x="267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4"/>
            <p:cNvSpPr/>
            <p:nvPr/>
          </p:nvSpPr>
          <p:spPr>
            <a:xfrm>
              <a:off x="3233886" y="3597896"/>
              <a:ext cx="158377" cy="139206"/>
            </a:xfrm>
            <a:custGeom>
              <a:rect b="b" l="l" r="r" t="t"/>
              <a:pathLst>
                <a:path extrusionOk="0" h="4669" w="5312">
                  <a:moveTo>
                    <a:pt x="4430" y="1"/>
                  </a:moveTo>
                  <a:cubicBezTo>
                    <a:pt x="4716" y="453"/>
                    <a:pt x="4931" y="977"/>
                    <a:pt x="4931" y="1549"/>
                  </a:cubicBezTo>
                  <a:cubicBezTo>
                    <a:pt x="4954" y="3049"/>
                    <a:pt x="3764" y="4264"/>
                    <a:pt x="2287" y="4264"/>
                  </a:cubicBezTo>
                  <a:lnTo>
                    <a:pt x="1" y="4264"/>
                  </a:lnTo>
                  <a:lnTo>
                    <a:pt x="1" y="4597"/>
                  </a:lnTo>
                  <a:cubicBezTo>
                    <a:pt x="1" y="4645"/>
                    <a:pt x="25" y="4669"/>
                    <a:pt x="49" y="4669"/>
                  </a:cubicBezTo>
                  <a:lnTo>
                    <a:pt x="2644" y="4669"/>
                  </a:lnTo>
                  <a:cubicBezTo>
                    <a:pt x="4097" y="4669"/>
                    <a:pt x="5312" y="3454"/>
                    <a:pt x="5312" y="1930"/>
                  </a:cubicBezTo>
                  <a:cubicBezTo>
                    <a:pt x="5312" y="1168"/>
                    <a:pt x="4954" y="477"/>
                    <a:pt x="443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4"/>
            <p:cNvSpPr/>
            <p:nvPr/>
          </p:nvSpPr>
          <p:spPr>
            <a:xfrm>
              <a:off x="3048584" y="3763342"/>
              <a:ext cx="159779" cy="158407"/>
            </a:xfrm>
            <a:custGeom>
              <a:rect b="b" l="l" r="r" t="t"/>
              <a:pathLst>
                <a:path extrusionOk="0" h="5313" w="5359">
                  <a:moveTo>
                    <a:pt x="2668" y="1"/>
                  </a:moveTo>
                  <a:cubicBezTo>
                    <a:pt x="1215" y="1"/>
                    <a:pt x="0" y="1215"/>
                    <a:pt x="24" y="2692"/>
                  </a:cubicBezTo>
                  <a:cubicBezTo>
                    <a:pt x="48" y="4121"/>
                    <a:pt x="1215" y="5287"/>
                    <a:pt x="2644" y="5311"/>
                  </a:cubicBezTo>
                  <a:cubicBezTo>
                    <a:pt x="2672" y="5312"/>
                    <a:pt x="2701" y="5313"/>
                    <a:pt x="2729" y="5313"/>
                  </a:cubicBezTo>
                  <a:cubicBezTo>
                    <a:pt x="4168" y="5313"/>
                    <a:pt x="5359" y="4139"/>
                    <a:pt x="5359" y="2668"/>
                  </a:cubicBezTo>
                  <a:lnTo>
                    <a:pt x="5311" y="2668"/>
                  </a:lnTo>
                  <a:lnTo>
                    <a:pt x="5311" y="48"/>
                  </a:lnTo>
                  <a:cubicBezTo>
                    <a:pt x="5311" y="24"/>
                    <a:pt x="5287" y="1"/>
                    <a:pt x="5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4"/>
            <p:cNvSpPr/>
            <p:nvPr/>
          </p:nvSpPr>
          <p:spPr>
            <a:xfrm>
              <a:off x="3099688" y="3763342"/>
              <a:ext cx="108676" cy="158407"/>
            </a:xfrm>
            <a:custGeom>
              <a:rect b="b" l="l" r="r" t="t"/>
              <a:pathLst>
                <a:path extrusionOk="0" h="5313" w="3645">
                  <a:moveTo>
                    <a:pt x="3121" y="1"/>
                  </a:moveTo>
                  <a:lnTo>
                    <a:pt x="3121" y="2525"/>
                  </a:lnTo>
                  <a:cubicBezTo>
                    <a:pt x="3121" y="3964"/>
                    <a:pt x="1929" y="5169"/>
                    <a:pt x="472" y="5169"/>
                  </a:cubicBezTo>
                  <a:cubicBezTo>
                    <a:pt x="458" y="5169"/>
                    <a:pt x="444" y="5169"/>
                    <a:pt x="430" y="5168"/>
                  </a:cubicBezTo>
                  <a:cubicBezTo>
                    <a:pt x="263" y="5168"/>
                    <a:pt x="144" y="5168"/>
                    <a:pt x="1" y="5145"/>
                  </a:cubicBezTo>
                  <a:lnTo>
                    <a:pt x="1" y="5145"/>
                  </a:lnTo>
                  <a:cubicBezTo>
                    <a:pt x="311" y="5264"/>
                    <a:pt x="596" y="5311"/>
                    <a:pt x="930" y="5311"/>
                  </a:cubicBezTo>
                  <a:cubicBezTo>
                    <a:pt x="958" y="5312"/>
                    <a:pt x="987" y="5313"/>
                    <a:pt x="1015" y="5313"/>
                  </a:cubicBezTo>
                  <a:cubicBezTo>
                    <a:pt x="2454" y="5313"/>
                    <a:pt x="3645" y="4139"/>
                    <a:pt x="3645" y="2668"/>
                  </a:cubicBezTo>
                  <a:lnTo>
                    <a:pt x="3645" y="72"/>
                  </a:lnTo>
                  <a:cubicBezTo>
                    <a:pt x="3645" y="24"/>
                    <a:pt x="3597" y="1"/>
                    <a:pt x="354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4"/>
            <p:cNvSpPr/>
            <p:nvPr/>
          </p:nvSpPr>
          <p:spPr>
            <a:xfrm>
              <a:off x="3067040" y="3595064"/>
              <a:ext cx="147018" cy="147018"/>
            </a:xfrm>
            <a:custGeom>
              <a:rect b="b" l="l" r="r" t="t"/>
              <a:pathLst>
                <a:path extrusionOk="0" h="4931" w="4931">
                  <a:moveTo>
                    <a:pt x="2406" y="1"/>
                  </a:moveTo>
                  <a:cubicBezTo>
                    <a:pt x="1763" y="1"/>
                    <a:pt x="1167" y="286"/>
                    <a:pt x="715" y="715"/>
                  </a:cubicBezTo>
                  <a:cubicBezTo>
                    <a:pt x="262" y="1168"/>
                    <a:pt x="1" y="1787"/>
                    <a:pt x="1" y="2430"/>
                  </a:cubicBezTo>
                  <a:cubicBezTo>
                    <a:pt x="1" y="3025"/>
                    <a:pt x="191" y="3620"/>
                    <a:pt x="596" y="4049"/>
                  </a:cubicBezTo>
                  <a:cubicBezTo>
                    <a:pt x="620" y="4097"/>
                    <a:pt x="667" y="4121"/>
                    <a:pt x="718" y="4121"/>
                  </a:cubicBezTo>
                  <a:cubicBezTo>
                    <a:pt x="769" y="4121"/>
                    <a:pt x="822" y="4097"/>
                    <a:pt x="858" y="4049"/>
                  </a:cubicBezTo>
                  <a:cubicBezTo>
                    <a:pt x="929" y="4001"/>
                    <a:pt x="882" y="3906"/>
                    <a:pt x="858" y="3859"/>
                  </a:cubicBezTo>
                  <a:cubicBezTo>
                    <a:pt x="524" y="3454"/>
                    <a:pt x="358" y="2954"/>
                    <a:pt x="358" y="2454"/>
                  </a:cubicBezTo>
                  <a:cubicBezTo>
                    <a:pt x="358" y="1906"/>
                    <a:pt x="596" y="1382"/>
                    <a:pt x="977" y="1001"/>
                  </a:cubicBezTo>
                  <a:cubicBezTo>
                    <a:pt x="1358" y="596"/>
                    <a:pt x="1906" y="358"/>
                    <a:pt x="2430" y="358"/>
                  </a:cubicBezTo>
                  <a:cubicBezTo>
                    <a:pt x="3001" y="358"/>
                    <a:pt x="3549" y="572"/>
                    <a:pt x="3954" y="953"/>
                  </a:cubicBezTo>
                  <a:cubicBezTo>
                    <a:pt x="4359" y="1334"/>
                    <a:pt x="4573" y="1882"/>
                    <a:pt x="4573" y="2477"/>
                  </a:cubicBezTo>
                  <a:lnTo>
                    <a:pt x="4573" y="4597"/>
                  </a:lnTo>
                  <a:lnTo>
                    <a:pt x="2453" y="4597"/>
                  </a:lnTo>
                  <a:cubicBezTo>
                    <a:pt x="2096" y="4597"/>
                    <a:pt x="1739" y="4502"/>
                    <a:pt x="1453" y="4335"/>
                  </a:cubicBezTo>
                  <a:cubicBezTo>
                    <a:pt x="1425" y="4314"/>
                    <a:pt x="1395" y="4305"/>
                    <a:pt x="1366" y="4305"/>
                  </a:cubicBezTo>
                  <a:cubicBezTo>
                    <a:pt x="1296" y="4305"/>
                    <a:pt x="1232" y="4356"/>
                    <a:pt x="1215" y="4406"/>
                  </a:cubicBezTo>
                  <a:cubicBezTo>
                    <a:pt x="1191" y="4502"/>
                    <a:pt x="1239" y="4597"/>
                    <a:pt x="1310" y="4621"/>
                  </a:cubicBezTo>
                  <a:cubicBezTo>
                    <a:pt x="1668" y="4835"/>
                    <a:pt x="2072" y="4930"/>
                    <a:pt x="2453" y="4930"/>
                  </a:cubicBezTo>
                  <a:lnTo>
                    <a:pt x="4692" y="4930"/>
                  </a:lnTo>
                  <a:cubicBezTo>
                    <a:pt x="4835" y="4930"/>
                    <a:pt x="4930" y="4811"/>
                    <a:pt x="4930" y="4692"/>
                  </a:cubicBezTo>
                  <a:lnTo>
                    <a:pt x="4930" y="2477"/>
                  </a:lnTo>
                  <a:cubicBezTo>
                    <a:pt x="4930" y="1858"/>
                    <a:pt x="4716" y="1263"/>
                    <a:pt x="4311" y="810"/>
                  </a:cubicBezTo>
                  <a:cubicBezTo>
                    <a:pt x="3763" y="286"/>
                    <a:pt x="3120" y="1"/>
                    <a:pt x="2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4"/>
            <p:cNvSpPr/>
            <p:nvPr/>
          </p:nvSpPr>
          <p:spPr>
            <a:xfrm>
              <a:off x="3228221" y="3757677"/>
              <a:ext cx="146988" cy="147704"/>
            </a:xfrm>
            <a:custGeom>
              <a:rect b="b" l="l" r="r" t="t"/>
              <a:pathLst>
                <a:path extrusionOk="0" h="4954" w="4930">
                  <a:moveTo>
                    <a:pt x="143" y="0"/>
                  </a:moveTo>
                  <a:cubicBezTo>
                    <a:pt x="72" y="0"/>
                    <a:pt x="0" y="72"/>
                    <a:pt x="0" y="143"/>
                  </a:cubicBezTo>
                  <a:lnTo>
                    <a:pt x="0" y="1810"/>
                  </a:lnTo>
                  <a:cubicBezTo>
                    <a:pt x="0" y="1858"/>
                    <a:pt x="24" y="1881"/>
                    <a:pt x="24" y="1905"/>
                  </a:cubicBezTo>
                  <a:cubicBezTo>
                    <a:pt x="73" y="1940"/>
                    <a:pt x="120" y="1955"/>
                    <a:pt x="162" y="1955"/>
                  </a:cubicBezTo>
                  <a:cubicBezTo>
                    <a:pt x="262" y="1955"/>
                    <a:pt x="334" y="1870"/>
                    <a:pt x="334" y="1786"/>
                  </a:cubicBezTo>
                  <a:lnTo>
                    <a:pt x="334" y="357"/>
                  </a:lnTo>
                  <a:lnTo>
                    <a:pt x="2620" y="357"/>
                  </a:lnTo>
                  <a:cubicBezTo>
                    <a:pt x="2811" y="357"/>
                    <a:pt x="2953" y="381"/>
                    <a:pt x="3120" y="453"/>
                  </a:cubicBezTo>
                  <a:cubicBezTo>
                    <a:pt x="4049" y="810"/>
                    <a:pt x="4597" y="1619"/>
                    <a:pt x="4597" y="2501"/>
                  </a:cubicBezTo>
                  <a:cubicBezTo>
                    <a:pt x="4597" y="3025"/>
                    <a:pt x="4358" y="3572"/>
                    <a:pt x="3977" y="3953"/>
                  </a:cubicBezTo>
                  <a:cubicBezTo>
                    <a:pt x="3573" y="4334"/>
                    <a:pt x="3049" y="4596"/>
                    <a:pt x="2501" y="4596"/>
                  </a:cubicBezTo>
                  <a:cubicBezTo>
                    <a:pt x="1929" y="4596"/>
                    <a:pt x="1429" y="4382"/>
                    <a:pt x="1024" y="4025"/>
                  </a:cubicBezTo>
                  <a:cubicBezTo>
                    <a:pt x="643" y="3644"/>
                    <a:pt x="405" y="3120"/>
                    <a:pt x="358" y="2596"/>
                  </a:cubicBezTo>
                  <a:cubicBezTo>
                    <a:pt x="358" y="2501"/>
                    <a:pt x="286" y="2405"/>
                    <a:pt x="191" y="2405"/>
                  </a:cubicBezTo>
                  <a:cubicBezTo>
                    <a:pt x="96" y="2405"/>
                    <a:pt x="0" y="2501"/>
                    <a:pt x="0" y="2596"/>
                  </a:cubicBezTo>
                  <a:cubicBezTo>
                    <a:pt x="48" y="3215"/>
                    <a:pt x="310" y="3810"/>
                    <a:pt x="786" y="4263"/>
                  </a:cubicBezTo>
                  <a:cubicBezTo>
                    <a:pt x="1239" y="4715"/>
                    <a:pt x="1858" y="4954"/>
                    <a:pt x="2477" y="4954"/>
                  </a:cubicBezTo>
                  <a:lnTo>
                    <a:pt x="2501" y="4954"/>
                  </a:lnTo>
                  <a:cubicBezTo>
                    <a:pt x="3168" y="4954"/>
                    <a:pt x="3763" y="4668"/>
                    <a:pt x="4216" y="4239"/>
                  </a:cubicBezTo>
                  <a:cubicBezTo>
                    <a:pt x="4644" y="3787"/>
                    <a:pt x="4930" y="3167"/>
                    <a:pt x="4930" y="2524"/>
                  </a:cubicBezTo>
                  <a:cubicBezTo>
                    <a:pt x="4930" y="1881"/>
                    <a:pt x="4692" y="1262"/>
                    <a:pt x="4216" y="786"/>
                  </a:cubicBezTo>
                  <a:cubicBezTo>
                    <a:pt x="3715" y="262"/>
                    <a:pt x="3096" y="0"/>
                    <a:pt x="2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4"/>
            <p:cNvSpPr/>
            <p:nvPr/>
          </p:nvSpPr>
          <p:spPr>
            <a:xfrm>
              <a:off x="3227506" y="3573030"/>
              <a:ext cx="169021" cy="169737"/>
            </a:xfrm>
            <a:custGeom>
              <a:rect b="b" l="l" r="r" t="t"/>
              <a:pathLst>
                <a:path extrusionOk="0" h="5693" w="5669">
                  <a:moveTo>
                    <a:pt x="2882" y="359"/>
                  </a:moveTo>
                  <a:cubicBezTo>
                    <a:pt x="3549" y="359"/>
                    <a:pt x="4144" y="621"/>
                    <a:pt x="4621" y="1097"/>
                  </a:cubicBezTo>
                  <a:cubicBezTo>
                    <a:pt x="5097" y="1573"/>
                    <a:pt x="5335" y="2168"/>
                    <a:pt x="5359" y="2835"/>
                  </a:cubicBezTo>
                  <a:cubicBezTo>
                    <a:pt x="5359" y="3526"/>
                    <a:pt x="5121" y="4145"/>
                    <a:pt x="4644" y="4621"/>
                  </a:cubicBezTo>
                  <a:cubicBezTo>
                    <a:pt x="4168" y="5098"/>
                    <a:pt x="3549" y="5360"/>
                    <a:pt x="2882" y="5360"/>
                  </a:cubicBezTo>
                  <a:lnTo>
                    <a:pt x="405" y="5360"/>
                  </a:lnTo>
                  <a:lnTo>
                    <a:pt x="405" y="2835"/>
                  </a:lnTo>
                  <a:lnTo>
                    <a:pt x="358" y="2835"/>
                  </a:lnTo>
                  <a:cubicBezTo>
                    <a:pt x="358" y="2145"/>
                    <a:pt x="620" y="1526"/>
                    <a:pt x="1096" y="1073"/>
                  </a:cubicBezTo>
                  <a:cubicBezTo>
                    <a:pt x="1572" y="597"/>
                    <a:pt x="2215" y="359"/>
                    <a:pt x="2882" y="359"/>
                  </a:cubicBezTo>
                  <a:close/>
                  <a:moveTo>
                    <a:pt x="2805" y="1"/>
                  </a:moveTo>
                  <a:cubicBezTo>
                    <a:pt x="1517" y="1"/>
                    <a:pt x="376" y="855"/>
                    <a:pt x="1" y="2288"/>
                  </a:cubicBezTo>
                  <a:lnTo>
                    <a:pt x="1" y="2359"/>
                  </a:lnTo>
                  <a:lnTo>
                    <a:pt x="1" y="5669"/>
                  </a:lnTo>
                  <a:cubicBezTo>
                    <a:pt x="1" y="5669"/>
                    <a:pt x="1" y="5693"/>
                    <a:pt x="24" y="5693"/>
                  </a:cubicBezTo>
                  <a:lnTo>
                    <a:pt x="239" y="5693"/>
                  </a:lnTo>
                  <a:lnTo>
                    <a:pt x="239" y="5669"/>
                  </a:lnTo>
                  <a:lnTo>
                    <a:pt x="3358" y="5669"/>
                  </a:lnTo>
                  <a:cubicBezTo>
                    <a:pt x="4835" y="5264"/>
                    <a:pt x="5668" y="4074"/>
                    <a:pt x="5668" y="2811"/>
                  </a:cubicBezTo>
                  <a:cubicBezTo>
                    <a:pt x="5668" y="2049"/>
                    <a:pt x="5359" y="1383"/>
                    <a:pt x="4835" y="835"/>
                  </a:cubicBezTo>
                  <a:cubicBezTo>
                    <a:pt x="4287" y="311"/>
                    <a:pt x="3597" y="1"/>
                    <a:pt x="2858" y="1"/>
                  </a:cubicBezTo>
                  <a:cubicBezTo>
                    <a:pt x="2841" y="1"/>
                    <a:pt x="2823" y="1"/>
                    <a:pt x="2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4"/>
            <p:cNvSpPr/>
            <p:nvPr/>
          </p:nvSpPr>
          <p:spPr>
            <a:xfrm>
              <a:off x="3043605" y="3757677"/>
              <a:ext cx="169737" cy="168306"/>
            </a:xfrm>
            <a:custGeom>
              <a:rect b="b" l="l" r="r" t="t"/>
              <a:pathLst>
                <a:path extrusionOk="0" h="5645" w="5693">
                  <a:moveTo>
                    <a:pt x="5287" y="310"/>
                  </a:moveTo>
                  <a:lnTo>
                    <a:pt x="5287" y="2834"/>
                  </a:lnTo>
                  <a:lnTo>
                    <a:pt x="5335" y="2834"/>
                  </a:lnTo>
                  <a:cubicBezTo>
                    <a:pt x="5335" y="3525"/>
                    <a:pt x="5073" y="4144"/>
                    <a:pt x="4597" y="4596"/>
                  </a:cubicBezTo>
                  <a:cubicBezTo>
                    <a:pt x="4121" y="5073"/>
                    <a:pt x="3501" y="5311"/>
                    <a:pt x="2835" y="5311"/>
                  </a:cubicBezTo>
                  <a:lnTo>
                    <a:pt x="2811" y="5311"/>
                  </a:lnTo>
                  <a:cubicBezTo>
                    <a:pt x="2144" y="5311"/>
                    <a:pt x="1549" y="5025"/>
                    <a:pt x="1072" y="4549"/>
                  </a:cubicBezTo>
                  <a:cubicBezTo>
                    <a:pt x="596" y="4072"/>
                    <a:pt x="358" y="3477"/>
                    <a:pt x="334" y="2834"/>
                  </a:cubicBezTo>
                  <a:cubicBezTo>
                    <a:pt x="334" y="2143"/>
                    <a:pt x="572" y="1524"/>
                    <a:pt x="1048" y="1048"/>
                  </a:cubicBezTo>
                  <a:cubicBezTo>
                    <a:pt x="1525" y="572"/>
                    <a:pt x="2144" y="310"/>
                    <a:pt x="2811" y="310"/>
                  </a:cubicBezTo>
                  <a:close/>
                  <a:moveTo>
                    <a:pt x="2858" y="0"/>
                  </a:moveTo>
                  <a:cubicBezTo>
                    <a:pt x="2096" y="0"/>
                    <a:pt x="1382" y="310"/>
                    <a:pt x="834" y="834"/>
                  </a:cubicBezTo>
                  <a:cubicBezTo>
                    <a:pt x="310" y="1358"/>
                    <a:pt x="1" y="2096"/>
                    <a:pt x="24" y="2858"/>
                  </a:cubicBezTo>
                  <a:cubicBezTo>
                    <a:pt x="24" y="3596"/>
                    <a:pt x="334" y="4287"/>
                    <a:pt x="858" y="4811"/>
                  </a:cubicBezTo>
                  <a:cubicBezTo>
                    <a:pt x="1406" y="5358"/>
                    <a:pt x="2096" y="5644"/>
                    <a:pt x="2835" y="5644"/>
                  </a:cubicBezTo>
                  <a:lnTo>
                    <a:pt x="2858" y="5644"/>
                  </a:lnTo>
                  <a:cubicBezTo>
                    <a:pt x="3597" y="5644"/>
                    <a:pt x="4311" y="5358"/>
                    <a:pt x="4859" y="4858"/>
                  </a:cubicBezTo>
                  <a:cubicBezTo>
                    <a:pt x="5383" y="4311"/>
                    <a:pt x="5692" y="3596"/>
                    <a:pt x="5692" y="2834"/>
                  </a:cubicBezTo>
                  <a:lnTo>
                    <a:pt x="5692" y="238"/>
                  </a:lnTo>
                  <a:cubicBezTo>
                    <a:pt x="5692" y="119"/>
                    <a:pt x="5573"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4"/>
            <p:cNvSpPr/>
            <p:nvPr/>
          </p:nvSpPr>
          <p:spPr>
            <a:xfrm>
              <a:off x="3272944" y="3630574"/>
              <a:ext cx="79546" cy="10674"/>
            </a:xfrm>
            <a:custGeom>
              <a:rect b="b" l="l" r="r" t="t"/>
              <a:pathLst>
                <a:path extrusionOk="0" h="358" w="2668">
                  <a:moveTo>
                    <a:pt x="215" y="0"/>
                  </a:moveTo>
                  <a:cubicBezTo>
                    <a:pt x="120" y="0"/>
                    <a:pt x="48" y="72"/>
                    <a:pt x="25" y="143"/>
                  </a:cubicBezTo>
                  <a:cubicBezTo>
                    <a:pt x="1" y="238"/>
                    <a:pt x="96" y="358"/>
                    <a:pt x="215" y="358"/>
                  </a:cubicBezTo>
                  <a:lnTo>
                    <a:pt x="2454" y="358"/>
                  </a:lnTo>
                  <a:cubicBezTo>
                    <a:pt x="2549" y="358"/>
                    <a:pt x="2620" y="310"/>
                    <a:pt x="2644" y="215"/>
                  </a:cubicBezTo>
                  <a:cubicBezTo>
                    <a:pt x="2668" y="96"/>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4"/>
            <p:cNvSpPr/>
            <p:nvPr/>
          </p:nvSpPr>
          <p:spPr>
            <a:xfrm>
              <a:off x="3272944" y="3651862"/>
              <a:ext cx="79546" cy="10674"/>
            </a:xfrm>
            <a:custGeom>
              <a:rect b="b" l="l" r="r" t="t"/>
              <a:pathLst>
                <a:path extrusionOk="0" h="358" w="2668">
                  <a:moveTo>
                    <a:pt x="215" y="1"/>
                  </a:moveTo>
                  <a:cubicBezTo>
                    <a:pt x="120" y="1"/>
                    <a:pt x="48" y="72"/>
                    <a:pt x="25" y="167"/>
                  </a:cubicBezTo>
                  <a:cubicBezTo>
                    <a:pt x="1" y="287"/>
                    <a:pt x="96" y="358"/>
                    <a:pt x="215" y="358"/>
                  </a:cubicBezTo>
                  <a:lnTo>
                    <a:pt x="2477" y="358"/>
                  </a:lnTo>
                  <a:cubicBezTo>
                    <a:pt x="2596" y="358"/>
                    <a:pt x="2668" y="287"/>
                    <a:pt x="2644" y="167"/>
                  </a:cubicBezTo>
                  <a:cubicBezTo>
                    <a:pt x="2620" y="72"/>
                    <a:pt x="2525"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4"/>
            <p:cNvSpPr/>
            <p:nvPr/>
          </p:nvSpPr>
          <p:spPr>
            <a:xfrm>
              <a:off x="3289999" y="3674581"/>
              <a:ext cx="46183" cy="10704"/>
            </a:xfrm>
            <a:custGeom>
              <a:rect b="b" l="l" r="r" t="t"/>
              <a:pathLst>
                <a:path extrusionOk="0" h="359" w="1549">
                  <a:moveTo>
                    <a:pt x="191" y="1"/>
                  </a:moveTo>
                  <a:cubicBezTo>
                    <a:pt x="119" y="1"/>
                    <a:pt x="48" y="48"/>
                    <a:pt x="24" y="144"/>
                  </a:cubicBezTo>
                  <a:cubicBezTo>
                    <a:pt x="0" y="263"/>
                    <a:pt x="72" y="358"/>
                    <a:pt x="191" y="358"/>
                  </a:cubicBezTo>
                  <a:lnTo>
                    <a:pt x="1334" y="358"/>
                  </a:lnTo>
                  <a:cubicBezTo>
                    <a:pt x="1453" y="358"/>
                    <a:pt x="1548" y="263"/>
                    <a:pt x="1501" y="144"/>
                  </a:cubicBezTo>
                  <a:cubicBezTo>
                    <a:pt x="1477" y="48"/>
                    <a:pt x="1381"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4"/>
            <p:cNvSpPr/>
            <p:nvPr/>
          </p:nvSpPr>
          <p:spPr>
            <a:xfrm>
              <a:off x="3088328" y="3815191"/>
              <a:ext cx="79576" cy="10674"/>
            </a:xfrm>
            <a:custGeom>
              <a:rect b="b" l="l" r="r" t="t"/>
              <a:pathLst>
                <a:path extrusionOk="0" h="358" w="2669">
                  <a:moveTo>
                    <a:pt x="215" y="0"/>
                  </a:moveTo>
                  <a:cubicBezTo>
                    <a:pt x="72" y="0"/>
                    <a:pt x="1" y="95"/>
                    <a:pt x="25" y="214"/>
                  </a:cubicBezTo>
                  <a:cubicBezTo>
                    <a:pt x="49" y="333"/>
                    <a:pt x="144" y="357"/>
                    <a:pt x="215" y="357"/>
                  </a:cubicBezTo>
                  <a:lnTo>
                    <a:pt x="2454" y="357"/>
                  </a:lnTo>
                  <a:cubicBezTo>
                    <a:pt x="2549" y="357"/>
                    <a:pt x="2621" y="310"/>
                    <a:pt x="2644" y="214"/>
                  </a:cubicBezTo>
                  <a:cubicBezTo>
                    <a:pt x="2668" y="95"/>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54"/>
            <p:cNvSpPr/>
            <p:nvPr/>
          </p:nvSpPr>
          <p:spPr>
            <a:xfrm>
              <a:off x="3089043" y="3837910"/>
              <a:ext cx="78861" cy="10674"/>
            </a:xfrm>
            <a:custGeom>
              <a:rect b="b" l="l" r="r" t="t"/>
              <a:pathLst>
                <a:path extrusionOk="0" h="358" w="2645">
                  <a:moveTo>
                    <a:pt x="215" y="0"/>
                  </a:moveTo>
                  <a:cubicBezTo>
                    <a:pt x="120" y="0"/>
                    <a:pt x="72" y="48"/>
                    <a:pt x="25" y="143"/>
                  </a:cubicBezTo>
                  <a:cubicBezTo>
                    <a:pt x="1" y="262"/>
                    <a:pt x="96" y="357"/>
                    <a:pt x="215" y="357"/>
                  </a:cubicBezTo>
                  <a:lnTo>
                    <a:pt x="2477" y="357"/>
                  </a:lnTo>
                  <a:cubicBezTo>
                    <a:pt x="2573" y="357"/>
                    <a:pt x="2620" y="286"/>
                    <a:pt x="2644" y="191"/>
                  </a:cubicBezTo>
                  <a:cubicBezTo>
                    <a:pt x="2644" y="72"/>
                    <a:pt x="2573"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4"/>
            <p:cNvSpPr/>
            <p:nvPr/>
          </p:nvSpPr>
          <p:spPr>
            <a:xfrm>
              <a:off x="3106098" y="3859198"/>
              <a:ext cx="45468" cy="10674"/>
            </a:xfrm>
            <a:custGeom>
              <a:rect b="b" l="l" r="r" t="t"/>
              <a:pathLst>
                <a:path extrusionOk="0" h="358" w="1525">
                  <a:moveTo>
                    <a:pt x="215" y="1"/>
                  </a:moveTo>
                  <a:cubicBezTo>
                    <a:pt x="119" y="1"/>
                    <a:pt x="48" y="48"/>
                    <a:pt x="24" y="143"/>
                  </a:cubicBezTo>
                  <a:cubicBezTo>
                    <a:pt x="0" y="263"/>
                    <a:pt x="96" y="358"/>
                    <a:pt x="215" y="358"/>
                  </a:cubicBezTo>
                  <a:lnTo>
                    <a:pt x="1334" y="358"/>
                  </a:lnTo>
                  <a:cubicBezTo>
                    <a:pt x="1429" y="358"/>
                    <a:pt x="1477" y="286"/>
                    <a:pt x="1501" y="191"/>
                  </a:cubicBezTo>
                  <a:cubicBezTo>
                    <a:pt x="1524" y="72"/>
                    <a:pt x="1429"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3" name="Google Shape;3213;p54"/>
          <p:cNvGrpSpPr/>
          <p:nvPr/>
        </p:nvGrpSpPr>
        <p:grpSpPr>
          <a:xfrm>
            <a:off x="1785299" y="3582512"/>
            <a:ext cx="357154" cy="336912"/>
            <a:chOff x="2356787" y="3582512"/>
            <a:chExt cx="357154" cy="336912"/>
          </a:xfrm>
        </p:grpSpPr>
        <p:sp>
          <p:nvSpPr>
            <p:cNvPr id="3214" name="Google Shape;3214;p54"/>
            <p:cNvSpPr/>
            <p:nvPr/>
          </p:nvSpPr>
          <p:spPr>
            <a:xfrm>
              <a:off x="2410037" y="3832215"/>
              <a:ext cx="300356" cy="68187"/>
            </a:xfrm>
            <a:custGeom>
              <a:rect b="b" l="l" r="r" t="t"/>
              <a:pathLst>
                <a:path extrusionOk="0" h="2287" w="10074">
                  <a:moveTo>
                    <a:pt x="0" y="1"/>
                  </a:moveTo>
                  <a:lnTo>
                    <a:pt x="0" y="2287"/>
                  </a:lnTo>
                  <a:lnTo>
                    <a:pt x="9740" y="2287"/>
                  </a:lnTo>
                  <a:cubicBezTo>
                    <a:pt x="9955" y="2287"/>
                    <a:pt x="10074" y="2096"/>
                    <a:pt x="9955" y="1906"/>
                  </a:cubicBezTo>
                  <a:lnTo>
                    <a:pt x="8693" y="120"/>
                  </a:lnTo>
                  <a:cubicBezTo>
                    <a:pt x="8645" y="24"/>
                    <a:pt x="8573" y="1"/>
                    <a:pt x="850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4"/>
            <p:cNvSpPr/>
            <p:nvPr/>
          </p:nvSpPr>
          <p:spPr>
            <a:xfrm>
              <a:off x="2410752" y="3715071"/>
              <a:ext cx="242843" cy="68187"/>
            </a:xfrm>
            <a:custGeom>
              <a:rect b="b" l="l" r="r" t="t"/>
              <a:pathLst>
                <a:path extrusionOk="0" h="2287" w="8145">
                  <a:moveTo>
                    <a:pt x="0" y="0"/>
                  </a:moveTo>
                  <a:lnTo>
                    <a:pt x="0" y="2286"/>
                  </a:lnTo>
                  <a:lnTo>
                    <a:pt x="7811" y="2286"/>
                  </a:lnTo>
                  <a:cubicBezTo>
                    <a:pt x="8026" y="2286"/>
                    <a:pt x="8145" y="2096"/>
                    <a:pt x="8026" y="1905"/>
                  </a:cubicBezTo>
                  <a:lnTo>
                    <a:pt x="6763" y="119"/>
                  </a:lnTo>
                  <a:cubicBezTo>
                    <a:pt x="6716" y="24"/>
                    <a:pt x="6644" y="0"/>
                    <a:pt x="654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4"/>
            <p:cNvSpPr/>
            <p:nvPr/>
          </p:nvSpPr>
          <p:spPr>
            <a:xfrm>
              <a:off x="2410037" y="3600043"/>
              <a:ext cx="183929" cy="68187"/>
            </a:xfrm>
            <a:custGeom>
              <a:rect b="b" l="l" r="r" t="t"/>
              <a:pathLst>
                <a:path extrusionOk="0" h="2287" w="6169">
                  <a:moveTo>
                    <a:pt x="0" y="0"/>
                  </a:moveTo>
                  <a:lnTo>
                    <a:pt x="0" y="2287"/>
                  </a:lnTo>
                  <a:lnTo>
                    <a:pt x="5835" y="2287"/>
                  </a:lnTo>
                  <a:cubicBezTo>
                    <a:pt x="6049" y="2287"/>
                    <a:pt x="6168" y="2072"/>
                    <a:pt x="6049" y="1905"/>
                  </a:cubicBezTo>
                  <a:lnTo>
                    <a:pt x="4811" y="119"/>
                  </a:lnTo>
                  <a:cubicBezTo>
                    <a:pt x="4739" y="24"/>
                    <a:pt x="4692" y="0"/>
                    <a:pt x="459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54"/>
            <p:cNvSpPr/>
            <p:nvPr/>
          </p:nvSpPr>
          <p:spPr>
            <a:xfrm>
              <a:off x="2645757" y="3832215"/>
              <a:ext cx="64639" cy="68187"/>
            </a:xfrm>
            <a:custGeom>
              <a:rect b="b" l="l" r="r" t="t"/>
              <a:pathLst>
                <a:path extrusionOk="0" h="2287" w="2168">
                  <a:moveTo>
                    <a:pt x="1" y="1"/>
                  </a:moveTo>
                  <a:cubicBezTo>
                    <a:pt x="72" y="1"/>
                    <a:pt x="144" y="72"/>
                    <a:pt x="191" y="120"/>
                  </a:cubicBezTo>
                  <a:lnTo>
                    <a:pt x="1453" y="1906"/>
                  </a:lnTo>
                  <a:cubicBezTo>
                    <a:pt x="1572" y="2049"/>
                    <a:pt x="1453" y="2287"/>
                    <a:pt x="1239" y="2287"/>
                  </a:cubicBezTo>
                  <a:lnTo>
                    <a:pt x="1834" y="2287"/>
                  </a:lnTo>
                  <a:cubicBezTo>
                    <a:pt x="2049" y="2287"/>
                    <a:pt x="2168" y="2049"/>
                    <a:pt x="2049" y="1906"/>
                  </a:cubicBezTo>
                  <a:lnTo>
                    <a:pt x="787" y="120"/>
                  </a:lnTo>
                  <a:cubicBezTo>
                    <a:pt x="739" y="24"/>
                    <a:pt x="667"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54"/>
            <p:cNvSpPr/>
            <p:nvPr/>
          </p:nvSpPr>
          <p:spPr>
            <a:xfrm>
              <a:off x="2587528" y="3715071"/>
              <a:ext cx="65354" cy="68187"/>
            </a:xfrm>
            <a:custGeom>
              <a:rect b="b" l="l" r="r" t="t"/>
              <a:pathLst>
                <a:path extrusionOk="0" h="2287" w="2192">
                  <a:moveTo>
                    <a:pt x="1" y="0"/>
                  </a:moveTo>
                  <a:cubicBezTo>
                    <a:pt x="96" y="0"/>
                    <a:pt x="168" y="72"/>
                    <a:pt x="215" y="119"/>
                  </a:cubicBezTo>
                  <a:lnTo>
                    <a:pt x="1477" y="1905"/>
                  </a:lnTo>
                  <a:cubicBezTo>
                    <a:pt x="1596" y="2048"/>
                    <a:pt x="1477" y="2286"/>
                    <a:pt x="1263" y="2286"/>
                  </a:cubicBezTo>
                  <a:lnTo>
                    <a:pt x="1858" y="2286"/>
                  </a:lnTo>
                  <a:cubicBezTo>
                    <a:pt x="2073" y="2286"/>
                    <a:pt x="2192" y="2096"/>
                    <a:pt x="2073" y="1905"/>
                  </a:cubicBezTo>
                  <a:lnTo>
                    <a:pt x="811" y="119"/>
                  </a:lnTo>
                  <a:cubicBezTo>
                    <a:pt x="763" y="24"/>
                    <a:pt x="691" y="0"/>
                    <a:pt x="59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54"/>
            <p:cNvSpPr/>
            <p:nvPr/>
          </p:nvSpPr>
          <p:spPr>
            <a:xfrm>
              <a:off x="2529328" y="3600043"/>
              <a:ext cx="64639" cy="68187"/>
            </a:xfrm>
            <a:custGeom>
              <a:rect b="b" l="l" r="r" t="t"/>
              <a:pathLst>
                <a:path extrusionOk="0" h="2287" w="2168">
                  <a:moveTo>
                    <a:pt x="0" y="0"/>
                  </a:moveTo>
                  <a:cubicBezTo>
                    <a:pt x="72" y="0"/>
                    <a:pt x="143" y="48"/>
                    <a:pt x="191" y="119"/>
                  </a:cubicBezTo>
                  <a:lnTo>
                    <a:pt x="1453" y="1905"/>
                  </a:lnTo>
                  <a:cubicBezTo>
                    <a:pt x="1572" y="2048"/>
                    <a:pt x="1453" y="2287"/>
                    <a:pt x="1238" y="2287"/>
                  </a:cubicBezTo>
                  <a:lnTo>
                    <a:pt x="1834" y="2287"/>
                  </a:lnTo>
                  <a:cubicBezTo>
                    <a:pt x="2048" y="2287"/>
                    <a:pt x="2167" y="2048"/>
                    <a:pt x="2048" y="1905"/>
                  </a:cubicBezTo>
                  <a:lnTo>
                    <a:pt x="786" y="119"/>
                  </a:lnTo>
                  <a:cubicBezTo>
                    <a:pt x="738" y="24"/>
                    <a:pt x="667" y="0"/>
                    <a:pt x="59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54"/>
            <p:cNvSpPr/>
            <p:nvPr/>
          </p:nvSpPr>
          <p:spPr>
            <a:xfrm>
              <a:off x="2363883" y="3587252"/>
              <a:ext cx="92337" cy="92337"/>
            </a:xfrm>
            <a:custGeom>
              <a:rect b="b" l="l" r="r" t="t"/>
              <a:pathLst>
                <a:path extrusionOk="0" h="3097" w="3097">
                  <a:moveTo>
                    <a:pt x="1548" y="1"/>
                  </a:moveTo>
                  <a:cubicBezTo>
                    <a:pt x="691" y="1"/>
                    <a:pt x="0" y="691"/>
                    <a:pt x="0" y="1549"/>
                  </a:cubicBezTo>
                  <a:cubicBezTo>
                    <a:pt x="0" y="2406"/>
                    <a:pt x="691" y="3097"/>
                    <a:pt x="1548" y="3097"/>
                  </a:cubicBezTo>
                  <a:cubicBezTo>
                    <a:pt x="2406" y="3097"/>
                    <a:pt x="3096" y="2406"/>
                    <a:pt x="3096" y="1549"/>
                  </a:cubicBezTo>
                  <a:cubicBezTo>
                    <a:pt x="3096" y="691"/>
                    <a:pt x="2406" y="1"/>
                    <a:pt x="154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4"/>
            <p:cNvSpPr/>
            <p:nvPr/>
          </p:nvSpPr>
          <p:spPr>
            <a:xfrm>
              <a:off x="2363883" y="3703711"/>
              <a:ext cx="92337" cy="92337"/>
            </a:xfrm>
            <a:custGeom>
              <a:rect b="b" l="l" r="r" t="t"/>
              <a:pathLst>
                <a:path extrusionOk="0" h="3097" w="3097">
                  <a:moveTo>
                    <a:pt x="1548" y="0"/>
                  </a:moveTo>
                  <a:cubicBezTo>
                    <a:pt x="691" y="0"/>
                    <a:pt x="0" y="691"/>
                    <a:pt x="0" y="1548"/>
                  </a:cubicBezTo>
                  <a:cubicBezTo>
                    <a:pt x="0" y="2405"/>
                    <a:pt x="691" y="3096"/>
                    <a:pt x="1548" y="3096"/>
                  </a:cubicBezTo>
                  <a:cubicBezTo>
                    <a:pt x="2406" y="3096"/>
                    <a:pt x="3096" y="2405"/>
                    <a:pt x="3096" y="1548"/>
                  </a:cubicBezTo>
                  <a:cubicBezTo>
                    <a:pt x="3096" y="691"/>
                    <a:pt x="2406" y="0"/>
                    <a:pt x="154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4"/>
            <p:cNvSpPr/>
            <p:nvPr/>
          </p:nvSpPr>
          <p:spPr>
            <a:xfrm>
              <a:off x="2363883" y="3820855"/>
              <a:ext cx="92337" cy="92337"/>
            </a:xfrm>
            <a:custGeom>
              <a:rect b="b" l="l" r="r" t="t"/>
              <a:pathLst>
                <a:path extrusionOk="0" h="3097" w="3097">
                  <a:moveTo>
                    <a:pt x="1548" y="1"/>
                  </a:moveTo>
                  <a:cubicBezTo>
                    <a:pt x="691" y="1"/>
                    <a:pt x="0" y="691"/>
                    <a:pt x="0" y="1549"/>
                  </a:cubicBezTo>
                  <a:cubicBezTo>
                    <a:pt x="0" y="2406"/>
                    <a:pt x="691" y="3096"/>
                    <a:pt x="1548" y="3096"/>
                  </a:cubicBezTo>
                  <a:cubicBezTo>
                    <a:pt x="2406" y="3096"/>
                    <a:pt x="3096" y="2406"/>
                    <a:pt x="3096" y="1549"/>
                  </a:cubicBezTo>
                  <a:cubicBezTo>
                    <a:pt x="3096" y="691"/>
                    <a:pt x="2406" y="1"/>
                    <a:pt x="1548"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4"/>
            <p:cNvSpPr/>
            <p:nvPr/>
          </p:nvSpPr>
          <p:spPr>
            <a:xfrm>
              <a:off x="2378075" y="3591516"/>
              <a:ext cx="78145" cy="88074"/>
            </a:xfrm>
            <a:custGeom>
              <a:rect b="b" l="l" r="r" t="t"/>
              <a:pathLst>
                <a:path extrusionOk="0" h="2954" w="2621">
                  <a:moveTo>
                    <a:pt x="1715" y="1"/>
                  </a:moveTo>
                  <a:lnTo>
                    <a:pt x="1715" y="1"/>
                  </a:lnTo>
                  <a:cubicBezTo>
                    <a:pt x="2001" y="286"/>
                    <a:pt x="2192" y="691"/>
                    <a:pt x="2192" y="1120"/>
                  </a:cubicBezTo>
                  <a:cubicBezTo>
                    <a:pt x="2192" y="1977"/>
                    <a:pt x="1501" y="2668"/>
                    <a:pt x="644" y="2668"/>
                  </a:cubicBezTo>
                  <a:cubicBezTo>
                    <a:pt x="429" y="2668"/>
                    <a:pt x="215" y="2596"/>
                    <a:pt x="1" y="2501"/>
                  </a:cubicBezTo>
                  <a:lnTo>
                    <a:pt x="1" y="2501"/>
                  </a:lnTo>
                  <a:cubicBezTo>
                    <a:pt x="286" y="2787"/>
                    <a:pt x="667" y="2954"/>
                    <a:pt x="1072" y="2954"/>
                  </a:cubicBezTo>
                  <a:cubicBezTo>
                    <a:pt x="1953" y="2954"/>
                    <a:pt x="2620" y="2263"/>
                    <a:pt x="2620" y="1406"/>
                  </a:cubicBezTo>
                  <a:cubicBezTo>
                    <a:pt x="2620" y="786"/>
                    <a:pt x="2263" y="239"/>
                    <a:pt x="17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4"/>
            <p:cNvSpPr/>
            <p:nvPr/>
          </p:nvSpPr>
          <p:spPr>
            <a:xfrm>
              <a:off x="2378075" y="3707975"/>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2"/>
                    <a:pt x="2620" y="1405"/>
                  </a:cubicBezTo>
                  <a:cubicBezTo>
                    <a:pt x="2620" y="786"/>
                    <a:pt x="2263" y="238"/>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4"/>
            <p:cNvSpPr/>
            <p:nvPr/>
          </p:nvSpPr>
          <p:spPr>
            <a:xfrm>
              <a:off x="2378075" y="3825119"/>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3"/>
                    <a:pt x="2620" y="1406"/>
                  </a:cubicBezTo>
                  <a:cubicBezTo>
                    <a:pt x="2620" y="786"/>
                    <a:pt x="2263" y="239"/>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54"/>
            <p:cNvSpPr/>
            <p:nvPr/>
          </p:nvSpPr>
          <p:spPr>
            <a:xfrm>
              <a:off x="2356787" y="3582512"/>
              <a:ext cx="241442" cy="102772"/>
            </a:xfrm>
            <a:custGeom>
              <a:rect b="b" l="l" r="r" t="t"/>
              <a:pathLst>
                <a:path extrusionOk="0" h="3447" w="8098">
                  <a:moveTo>
                    <a:pt x="6406" y="731"/>
                  </a:moveTo>
                  <a:cubicBezTo>
                    <a:pt x="6430" y="731"/>
                    <a:pt x="6478" y="731"/>
                    <a:pt x="6478" y="755"/>
                  </a:cubicBezTo>
                  <a:lnTo>
                    <a:pt x="7716" y="2541"/>
                  </a:lnTo>
                  <a:cubicBezTo>
                    <a:pt x="7740" y="2565"/>
                    <a:pt x="7716" y="2613"/>
                    <a:pt x="7716" y="2636"/>
                  </a:cubicBezTo>
                  <a:cubicBezTo>
                    <a:pt x="7716" y="2660"/>
                    <a:pt x="7692" y="2660"/>
                    <a:pt x="7668" y="2660"/>
                  </a:cubicBezTo>
                  <a:lnTo>
                    <a:pt x="3263" y="2660"/>
                  </a:lnTo>
                  <a:cubicBezTo>
                    <a:pt x="3429" y="2398"/>
                    <a:pt x="3549" y="2041"/>
                    <a:pt x="3549" y="1684"/>
                  </a:cubicBezTo>
                  <a:cubicBezTo>
                    <a:pt x="3525" y="1350"/>
                    <a:pt x="3406" y="993"/>
                    <a:pt x="3215" y="731"/>
                  </a:cubicBezTo>
                  <a:close/>
                  <a:moveTo>
                    <a:pt x="1786" y="350"/>
                  </a:moveTo>
                  <a:cubicBezTo>
                    <a:pt x="2548" y="350"/>
                    <a:pt x="3167" y="969"/>
                    <a:pt x="3167" y="1708"/>
                  </a:cubicBezTo>
                  <a:cubicBezTo>
                    <a:pt x="3167" y="2446"/>
                    <a:pt x="2548" y="3089"/>
                    <a:pt x="1786" y="3089"/>
                  </a:cubicBezTo>
                  <a:cubicBezTo>
                    <a:pt x="1048" y="3089"/>
                    <a:pt x="429" y="2446"/>
                    <a:pt x="429" y="1708"/>
                  </a:cubicBezTo>
                  <a:cubicBezTo>
                    <a:pt x="429" y="969"/>
                    <a:pt x="1048" y="350"/>
                    <a:pt x="1786" y="350"/>
                  </a:cubicBezTo>
                  <a:close/>
                  <a:moveTo>
                    <a:pt x="1842" y="0"/>
                  </a:moveTo>
                  <a:cubicBezTo>
                    <a:pt x="1768" y="0"/>
                    <a:pt x="1694" y="6"/>
                    <a:pt x="1620" y="17"/>
                  </a:cubicBezTo>
                  <a:cubicBezTo>
                    <a:pt x="810" y="112"/>
                    <a:pt x="167" y="755"/>
                    <a:pt x="95" y="1589"/>
                  </a:cubicBezTo>
                  <a:cubicBezTo>
                    <a:pt x="0" y="2565"/>
                    <a:pt x="810" y="3446"/>
                    <a:pt x="1786" y="3446"/>
                  </a:cubicBezTo>
                  <a:cubicBezTo>
                    <a:pt x="2215" y="3446"/>
                    <a:pt x="2596" y="3279"/>
                    <a:pt x="2906" y="3041"/>
                  </a:cubicBezTo>
                  <a:lnTo>
                    <a:pt x="7621" y="3041"/>
                  </a:lnTo>
                  <a:cubicBezTo>
                    <a:pt x="7740" y="3041"/>
                    <a:pt x="7907" y="2994"/>
                    <a:pt x="7978" y="2875"/>
                  </a:cubicBezTo>
                  <a:cubicBezTo>
                    <a:pt x="8097" y="2732"/>
                    <a:pt x="8097" y="2517"/>
                    <a:pt x="7978" y="2374"/>
                  </a:cubicBezTo>
                  <a:lnTo>
                    <a:pt x="6740" y="588"/>
                  </a:lnTo>
                  <a:cubicBezTo>
                    <a:pt x="6644" y="469"/>
                    <a:pt x="6525" y="398"/>
                    <a:pt x="6382" y="398"/>
                  </a:cubicBezTo>
                  <a:lnTo>
                    <a:pt x="2906" y="398"/>
                  </a:lnTo>
                  <a:cubicBezTo>
                    <a:pt x="2624" y="157"/>
                    <a:pt x="2241" y="0"/>
                    <a:pt x="184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54"/>
            <p:cNvSpPr/>
            <p:nvPr/>
          </p:nvSpPr>
          <p:spPr>
            <a:xfrm>
              <a:off x="2356787" y="3697748"/>
              <a:ext cx="300356" cy="103249"/>
            </a:xfrm>
            <a:custGeom>
              <a:rect b="b" l="l" r="r" t="t"/>
              <a:pathLst>
                <a:path extrusionOk="0" h="3463" w="10074">
                  <a:moveTo>
                    <a:pt x="1786" y="367"/>
                  </a:moveTo>
                  <a:cubicBezTo>
                    <a:pt x="2548" y="367"/>
                    <a:pt x="3167" y="1010"/>
                    <a:pt x="3167" y="1748"/>
                  </a:cubicBezTo>
                  <a:cubicBezTo>
                    <a:pt x="3167" y="2486"/>
                    <a:pt x="2548" y="3106"/>
                    <a:pt x="1786" y="3106"/>
                  </a:cubicBezTo>
                  <a:cubicBezTo>
                    <a:pt x="1048" y="3106"/>
                    <a:pt x="429" y="2486"/>
                    <a:pt x="429" y="1748"/>
                  </a:cubicBezTo>
                  <a:cubicBezTo>
                    <a:pt x="429" y="1010"/>
                    <a:pt x="1048" y="367"/>
                    <a:pt x="1786" y="367"/>
                  </a:cubicBezTo>
                  <a:close/>
                  <a:moveTo>
                    <a:pt x="1775" y="1"/>
                  </a:moveTo>
                  <a:cubicBezTo>
                    <a:pt x="1716" y="1"/>
                    <a:pt x="1656" y="4"/>
                    <a:pt x="1596" y="10"/>
                  </a:cubicBezTo>
                  <a:cubicBezTo>
                    <a:pt x="786" y="105"/>
                    <a:pt x="119" y="772"/>
                    <a:pt x="72" y="1605"/>
                  </a:cubicBezTo>
                  <a:cubicBezTo>
                    <a:pt x="0" y="2605"/>
                    <a:pt x="810" y="3463"/>
                    <a:pt x="1786" y="3463"/>
                  </a:cubicBezTo>
                  <a:cubicBezTo>
                    <a:pt x="2215" y="3463"/>
                    <a:pt x="2596" y="3320"/>
                    <a:pt x="2906" y="3082"/>
                  </a:cubicBezTo>
                  <a:lnTo>
                    <a:pt x="9597" y="3082"/>
                  </a:lnTo>
                  <a:cubicBezTo>
                    <a:pt x="9716" y="3082"/>
                    <a:pt x="9859" y="3034"/>
                    <a:pt x="9955" y="2915"/>
                  </a:cubicBezTo>
                  <a:cubicBezTo>
                    <a:pt x="10074" y="2748"/>
                    <a:pt x="10074" y="2558"/>
                    <a:pt x="9955" y="2391"/>
                  </a:cubicBezTo>
                  <a:lnTo>
                    <a:pt x="8692" y="605"/>
                  </a:lnTo>
                  <a:cubicBezTo>
                    <a:pt x="8621" y="486"/>
                    <a:pt x="8502" y="438"/>
                    <a:pt x="8335" y="438"/>
                  </a:cubicBezTo>
                  <a:lnTo>
                    <a:pt x="7073" y="438"/>
                  </a:lnTo>
                  <a:cubicBezTo>
                    <a:pt x="6978" y="438"/>
                    <a:pt x="6906" y="486"/>
                    <a:pt x="6883" y="581"/>
                  </a:cubicBezTo>
                  <a:cubicBezTo>
                    <a:pt x="6859" y="700"/>
                    <a:pt x="6954" y="796"/>
                    <a:pt x="7073" y="796"/>
                  </a:cubicBezTo>
                  <a:lnTo>
                    <a:pt x="8335" y="796"/>
                  </a:lnTo>
                  <a:cubicBezTo>
                    <a:pt x="8359" y="796"/>
                    <a:pt x="8407" y="796"/>
                    <a:pt x="8407" y="819"/>
                  </a:cubicBezTo>
                  <a:lnTo>
                    <a:pt x="9645" y="2605"/>
                  </a:lnTo>
                  <a:cubicBezTo>
                    <a:pt x="9693" y="2629"/>
                    <a:pt x="9645" y="2677"/>
                    <a:pt x="9645" y="2701"/>
                  </a:cubicBezTo>
                  <a:cubicBezTo>
                    <a:pt x="9645" y="2725"/>
                    <a:pt x="9621" y="2725"/>
                    <a:pt x="9597" y="2725"/>
                  </a:cubicBezTo>
                  <a:lnTo>
                    <a:pt x="3191" y="2725"/>
                  </a:lnTo>
                  <a:cubicBezTo>
                    <a:pt x="3382" y="2463"/>
                    <a:pt x="3501" y="2105"/>
                    <a:pt x="3501" y="1748"/>
                  </a:cubicBezTo>
                  <a:cubicBezTo>
                    <a:pt x="3501" y="1391"/>
                    <a:pt x="3382" y="1058"/>
                    <a:pt x="3191" y="772"/>
                  </a:cubicBezTo>
                  <a:lnTo>
                    <a:pt x="6240" y="772"/>
                  </a:lnTo>
                  <a:cubicBezTo>
                    <a:pt x="6311" y="772"/>
                    <a:pt x="6382" y="700"/>
                    <a:pt x="6406" y="605"/>
                  </a:cubicBezTo>
                  <a:cubicBezTo>
                    <a:pt x="6430" y="486"/>
                    <a:pt x="6359" y="415"/>
                    <a:pt x="6240" y="415"/>
                  </a:cubicBezTo>
                  <a:lnTo>
                    <a:pt x="2858" y="415"/>
                  </a:lnTo>
                  <a:cubicBezTo>
                    <a:pt x="2587" y="144"/>
                    <a:pt x="2189" y="1"/>
                    <a:pt x="177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4"/>
            <p:cNvSpPr/>
            <p:nvPr/>
          </p:nvSpPr>
          <p:spPr>
            <a:xfrm>
              <a:off x="2356787" y="3816592"/>
              <a:ext cx="357154" cy="102832"/>
            </a:xfrm>
            <a:custGeom>
              <a:rect b="b" l="l" r="r" t="t"/>
              <a:pathLst>
                <a:path extrusionOk="0" h="3449" w="11979">
                  <a:moveTo>
                    <a:pt x="1786" y="310"/>
                  </a:moveTo>
                  <a:cubicBezTo>
                    <a:pt x="2548" y="310"/>
                    <a:pt x="3167" y="953"/>
                    <a:pt x="3167" y="1692"/>
                  </a:cubicBezTo>
                  <a:cubicBezTo>
                    <a:pt x="3167" y="2430"/>
                    <a:pt x="2572" y="3049"/>
                    <a:pt x="1786" y="3049"/>
                  </a:cubicBezTo>
                  <a:cubicBezTo>
                    <a:pt x="1048" y="3049"/>
                    <a:pt x="429" y="2430"/>
                    <a:pt x="429" y="1692"/>
                  </a:cubicBezTo>
                  <a:cubicBezTo>
                    <a:pt x="429" y="953"/>
                    <a:pt x="1048" y="310"/>
                    <a:pt x="1786" y="310"/>
                  </a:cubicBezTo>
                  <a:close/>
                  <a:moveTo>
                    <a:pt x="1786" y="1"/>
                  </a:moveTo>
                  <a:cubicBezTo>
                    <a:pt x="810" y="1"/>
                    <a:pt x="0" y="858"/>
                    <a:pt x="72" y="1858"/>
                  </a:cubicBezTo>
                  <a:cubicBezTo>
                    <a:pt x="119" y="2668"/>
                    <a:pt x="786" y="3359"/>
                    <a:pt x="1596" y="3430"/>
                  </a:cubicBezTo>
                  <a:cubicBezTo>
                    <a:pt x="1673" y="3442"/>
                    <a:pt x="1751" y="3448"/>
                    <a:pt x="1829" y="3448"/>
                  </a:cubicBezTo>
                  <a:cubicBezTo>
                    <a:pt x="2213" y="3448"/>
                    <a:pt x="2601" y="3306"/>
                    <a:pt x="2858" y="3049"/>
                  </a:cubicBezTo>
                  <a:lnTo>
                    <a:pt x="3906" y="3049"/>
                  </a:lnTo>
                  <a:cubicBezTo>
                    <a:pt x="4001" y="3049"/>
                    <a:pt x="4049" y="3001"/>
                    <a:pt x="4072" y="2906"/>
                  </a:cubicBezTo>
                  <a:cubicBezTo>
                    <a:pt x="4120" y="2787"/>
                    <a:pt x="4025" y="2692"/>
                    <a:pt x="3906" y="2692"/>
                  </a:cubicBezTo>
                  <a:lnTo>
                    <a:pt x="3191" y="2692"/>
                  </a:lnTo>
                  <a:cubicBezTo>
                    <a:pt x="3358" y="2430"/>
                    <a:pt x="3477" y="2073"/>
                    <a:pt x="3477" y="1715"/>
                  </a:cubicBezTo>
                  <a:cubicBezTo>
                    <a:pt x="3477" y="1358"/>
                    <a:pt x="3358" y="1025"/>
                    <a:pt x="3191" y="739"/>
                  </a:cubicBezTo>
                  <a:lnTo>
                    <a:pt x="10264" y="739"/>
                  </a:lnTo>
                  <a:cubicBezTo>
                    <a:pt x="10312" y="739"/>
                    <a:pt x="10336" y="739"/>
                    <a:pt x="10336" y="763"/>
                  </a:cubicBezTo>
                  <a:lnTo>
                    <a:pt x="11574" y="2549"/>
                  </a:lnTo>
                  <a:cubicBezTo>
                    <a:pt x="11622" y="2573"/>
                    <a:pt x="11574" y="2620"/>
                    <a:pt x="11574" y="2644"/>
                  </a:cubicBezTo>
                  <a:cubicBezTo>
                    <a:pt x="11574" y="2668"/>
                    <a:pt x="11550" y="2668"/>
                    <a:pt x="11526" y="2668"/>
                  </a:cubicBezTo>
                  <a:lnTo>
                    <a:pt x="4739" y="2668"/>
                  </a:lnTo>
                  <a:cubicBezTo>
                    <a:pt x="4644" y="2668"/>
                    <a:pt x="4596" y="2739"/>
                    <a:pt x="4573" y="2811"/>
                  </a:cubicBezTo>
                  <a:cubicBezTo>
                    <a:pt x="4525" y="2930"/>
                    <a:pt x="4620" y="3025"/>
                    <a:pt x="4739" y="3025"/>
                  </a:cubicBezTo>
                  <a:lnTo>
                    <a:pt x="11526" y="3025"/>
                  </a:lnTo>
                  <a:cubicBezTo>
                    <a:pt x="11645" y="3025"/>
                    <a:pt x="11788" y="2978"/>
                    <a:pt x="11884" y="2858"/>
                  </a:cubicBezTo>
                  <a:cubicBezTo>
                    <a:pt x="11979" y="2692"/>
                    <a:pt x="11979" y="2501"/>
                    <a:pt x="11884" y="2335"/>
                  </a:cubicBezTo>
                  <a:lnTo>
                    <a:pt x="10645" y="548"/>
                  </a:lnTo>
                  <a:cubicBezTo>
                    <a:pt x="10550" y="429"/>
                    <a:pt x="10431" y="382"/>
                    <a:pt x="10288" y="382"/>
                  </a:cubicBezTo>
                  <a:lnTo>
                    <a:pt x="2906" y="382"/>
                  </a:lnTo>
                  <a:cubicBezTo>
                    <a:pt x="2596" y="144"/>
                    <a:pt x="2215" y="1"/>
                    <a:pt x="17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9" name="Google Shape;3229;p54"/>
          <p:cNvGrpSpPr/>
          <p:nvPr/>
        </p:nvGrpSpPr>
        <p:grpSpPr>
          <a:xfrm>
            <a:off x="1065573" y="4146767"/>
            <a:ext cx="354321" cy="355039"/>
            <a:chOff x="1713260" y="4146767"/>
            <a:chExt cx="354321" cy="355039"/>
          </a:xfrm>
        </p:grpSpPr>
        <p:sp>
          <p:nvSpPr>
            <p:cNvPr id="3230" name="Google Shape;3230;p54"/>
            <p:cNvSpPr/>
            <p:nvPr/>
          </p:nvSpPr>
          <p:spPr>
            <a:xfrm>
              <a:off x="1804137" y="4237644"/>
              <a:ext cx="171854" cy="172569"/>
            </a:xfrm>
            <a:custGeom>
              <a:rect b="b" l="l" r="r" t="t"/>
              <a:pathLst>
                <a:path extrusionOk="0" h="5788" w="5764">
                  <a:moveTo>
                    <a:pt x="2882" y="1"/>
                  </a:moveTo>
                  <a:cubicBezTo>
                    <a:pt x="1287" y="1"/>
                    <a:pt x="1" y="1310"/>
                    <a:pt x="1" y="2906"/>
                  </a:cubicBezTo>
                  <a:cubicBezTo>
                    <a:pt x="1" y="4478"/>
                    <a:pt x="1287" y="5788"/>
                    <a:pt x="2882" y="5788"/>
                  </a:cubicBezTo>
                  <a:cubicBezTo>
                    <a:pt x="4478" y="5788"/>
                    <a:pt x="5764" y="4478"/>
                    <a:pt x="5764" y="2906"/>
                  </a:cubicBezTo>
                  <a:cubicBezTo>
                    <a:pt x="5764" y="1310"/>
                    <a:pt x="4478" y="1"/>
                    <a:pt x="288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54"/>
            <p:cNvSpPr/>
            <p:nvPr/>
          </p:nvSpPr>
          <p:spPr>
            <a:xfrm>
              <a:off x="1836099" y="4248288"/>
              <a:ext cx="140608" cy="161925"/>
            </a:xfrm>
            <a:custGeom>
              <a:rect b="b" l="l" r="r" t="t"/>
              <a:pathLst>
                <a:path extrusionOk="0" h="5431" w="4716">
                  <a:moveTo>
                    <a:pt x="3215" y="1"/>
                  </a:moveTo>
                  <a:lnTo>
                    <a:pt x="3215" y="1"/>
                  </a:lnTo>
                  <a:cubicBezTo>
                    <a:pt x="3882" y="549"/>
                    <a:pt x="4287" y="1358"/>
                    <a:pt x="4287" y="2239"/>
                  </a:cubicBezTo>
                  <a:cubicBezTo>
                    <a:pt x="4287" y="3859"/>
                    <a:pt x="3001" y="5121"/>
                    <a:pt x="1405" y="5121"/>
                  </a:cubicBezTo>
                  <a:cubicBezTo>
                    <a:pt x="905" y="5121"/>
                    <a:pt x="429" y="5002"/>
                    <a:pt x="0" y="4764"/>
                  </a:cubicBezTo>
                  <a:lnTo>
                    <a:pt x="0" y="4764"/>
                  </a:lnTo>
                  <a:cubicBezTo>
                    <a:pt x="477" y="5192"/>
                    <a:pt x="1143" y="5431"/>
                    <a:pt x="1810" y="5431"/>
                  </a:cubicBezTo>
                  <a:cubicBezTo>
                    <a:pt x="3430" y="5431"/>
                    <a:pt x="4716" y="4145"/>
                    <a:pt x="4716" y="2549"/>
                  </a:cubicBezTo>
                  <a:cubicBezTo>
                    <a:pt x="4716" y="1477"/>
                    <a:pt x="4120" y="525"/>
                    <a:pt x="3215"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54"/>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54"/>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4"/>
            <p:cNvSpPr/>
            <p:nvPr/>
          </p:nvSpPr>
          <p:spPr>
            <a:xfrm>
              <a:off x="1718925" y="4151746"/>
              <a:ext cx="343707" cy="343678"/>
            </a:xfrm>
            <a:custGeom>
              <a:rect b="b" l="l" r="r" t="t"/>
              <a:pathLst>
                <a:path extrusionOk="0" h="11527" w="11528">
                  <a:moveTo>
                    <a:pt x="5740" y="0"/>
                  </a:moveTo>
                  <a:cubicBezTo>
                    <a:pt x="2740" y="0"/>
                    <a:pt x="263" y="2334"/>
                    <a:pt x="1" y="5263"/>
                  </a:cubicBezTo>
                  <a:cubicBezTo>
                    <a:pt x="1" y="5335"/>
                    <a:pt x="25" y="5358"/>
                    <a:pt x="72" y="5358"/>
                  </a:cubicBezTo>
                  <a:lnTo>
                    <a:pt x="1549" y="5358"/>
                  </a:lnTo>
                  <a:cubicBezTo>
                    <a:pt x="1573" y="5358"/>
                    <a:pt x="1620" y="5335"/>
                    <a:pt x="1620" y="5287"/>
                  </a:cubicBezTo>
                  <a:cubicBezTo>
                    <a:pt x="1867" y="3235"/>
                    <a:pt x="3598" y="1660"/>
                    <a:pt x="5718" y="1660"/>
                  </a:cubicBezTo>
                  <a:cubicBezTo>
                    <a:pt x="6058" y="1660"/>
                    <a:pt x="6409" y="1701"/>
                    <a:pt x="6764" y="1786"/>
                  </a:cubicBezTo>
                  <a:cubicBezTo>
                    <a:pt x="8074" y="2096"/>
                    <a:pt x="9408" y="3453"/>
                    <a:pt x="9741" y="4763"/>
                  </a:cubicBezTo>
                  <a:cubicBezTo>
                    <a:pt x="10360" y="7311"/>
                    <a:pt x="8598" y="9621"/>
                    <a:pt x="6216" y="9907"/>
                  </a:cubicBezTo>
                  <a:cubicBezTo>
                    <a:pt x="6193" y="9907"/>
                    <a:pt x="6169" y="9954"/>
                    <a:pt x="6169" y="9978"/>
                  </a:cubicBezTo>
                  <a:lnTo>
                    <a:pt x="6169" y="11455"/>
                  </a:lnTo>
                  <a:cubicBezTo>
                    <a:pt x="6169" y="11502"/>
                    <a:pt x="6216" y="11526"/>
                    <a:pt x="6264" y="11526"/>
                  </a:cubicBezTo>
                  <a:cubicBezTo>
                    <a:pt x="9193" y="11264"/>
                    <a:pt x="11527" y="8788"/>
                    <a:pt x="11527" y="5787"/>
                  </a:cubicBezTo>
                  <a:cubicBezTo>
                    <a:pt x="11527" y="2596"/>
                    <a:pt x="8931" y="0"/>
                    <a:pt x="574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4"/>
            <p:cNvSpPr/>
            <p:nvPr/>
          </p:nvSpPr>
          <p:spPr>
            <a:xfrm>
              <a:off x="1902826" y="4173750"/>
              <a:ext cx="159808" cy="321674"/>
            </a:xfrm>
            <a:custGeom>
              <a:rect b="b" l="l" r="r" t="t"/>
              <a:pathLst>
                <a:path extrusionOk="0" h="10789" w="5360">
                  <a:moveTo>
                    <a:pt x="2406" y="0"/>
                  </a:moveTo>
                  <a:cubicBezTo>
                    <a:pt x="3906" y="1048"/>
                    <a:pt x="4883" y="2763"/>
                    <a:pt x="4883" y="4739"/>
                  </a:cubicBezTo>
                  <a:cubicBezTo>
                    <a:pt x="4883" y="7621"/>
                    <a:pt x="2763" y="10050"/>
                    <a:pt x="1" y="10455"/>
                  </a:cubicBezTo>
                  <a:lnTo>
                    <a:pt x="1" y="10717"/>
                  </a:lnTo>
                  <a:cubicBezTo>
                    <a:pt x="1" y="10764"/>
                    <a:pt x="48" y="10788"/>
                    <a:pt x="96" y="10788"/>
                  </a:cubicBezTo>
                  <a:cubicBezTo>
                    <a:pt x="3025" y="10526"/>
                    <a:pt x="5359" y="8050"/>
                    <a:pt x="5359" y="5049"/>
                  </a:cubicBezTo>
                  <a:cubicBezTo>
                    <a:pt x="5359" y="2906"/>
                    <a:pt x="4192" y="1024"/>
                    <a:pt x="240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4"/>
            <p:cNvSpPr/>
            <p:nvPr/>
          </p:nvSpPr>
          <p:spPr>
            <a:xfrm>
              <a:off x="1713260" y="4146767"/>
              <a:ext cx="354321" cy="352920"/>
            </a:xfrm>
            <a:custGeom>
              <a:rect b="b" l="l" r="r" t="t"/>
              <a:pathLst>
                <a:path extrusionOk="0" h="11837" w="11884">
                  <a:moveTo>
                    <a:pt x="5930" y="0"/>
                  </a:moveTo>
                  <a:cubicBezTo>
                    <a:pt x="4454" y="0"/>
                    <a:pt x="3025" y="548"/>
                    <a:pt x="1929" y="1572"/>
                  </a:cubicBezTo>
                  <a:cubicBezTo>
                    <a:pt x="810" y="2572"/>
                    <a:pt x="167" y="3954"/>
                    <a:pt x="0" y="5406"/>
                  </a:cubicBezTo>
                  <a:cubicBezTo>
                    <a:pt x="0" y="5525"/>
                    <a:pt x="72" y="5644"/>
                    <a:pt x="191" y="5668"/>
                  </a:cubicBezTo>
                  <a:lnTo>
                    <a:pt x="1739" y="5668"/>
                  </a:lnTo>
                  <a:cubicBezTo>
                    <a:pt x="1858" y="5668"/>
                    <a:pt x="1977" y="5597"/>
                    <a:pt x="1977" y="5454"/>
                  </a:cubicBezTo>
                  <a:cubicBezTo>
                    <a:pt x="2215" y="3477"/>
                    <a:pt x="3906" y="1953"/>
                    <a:pt x="5930" y="1953"/>
                  </a:cubicBezTo>
                  <a:cubicBezTo>
                    <a:pt x="6597" y="1953"/>
                    <a:pt x="7240" y="2144"/>
                    <a:pt x="7812" y="2429"/>
                  </a:cubicBezTo>
                  <a:cubicBezTo>
                    <a:pt x="7838" y="2449"/>
                    <a:pt x="7866" y="2458"/>
                    <a:pt x="7893" y="2458"/>
                  </a:cubicBezTo>
                  <a:cubicBezTo>
                    <a:pt x="7965" y="2458"/>
                    <a:pt x="8032" y="2397"/>
                    <a:pt x="8050" y="2310"/>
                  </a:cubicBezTo>
                  <a:cubicBezTo>
                    <a:pt x="8074" y="2215"/>
                    <a:pt x="8026" y="2144"/>
                    <a:pt x="7954" y="2096"/>
                  </a:cubicBezTo>
                  <a:cubicBezTo>
                    <a:pt x="7335" y="1786"/>
                    <a:pt x="6621" y="1596"/>
                    <a:pt x="5930" y="1596"/>
                  </a:cubicBezTo>
                  <a:cubicBezTo>
                    <a:pt x="3787" y="1596"/>
                    <a:pt x="1953" y="3168"/>
                    <a:pt x="1644" y="5311"/>
                  </a:cubicBezTo>
                  <a:lnTo>
                    <a:pt x="358" y="5311"/>
                  </a:lnTo>
                  <a:cubicBezTo>
                    <a:pt x="524" y="3977"/>
                    <a:pt x="1143" y="2715"/>
                    <a:pt x="2144" y="1810"/>
                  </a:cubicBezTo>
                  <a:cubicBezTo>
                    <a:pt x="3192" y="858"/>
                    <a:pt x="4525" y="310"/>
                    <a:pt x="5930" y="310"/>
                  </a:cubicBezTo>
                  <a:cubicBezTo>
                    <a:pt x="7431" y="310"/>
                    <a:pt x="8812" y="905"/>
                    <a:pt x="9883" y="1953"/>
                  </a:cubicBezTo>
                  <a:cubicBezTo>
                    <a:pt x="10955" y="3025"/>
                    <a:pt x="11527" y="4430"/>
                    <a:pt x="11527" y="5906"/>
                  </a:cubicBezTo>
                  <a:cubicBezTo>
                    <a:pt x="11527" y="7311"/>
                    <a:pt x="11003" y="8669"/>
                    <a:pt x="10050" y="9693"/>
                  </a:cubicBezTo>
                  <a:cubicBezTo>
                    <a:pt x="9121" y="10717"/>
                    <a:pt x="7859" y="11336"/>
                    <a:pt x="6526" y="11479"/>
                  </a:cubicBezTo>
                  <a:lnTo>
                    <a:pt x="6526" y="10193"/>
                  </a:lnTo>
                  <a:cubicBezTo>
                    <a:pt x="8645" y="9907"/>
                    <a:pt x="10241" y="8097"/>
                    <a:pt x="10241" y="5906"/>
                  </a:cubicBezTo>
                  <a:cubicBezTo>
                    <a:pt x="10241" y="4644"/>
                    <a:pt x="9693" y="3406"/>
                    <a:pt x="8669" y="2572"/>
                  </a:cubicBezTo>
                  <a:cubicBezTo>
                    <a:pt x="8645" y="2549"/>
                    <a:pt x="8609" y="2537"/>
                    <a:pt x="8571" y="2537"/>
                  </a:cubicBezTo>
                  <a:cubicBezTo>
                    <a:pt x="8532" y="2537"/>
                    <a:pt x="8490" y="2549"/>
                    <a:pt x="8455" y="2572"/>
                  </a:cubicBezTo>
                  <a:cubicBezTo>
                    <a:pt x="8383" y="2644"/>
                    <a:pt x="8383" y="2787"/>
                    <a:pt x="8455" y="2858"/>
                  </a:cubicBezTo>
                  <a:cubicBezTo>
                    <a:pt x="9383" y="3620"/>
                    <a:pt x="9931" y="4716"/>
                    <a:pt x="9931" y="5906"/>
                  </a:cubicBezTo>
                  <a:cubicBezTo>
                    <a:pt x="9931" y="7931"/>
                    <a:pt x="8407" y="9621"/>
                    <a:pt x="6406" y="9860"/>
                  </a:cubicBezTo>
                  <a:cubicBezTo>
                    <a:pt x="6287" y="9860"/>
                    <a:pt x="6192" y="9979"/>
                    <a:pt x="6192" y="10098"/>
                  </a:cubicBezTo>
                  <a:lnTo>
                    <a:pt x="6192" y="11598"/>
                  </a:lnTo>
                  <a:lnTo>
                    <a:pt x="6192" y="11622"/>
                  </a:lnTo>
                  <a:cubicBezTo>
                    <a:pt x="6240" y="11741"/>
                    <a:pt x="6335" y="11836"/>
                    <a:pt x="6430" y="11836"/>
                  </a:cubicBezTo>
                  <a:lnTo>
                    <a:pt x="6478" y="11836"/>
                  </a:lnTo>
                  <a:cubicBezTo>
                    <a:pt x="7954" y="11717"/>
                    <a:pt x="9336" y="11026"/>
                    <a:pt x="10312" y="9931"/>
                  </a:cubicBezTo>
                  <a:cubicBezTo>
                    <a:pt x="11312" y="8836"/>
                    <a:pt x="11884" y="7407"/>
                    <a:pt x="11884" y="5906"/>
                  </a:cubicBezTo>
                  <a:cubicBezTo>
                    <a:pt x="11884" y="4358"/>
                    <a:pt x="11265" y="2882"/>
                    <a:pt x="10122" y="1739"/>
                  </a:cubicBezTo>
                  <a:cubicBezTo>
                    <a:pt x="9002" y="620"/>
                    <a:pt x="7526"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4"/>
            <p:cNvSpPr/>
            <p:nvPr/>
          </p:nvSpPr>
          <p:spPr>
            <a:xfrm>
              <a:off x="1715377" y="4332785"/>
              <a:ext cx="169021" cy="169021"/>
            </a:xfrm>
            <a:custGeom>
              <a:rect b="b" l="l" r="r" t="t"/>
              <a:pathLst>
                <a:path extrusionOk="0" h="5669" w="5669">
                  <a:moveTo>
                    <a:pt x="215" y="1"/>
                  </a:moveTo>
                  <a:cubicBezTo>
                    <a:pt x="72" y="25"/>
                    <a:pt x="1" y="144"/>
                    <a:pt x="1" y="263"/>
                  </a:cubicBezTo>
                  <a:cubicBezTo>
                    <a:pt x="191" y="2454"/>
                    <a:pt x="1549" y="4311"/>
                    <a:pt x="3549" y="5216"/>
                  </a:cubicBezTo>
                  <a:cubicBezTo>
                    <a:pt x="3572" y="5222"/>
                    <a:pt x="3593" y="5225"/>
                    <a:pt x="3613" y="5225"/>
                  </a:cubicBezTo>
                  <a:cubicBezTo>
                    <a:pt x="3678" y="5225"/>
                    <a:pt x="3733" y="5194"/>
                    <a:pt x="3787" y="5121"/>
                  </a:cubicBezTo>
                  <a:cubicBezTo>
                    <a:pt x="3811" y="5026"/>
                    <a:pt x="3787" y="4954"/>
                    <a:pt x="3692" y="4883"/>
                  </a:cubicBezTo>
                  <a:cubicBezTo>
                    <a:pt x="1858" y="4073"/>
                    <a:pt x="596" y="2358"/>
                    <a:pt x="358" y="358"/>
                  </a:cubicBezTo>
                  <a:lnTo>
                    <a:pt x="1644" y="358"/>
                  </a:lnTo>
                  <a:cubicBezTo>
                    <a:pt x="1763" y="1287"/>
                    <a:pt x="2216" y="2144"/>
                    <a:pt x="2859" y="2811"/>
                  </a:cubicBezTo>
                  <a:cubicBezTo>
                    <a:pt x="3525" y="3454"/>
                    <a:pt x="4383" y="3906"/>
                    <a:pt x="5311" y="4025"/>
                  </a:cubicBezTo>
                  <a:lnTo>
                    <a:pt x="5311" y="5311"/>
                  </a:lnTo>
                  <a:cubicBezTo>
                    <a:pt x="5002" y="5264"/>
                    <a:pt x="4668" y="5216"/>
                    <a:pt x="4383" y="5121"/>
                  </a:cubicBezTo>
                  <a:cubicBezTo>
                    <a:pt x="4359" y="5121"/>
                    <a:pt x="4287" y="5121"/>
                    <a:pt x="4264" y="5145"/>
                  </a:cubicBezTo>
                  <a:cubicBezTo>
                    <a:pt x="4121" y="5264"/>
                    <a:pt x="4168" y="5430"/>
                    <a:pt x="4311" y="5478"/>
                  </a:cubicBezTo>
                  <a:cubicBezTo>
                    <a:pt x="4668" y="5573"/>
                    <a:pt x="5026" y="5621"/>
                    <a:pt x="5383" y="5669"/>
                  </a:cubicBezTo>
                  <a:lnTo>
                    <a:pt x="5431" y="5669"/>
                  </a:lnTo>
                  <a:cubicBezTo>
                    <a:pt x="5550" y="5669"/>
                    <a:pt x="5621" y="5573"/>
                    <a:pt x="5669" y="5454"/>
                  </a:cubicBezTo>
                  <a:lnTo>
                    <a:pt x="5669" y="5430"/>
                  </a:lnTo>
                  <a:lnTo>
                    <a:pt x="5669" y="3906"/>
                  </a:lnTo>
                  <a:cubicBezTo>
                    <a:pt x="5621" y="3787"/>
                    <a:pt x="5550" y="3668"/>
                    <a:pt x="5431" y="3668"/>
                  </a:cubicBezTo>
                  <a:cubicBezTo>
                    <a:pt x="4549" y="3549"/>
                    <a:pt x="3716" y="3168"/>
                    <a:pt x="3097" y="2525"/>
                  </a:cubicBezTo>
                  <a:cubicBezTo>
                    <a:pt x="2478" y="1906"/>
                    <a:pt x="2049" y="1072"/>
                    <a:pt x="1977" y="215"/>
                  </a:cubicBezTo>
                  <a:cubicBezTo>
                    <a:pt x="1977" y="96"/>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4"/>
            <p:cNvSpPr/>
            <p:nvPr/>
          </p:nvSpPr>
          <p:spPr>
            <a:xfrm>
              <a:off x="1799158" y="4232665"/>
              <a:ext cx="182527" cy="182527"/>
            </a:xfrm>
            <a:custGeom>
              <a:rect b="b" l="l" r="r" t="t"/>
              <a:pathLst>
                <a:path extrusionOk="0" h="6122" w="6122">
                  <a:moveTo>
                    <a:pt x="3049" y="382"/>
                  </a:moveTo>
                  <a:cubicBezTo>
                    <a:pt x="4550" y="382"/>
                    <a:pt x="5764" y="1596"/>
                    <a:pt x="5764" y="3097"/>
                  </a:cubicBezTo>
                  <a:cubicBezTo>
                    <a:pt x="5788" y="4573"/>
                    <a:pt x="4573" y="5812"/>
                    <a:pt x="3049" y="5812"/>
                  </a:cubicBezTo>
                  <a:cubicBezTo>
                    <a:pt x="1573" y="5812"/>
                    <a:pt x="358" y="4573"/>
                    <a:pt x="358" y="3097"/>
                  </a:cubicBezTo>
                  <a:cubicBezTo>
                    <a:pt x="358" y="1596"/>
                    <a:pt x="1573" y="382"/>
                    <a:pt x="3049" y="382"/>
                  </a:cubicBezTo>
                  <a:close/>
                  <a:moveTo>
                    <a:pt x="3049" y="1"/>
                  </a:moveTo>
                  <a:cubicBezTo>
                    <a:pt x="1358" y="1"/>
                    <a:pt x="1" y="1358"/>
                    <a:pt x="1" y="3073"/>
                  </a:cubicBezTo>
                  <a:cubicBezTo>
                    <a:pt x="1" y="4764"/>
                    <a:pt x="1358" y="6121"/>
                    <a:pt x="3049" y="6121"/>
                  </a:cubicBezTo>
                  <a:cubicBezTo>
                    <a:pt x="4764" y="6121"/>
                    <a:pt x="6121" y="4764"/>
                    <a:pt x="6121" y="3073"/>
                  </a:cubicBezTo>
                  <a:cubicBezTo>
                    <a:pt x="6121" y="1358"/>
                    <a:pt x="4764"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4"/>
            <p:cNvSpPr/>
            <p:nvPr/>
          </p:nvSpPr>
          <p:spPr>
            <a:xfrm>
              <a:off x="1851007" y="4297305"/>
              <a:ext cx="79546" cy="10674"/>
            </a:xfrm>
            <a:custGeom>
              <a:rect b="b" l="l" r="r" t="t"/>
              <a:pathLst>
                <a:path extrusionOk="0" h="358" w="2668">
                  <a:moveTo>
                    <a:pt x="215" y="0"/>
                  </a:moveTo>
                  <a:cubicBezTo>
                    <a:pt x="119" y="0"/>
                    <a:pt x="72" y="71"/>
                    <a:pt x="48" y="143"/>
                  </a:cubicBezTo>
                  <a:cubicBezTo>
                    <a:pt x="0" y="262"/>
                    <a:pt x="96" y="357"/>
                    <a:pt x="215" y="357"/>
                  </a:cubicBezTo>
                  <a:lnTo>
                    <a:pt x="2477" y="357"/>
                  </a:lnTo>
                  <a:cubicBezTo>
                    <a:pt x="2572" y="357"/>
                    <a:pt x="2620" y="310"/>
                    <a:pt x="2668" y="214"/>
                  </a:cubicBezTo>
                  <a:cubicBezTo>
                    <a:pt x="2668" y="119"/>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4"/>
            <p:cNvSpPr/>
            <p:nvPr/>
          </p:nvSpPr>
          <p:spPr>
            <a:xfrm>
              <a:off x="1851007" y="4318593"/>
              <a:ext cx="79546" cy="10674"/>
            </a:xfrm>
            <a:custGeom>
              <a:rect b="b" l="l" r="r" t="t"/>
              <a:pathLst>
                <a:path extrusionOk="0" h="358" w="2668">
                  <a:moveTo>
                    <a:pt x="215" y="0"/>
                  </a:moveTo>
                  <a:cubicBezTo>
                    <a:pt x="119" y="0"/>
                    <a:pt x="72" y="72"/>
                    <a:pt x="48" y="143"/>
                  </a:cubicBezTo>
                  <a:cubicBezTo>
                    <a:pt x="0" y="262"/>
                    <a:pt x="96" y="358"/>
                    <a:pt x="215" y="358"/>
                  </a:cubicBezTo>
                  <a:lnTo>
                    <a:pt x="2477" y="358"/>
                  </a:lnTo>
                  <a:cubicBezTo>
                    <a:pt x="2572" y="358"/>
                    <a:pt x="2620" y="310"/>
                    <a:pt x="2668" y="215"/>
                  </a:cubicBezTo>
                  <a:cubicBezTo>
                    <a:pt x="2668" y="120"/>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4"/>
            <p:cNvSpPr/>
            <p:nvPr/>
          </p:nvSpPr>
          <p:spPr>
            <a:xfrm>
              <a:off x="1867346" y="4340596"/>
              <a:ext cx="46183" cy="10674"/>
            </a:xfrm>
            <a:custGeom>
              <a:rect b="b" l="l" r="r" t="t"/>
              <a:pathLst>
                <a:path extrusionOk="0" h="358" w="1549">
                  <a:moveTo>
                    <a:pt x="214" y="1"/>
                  </a:moveTo>
                  <a:cubicBezTo>
                    <a:pt x="119" y="1"/>
                    <a:pt x="48" y="72"/>
                    <a:pt x="24" y="167"/>
                  </a:cubicBezTo>
                  <a:cubicBezTo>
                    <a:pt x="0" y="286"/>
                    <a:pt x="95" y="358"/>
                    <a:pt x="214" y="358"/>
                  </a:cubicBezTo>
                  <a:lnTo>
                    <a:pt x="1334" y="358"/>
                  </a:lnTo>
                  <a:cubicBezTo>
                    <a:pt x="1429" y="358"/>
                    <a:pt x="1477" y="310"/>
                    <a:pt x="1524" y="215"/>
                  </a:cubicBezTo>
                  <a:cubicBezTo>
                    <a:pt x="1548" y="120"/>
                    <a:pt x="1453"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2" name="Google Shape;3242;p54"/>
          <p:cNvGrpSpPr/>
          <p:nvPr/>
        </p:nvGrpSpPr>
        <p:grpSpPr>
          <a:xfrm>
            <a:off x="1787416" y="4147840"/>
            <a:ext cx="353638" cy="352535"/>
            <a:chOff x="2358904" y="4147840"/>
            <a:chExt cx="353638" cy="352535"/>
          </a:xfrm>
        </p:grpSpPr>
        <p:sp>
          <p:nvSpPr>
            <p:cNvPr id="3243" name="Google Shape;3243;p54"/>
            <p:cNvSpPr/>
            <p:nvPr/>
          </p:nvSpPr>
          <p:spPr>
            <a:xfrm>
              <a:off x="2456191" y="4152790"/>
              <a:ext cx="159779" cy="184108"/>
            </a:xfrm>
            <a:custGeom>
              <a:rect b="b" l="l" r="r" t="t"/>
              <a:pathLst>
                <a:path extrusionOk="0" h="6175" w="5359">
                  <a:moveTo>
                    <a:pt x="2688" y="1"/>
                  </a:moveTo>
                  <a:cubicBezTo>
                    <a:pt x="2667" y="1"/>
                    <a:pt x="2644" y="13"/>
                    <a:pt x="2620" y="37"/>
                  </a:cubicBezTo>
                  <a:lnTo>
                    <a:pt x="72" y="1513"/>
                  </a:lnTo>
                  <a:cubicBezTo>
                    <a:pt x="48" y="1537"/>
                    <a:pt x="0" y="1584"/>
                    <a:pt x="0" y="1608"/>
                  </a:cubicBezTo>
                  <a:lnTo>
                    <a:pt x="0" y="4585"/>
                  </a:lnTo>
                  <a:cubicBezTo>
                    <a:pt x="0" y="4609"/>
                    <a:pt x="48" y="4657"/>
                    <a:pt x="72" y="4657"/>
                  </a:cubicBezTo>
                  <a:lnTo>
                    <a:pt x="2620" y="6157"/>
                  </a:lnTo>
                  <a:cubicBezTo>
                    <a:pt x="2632" y="6169"/>
                    <a:pt x="2656" y="6175"/>
                    <a:pt x="2679" y="6175"/>
                  </a:cubicBezTo>
                  <a:cubicBezTo>
                    <a:pt x="2703" y="6175"/>
                    <a:pt x="2727" y="6169"/>
                    <a:pt x="2739" y="6157"/>
                  </a:cubicBezTo>
                  <a:lnTo>
                    <a:pt x="5311" y="4657"/>
                  </a:lnTo>
                  <a:cubicBezTo>
                    <a:pt x="5314" y="4660"/>
                    <a:pt x="5317" y="4661"/>
                    <a:pt x="5321" y="4661"/>
                  </a:cubicBezTo>
                  <a:cubicBezTo>
                    <a:pt x="5341" y="4661"/>
                    <a:pt x="5358" y="4606"/>
                    <a:pt x="5358" y="4585"/>
                  </a:cubicBezTo>
                  <a:lnTo>
                    <a:pt x="5358" y="1608"/>
                  </a:lnTo>
                  <a:cubicBezTo>
                    <a:pt x="5358" y="1584"/>
                    <a:pt x="5335" y="1513"/>
                    <a:pt x="5311" y="1513"/>
                  </a:cubicBezTo>
                  <a:lnTo>
                    <a:pt x="2739" y="37"/>
                  </a:lnTo>
                  <a:cubicBezTo>
                    <a:pt x="2727" y="13"/>
                    <a:pt x="2709" y="1"/>
                    <a:pt x="268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54"/>
            <p:cNvSpPr/>
            <p:nvPr/>
          </p:nvSpPr>
          <p:spPr>
            <a:xfrm>
              <a:off x="2365284" y="4310960"/>
              <a:ext cx="159808" cy="184287"/>
            </a:xfrm>
            <a:custGeom>
              <a:rect b="b" l="l" r="r" t="t"/>
              <a:pathLst>
                <a:path extrusionOk="0" h="6181" w="5360">
                  <a:moveTo>
                    <a:pt x="2671" y="0"/>
                  </a:moveTo>
                  <a:cubicBezTo>
                    <a:pt x="2650" y="0"/>
                    <a:pt x="2632" y="6"/>
                    <a:pt x="2621" y="18"/>
                  </a:cubicBezTo>
                  <a:lnTo>
                    <a:pt x="49" y="1519"/>
                  </a:lnTo>
                  <a:cubicBezTo>
                    <a:pt x="25" y="1542"/>
                    <a:pt x="1" y="1566"/>
                    <a:pt x="1" y="1590"/>
                  </a:cubicBezTo>
                  <a:lnTo>
                    <a:pt x="1" y="4567"/>
                  </a:lnTo>
                  <a:cubicBezTo>
                    <a:pt x="1" y="4614"/>
                    <a:pt x="25" y="4662"/>
                    <a:pt x="49" y="4662"/>
                  </a:cubicBezTo>
                  <a:lnTo>
                    <a:pt x="2621" y="6162"/>
                  </a:lnTo>
                  <a:cubicBezTo>
                    <a:pt x="2632" y="6174"/>
                    <a:pt x="2650" y="6180"/>
                    <a:pt x="2671" y="6180"/>
                  </a:cubicBezTo>
                  <a:cubicBezTo>
                    <a:pt x="2692" y="6180"/>
                    <a:pt x="2716" y="6174"/>
                    <a:pt x="2740" y="6162"/>
                  </a:cubicBezTo>
                  <a:lnTo>
                    <a:pt x="5288" y="4662"/>
                  </a:lnTo>
                  <a:cubicBezTo>
                    <a:pt x="5359" y="4662"/>
                    <a:pt x="5359" y="4638"/>
                    <a:pt x="5359" y="4567"/>
                  </a:cubicBezTo>
                  <a:lnTo>
                    <a:pt x="5359" y="1590"/>
                  </a:lnTo>
                  <a:cubicBezTo>
                    <a:pt x="5359" y="1566"/>
                    <a:pt x="5312" y="1519"/>
                    <a:pt x="5288" y="1519"/>
                  </a:cubicBezTo>
                  <a:lnTo>
                    <a:pt x="2740" y="18"/>
                  </a:lnTo>
                  <a:cubicBezTo>
                    <a:pt x="2716" y="6"/>
                    <a:pt x="2692" y="0"/>
                    <a:pt x="267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54"/>
            <p:cNvSpPr/>
            <p:nvPr/>
          </p:nvSpPr>
          <p:spPr>
            <a:xfrm>
              <a:off x="2547784" y="4310960"/>
              <a:ext cx="159779" cy="184287"/>
            </a:xfrm>
            <a:custGeom>
              <a:rect b="b" l="l" r="r" t="t"/>
              <a:pathLst>
                <a:path extrusionOk="0" h="6181" w="5359">
                  <a:moveTo>
                    <a:pt x="2679" y="0"/>
                  </a:moveTo>
                  <a:cubicBezTo>
                    <a:pt x="2656" y="0"/>
                    <a:pt x="2632" y="6"/>
                    <a:pt x="2620" y="18"/>
                  </a:cubicBezTo>
                  <a:lnTo>
                    <a:pt x="72" y="1519"/>
                  </a:lnTo>
                  <a:cubicBezTo>
                    <a:pt x="24" y="1542"/>
                    <a:pt x="0" y="1566"/>
                    <a:pt x="0" y="1590"/>
                  </a:cubicBezTo>
                  <a:lnTo>
                    <a:pt x="0" y="4567"/>
                  </a:lnTo>
                  <a:cubicBezTo>
                    <a:pt x="0" y="4614"/>
                    <a:pt x="24" y="4662"/>
                    <a:pt x="72" y="4662"/>
                  </a:cubicBezTo>
                  <a:lnTo>
                    <a:pt x="2620" y="6162"/>
                  </a:lnTo>
                  <a:cubicBezTo>
                    <a:pt x="2632" y="6174"/>
                    <a:pt x="2656" y="6180"/>
                    <a:pt x="2679" y="6180"/>
                  </a:cubicBezTo>
                  <a:cubicBezTo>
                    <a:pt x="2703" y="6180"/>
                    <a:pt x="2727" y="6174"/>
                    <a:pt x="2739" y="6162"/>
                  </a:cubicBezTo>
                  <a:lnTo>
                    <a:pt x="5311" y="4662"/>
                  </a:lnTo>
                  <a:cubicBezTo>
                    <a:pt x="5335" y="4662"/>
                    <a:pt x="5359" y="4638"/>
                    <a:pt x="5359" y="4567"/>
                  </a:cubicBezTo>
                  <a:lnTo>
                    <a:pt x="5359" y="1590"/>
                  </a:lnTo>
                  <a:cubicBezTo>
                    <a:pt x="5359" y="1566"/>
                    <a:pt x="5335" y="1519"/>
                    <a:pt x="5311" y="1519"/>
                  </a:cubicBezTo>
                  <a:lnTo>
                    <a:pt x="2739" y="18"/>
                  </a:lnTo>
                  <a:cubicBezTo>
                    <a:pt x="2727" y="6"/>
                    <a:pt x="2703" y="0"/>
                    <a:pt x="267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4"/>
            <p:cNvSpPr/>
            <p:nvPr/>
          </p:nvSpPr>
          <p:spPr>
            <a:xfrm>
              <a:off x="2520085" y="4190089"/>
              <a:ext cx="95885" cy="146809"/>
            </a:xfrm>
            <a:custGeom>
              <a:rect b="b" l="l" r="r" t="t"/>
              <a:pathLst>
                <a:path extrusionOk="0" h="4924" w="3216">
                  <a:moveTo>
                    <a:pt x="2668" y="0"/>
                  </a:moveTo>
                  <a:lnTo>
                    <a:pt x="2689" y="13"/>
                  </a:lnTo>
                  <a:lnTo>
                    <a:pt x="2689" y="13"/>
                  </a:lnTo>
                  <a:cubicBezTo>
                    <a:pt x="2683" y="5"/>
                    <a:pt x="2675" y="0"/>
                    <a:pt x="2668" y="0"/>
                  </a:cubicBezTo>
                  <a:close/>
                  <a:moveTo>
                    <a:pt x="2689" y="13"/>
                  </a:moveTo>
                  <a:cubicBezTo>
                    <a:pt x="2704" y="30"/>
                    <a:pt x="2715" y="63"/>
                    <a:pt x="2715" y="95"/>
                  </a:cubicBezTo>
                  <a:lnTo>
                    <a:pt x="2715" y="3072"/>
                  </a:lnTo>
                  <a:cubicBezTo>
                    <a:pt x="2715" y="3096"/>
                    <a:pt x="2692" y="3120"/>
                    <a:pt x="2668" y="3144"/>
                  </a:cubicBezTo>
                  <a:lnTo>
                    <a:pt x="96" y="4644"/>
                  </a:lnTo>
                  <a:lnTo>
                    <a:pt x="1" y="4644"/>
                  </a:lnTo>
                  <a:lnTo>
                    <a:pt x="477" y="4906"/>
                  </a:lnTo>
                  <a:cubicBezTo>
                    <a:pt x="501" y="4918"/>
                    <a:pt x="524" y="4924"/>
                    <a:pt x="545" y="4924"/>
                  </a:cubicBezTo>
                  <a:cubicBezTo>
                    <a:pt x="566" y="4924"/>
                    <a:pt x="584" y="4918"/>
                    <a:pt x="596" y="4906"/>
                  </a:cubicBezTo>
                  <a:lnTo>
                    <a:pt x="3168" y="3406"/>
                  </a:lnTo>
                  <a:cubicBezTo>
                    <a:pt x="3192" y="3406"/>
                    <a:pt x="3215" y="3358"/>
                    <a:pt x="3215" y="3334"/>
                  </a:cubicBezTo>
                  <a:lnTo>
                    <a:pt x="3215" y="357"/>
                  </a:lnTo>
                  <a:cubicBezTo>
                    <a:pt x="3215" y="333"/>
                    <a:pt x="3192" y="262"/>
                    <a:pt x="3120" y="262"/>
                  </a:cubicBezTo>
                  <a:lnTo>
                    <a:pt x="2689" y="13"/>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4"/>
            <p:cNvSpPr/>
            <p:nvPr/>
          </p:nvSpPr>
          <p:spPr>
            <a:xfrm>
              <a:off x="2429208" y="4349124"/>
              <a:ext cx="95885" cy="146839"/>
            </a:xfrm>
            <a:custGeom>
              <a:rect b="b" l="l" r="r" t="t"/>
              <a:pathLst>
                <a:path extrusionOk="0" h="4925" w="3216">
                  <a:moveTo>
                    <a:pt x="2644" y="0"/>
                  </a:moveTo>
                  <a:lnTo>
                    <a:pt x="2665" y="12"/>
                  </a:lnTo>
                  <a:lnTo>
                    <a:pt x="2665" y="12"/>
                  </a:lnTo>
                  <a:cubicBezTo>
                    <a:pt x="2659" y="5"/>
                    <a:pt x="2651" y="0"/>
                    <a:pt x="2644" y="0"/>
                  </a:cubicBezTo>
                  <a:close/>
                  <a:moveTo>
                    <a:pt x="2665" y="12"/>
                  </a:moveTo>
                  <a:lnTo>
                    <a:pt x="2665" y="12"/>
                  </a:lnTo>
                  <a:cubicBezTo>
                    <a:pt x="2680" y="28"/>
                    <a:pt x="2691" y="56"/>
                    <a:pt x="2691" y="72"/>
                  </a:cubicBezTo>
                  <a:lnTo>
                    <a:pt x="2691" y="3049"/>
                  </a:lnTo>
                  <a:cubicBezTo>
                    <a:pt x="2691" y="3096"/>
                    <a:pt x="2667" y="3120"/>
                    <a:pt x="2644" y="3144"/>
                  </a:cubicBezTo>
                  <a:lnTo>
                    <a:pt x="72" y="4644"/>
                  </a:lnTo>
                  <a:lnTo>
                    <a:pt x="0" y="4644"/>
                  </a:lnTo>
                  <a:lnTo>
                    <a:pt x="477" y="4906"/>
                  </a:lnTo>
                  <a:cubicBezTo>
                    <a:pt x="488" y="4918"/>
                    <a:pt x="506" y="4924"/>
                    <a:pt x="527" y="4924"/>
                  </a:cubicBezTo>
                  <a:cubicBezTo>
                    <a:pt x="548" y="4924"/>
                    <a:pt x="572" y="4918"/>
                    <a:pt x="596" y="4906"/>
                  </a:cubicBezTo>
                  <a:lnTo>
                    <a:pt x="3144" y="3406"/>
                  </a:lnTo>
                  <a:cubicBezTo>
                    <a:pt x="3168" y="3406"/>
                    <a:pt x="3215" y="3358"/>
                    <a:pt x="3215" y="3334"/>
                  </a:cubicBezTo>
                  <a:lnTo>
                    <a:pt x="3215" y="358"/>
                  </a:lnTo>
                  <a:cubicBezTo>
                    <a:pt x="3215" y="286"/>
                    <a:pt x="3215" y="262"/>
                    <a:pt x="3120" y="262"/>
                  </a:cubicBezTo>
                  <a:lnTo>
                    <a:pt x="2665" y="12"/>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4"/>
            <p:cNvSpPr/>
            <p:nvPr/>
          </p:nvSpPr>
          <p:spPr>
            <a:xfrm>
              <a:off x="2611678" y="4349124"/>
              <a:ext cx="95885" cy="146839"/>
            </a:xfrm>
            <a:custGeom>
              <a:rect b="b" l="l" r="r" t="t"/>
              <a:pathLst>
                <a:path extrusionOk="0" h="4925" w="3216">
                  <a:moveTo>
                    <a:pt x="2644" y="0"/>
                  </a:moveTo>
                  <a:lnTo>
                    <a:pt x="2701" y="32"/>
                  </a:lnTo>
                  <a:lnTo>
                    <a:pt x="2701" y="32"/>
                  </a:lnTo>
                  <a:cubicBezTo>
                    <a:pt x="2689" y="15"/>
                    <a:pt x="2670" y="0"/>
                    <a:pt x="2644" y="0"/>
                  </a:cubicBezTo>
                  <a:close/>
                  <a:moveTo>
                    <a:pt x="2701" y="32"/>
                  </a:moveTo>
                  <a:lnTo>
                    <a:pt x="2701" y="32"/>
                  </a:lnTo>
                  <a:cubicBezTo>
                    <a:pt x="2711" y="46"/>
                    <a:pt x="2715" y="61"/>
                    <a:pt x="2715" y="72"/>
                  </a:cubicBezTo>
                  <a:lnTo>
                    <a:pt x="2715" y="3049"/>
                  </a:lnTo>
                  <a:cubicBezTo>
                    <a:pt x="2715" y="3096"/>
                    <a:pt x="2668" y="3120"/>
                    <a:pt x="2644" y="3144"/>
                  </a:cubicBezTo>
                  <a:lnTo>
                    <a:pt x="96" y="4644"/>
                  </a:lnTo>
                  <a:lnTo>
                    <a:pt x="1" y="4644"/>
                  </a:lnTo>
                  <a:lnTo>
                    <a:pt x="477" y="4906"/>
                  </a:lnTo>
                  <a:cubicBezTo>
                    <a:pt x="489" y="4918"/>
                    <a:pt x="513" y="4924"/>
                    <a:pt x="536" y="4924"/>
                  </a:cubicBezTo>
                  <a:cubicBezTo>
                    <a:pt x="560" y="4924"/>
                    <a:pt x="584" y="4918"/>
                    <a:pt x="596" y="4906"/>
                  </a:cubicBezTo>
                  <a:lnTo>
                    <a:pt x="3168" y="3406"/>
                  </a:lnTo>
                  <a:cubicBezTo>
                    <a:pt x="3192" y="3406"/>
                    <a:pt x="3216" y="3358"/>
                    <a:pt x="3216" y="3334"/>
                  </a:cubicBezTo>
                  <a:lnTo>
                    <a:pt x="3216" y="358"/>
                  </a:lnTo>
                  <a:cubicBezTo>
                    <a:pt x="3216" y="286"/>
                    <a:pt x="3192" y="262"/>
                    <a:pt x="3120" y="262"/>
                  </a:cubicBezTo>
                  <a:lnTo>
                    <a:pt x="2701" y="32"/>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4"/>
            <p:cNvSpPr/>
            <p:nvPr/>
          </p:nvSpPr>
          <p:spPr>
            <a:xfrm>
              <a:off x="2451212" y="4147840"/>
              <a:ext cx="170423" cy="194215"/>
            </a:xfrm>
            <a:custGeom>
              <a:rect b="b" l="l" r="r" t="t"/>
              <a:pathLst>
                <a:path extrusionOk="0" h="6514" w="5716">
                  <a:moveTo>
                    <a:pt x="2882" y="345"/>
                  </a:moveTo>
                  <a:lnTo>
                    <a:pt x="5383" y="1798"/>
                  </a:lnTo>
                  <a:lnTo>
                    <a:pt x="5383" y="4727"/>
                  </a:lnTo>
                  <a:lnTo>
                    <a:pt x="2882" y="6180"/>
                  </a:lnTo>
                  <a:lnTo>
                    <a:pt x="382" y="4727"/>
                  </a:lnTo>
                  <a:lnTo>
                    <a:pt x="382" y="1798"/>
                  </a:lnTo>
                  <a:lnTo>
                    <a:pt x="2882" y="345"/>
                  </a:lnTo>
                  <a:close/>
                  <a:moveTo>
                    <a:pt x="2849" y="0"/>
                  </a:moveTo>
                  <a:cubicBezTo>
                    <a:pt x="2799" y="0"/>
                    <a:pt x="2751" y="12"/>
                    <a:pt x="2715" y="36"/>
                  </a:cubicBezTo>
                  <a:lnTo>
                    <a:pt x="143" y="1536"/>
                  </a:lnTo>
                  <a:cubicBezTo>
                    <a:pt x="48" y="1584"/>
                    <a:pt x="0" y="1679"/>
                    <a:pt x="0" y="1774"/>
                  </a:cubicBezTo>
                  <a:lnTo>
                    <a:pt x="0" y="4751"/>
                  </a:lnTo>
                  <a:cubicBezTo>
                    <a:pt x="0" y="4823"/>
                    <a:pt x="48" y="4965"/>
                    <a:pt x="143" y="4989"/>
                  </a:cubicBezTo>
                  <a:lnTo>
                    <a:pt x="2715" y="6466"/>
                  </a:lnTo>
                  <a:cubicBezTo>
                    <a:pt x="2739" y="6513"/>
                    <a:pt x="2787" y="6513"/>
                    <a:pt x="2858" y="6513"/>
                  </a:cubicBezTo>
                  <a:cubicBezTo>
                    <a:pt x="2906" y="6513"/>
                    <a:pt x="2953" y="6513"/>
                    <a:pt x="3001" y="6466"/>
                  </a:cubicBezTo>
                  <a:lnTo>
                    <a:pt x="5573" y="4989"/>
                  </a:lnTo>
                  <a:cubicBezTo>
                    <a:pt x="5645" y="4965"/>
                    <a:pt x="5716" y="4846"/>
                    <a:pt x="5716" y="4751"/>
                  </a:cubicBezTo>
                  <a:lnTo>
                    <a:pt x="5716" y="1774"/>
                  </a:lnTo>
                  <a:cubicBezTo>
                    <a:pt x="5716" y="1679"/>
                    <a:pt x="5645" y="1560"/>
                    <a:pt x="5573" y="1536"/>
                  </a:cubicBezTo>
                  <a:lnTo>
                    <a:pt x="3001" y="36"/>
                  </a:lnTo>
                  <a:cubicBezTo>
                    <a:pt x="2953" y="12"/>
                    <a:pt x="2900" y="0"/>
                    <a:pt x="2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4"/>
            <p:cNvSpPr/>
            <p:nvPr/>
          </p:nvSpPr>
          <p:spPr>
            <a:xfrm>
              <a:off x="2358904" y="4306875"/>
              <a:ext cx="171138" cy="193499"/>
            </a:xfrm>
            <a:custGeom>
              <a:rect b="b" l="l" r="r" t="t"/>
              <a:pathLst>
                <a:path extrusionOk="0" h="6490" w="5740">
                  <a:moveTo>
                    <a:pt x="2873" y="1"/>
                  </a:moveTo>
                  <a:cubicBezTo>
                    <a:pt x="2823" y="1"/>
                    <a:pt x="2775" y="12"/>
                    <a:pt x="2739" y="36"/>
                  </a:cubicBezTo>
                  <a:lnTo>
                    <a:pt x="144" y="1537"/>
                  </a:lnTo>
                  <a:cubicBezTo>
                    <a:pt x="48" y="1584"/>
                    <a:pt x="1" y="1679"/>
                    <a:pt x="1" y="1775"/>
                  </a:cubicBezTo>
                  <a:lnTo>
                    <a:pt x="1" y="4751"/>
                  </a:lnTo>
                  <a:cubicBezTo>
                    <a:pt x="1" y="4823"/>
                    <a:pt x="48" y="4942"/>
                    <a:pt x="144" y="4966"/>
                  </a:cubicBezTo>
                  <a:lnTo>
                    <a:pt x="2692" y="6466"/>
                  </a:lnTo>
                  <a:cubicBezTo>
                    <a:pt x="2739" y="6490"/>
                    <a:pt x="2787" y="6490"/>
                    <a:pt x="2858" y="6490"/>
                  </a:cubicBezTo>
                  <a:cubicBezTo>
                    <a:pt x="2906" y="6490"/>
                    <a:pt x="2930" y="6490"/>
                    <a:pt x="3001" y="6466"/>
                  </a:cubicBezTo>
                  <a:lnTo>
                    <a:pt x="5549" y="4966"/>
                  </a:lnTo>
                  <a:cubicBezTo>
                    <a:pt x="5645" y="4918"/>
                    <a:pt x="5716" y="4823"/>
                    <a:pt x="5716" y="4751"/>
                  </a:cubicBezTo>
                  <a:lnTo>
                    <a:pt x="5716" y="1775"/>
                  </a:lnTo>
                  <a:cubicBezTo>
                    <a:pt x="5740" y="1656"/>
                    <a:pt x="5692" y="1560"/>
                    <a:pt x="5597" y="1489"/>
                  </a:cubicBezTo>
                  <a:lnTo>
                    <a:pt x="4644" y="965"/>
                  </a:lnTo>
                  <a:cubicBezTo>
                    <a:pt x="4615" y="955"/>
                    <a:pt x="4577" y="949"/>
                    <a:pt x="4541" y="949"/>
                  </a:cubicBezTo>
                  <a:cubicBezTo>
                    <a:pt x="4491" y="949"/>
                    <a:pt x="4444" y="961"/>
                    <a:pt x="4430" y="989"/>
                  </a:cubicBezTo>
                  <a:cubicBezTo>
                    <a:pt x="4335" y="1084"/>
                    <a:pt x="4359" y="1203"/>
                    <a:pt x="4454" y="1251"/>
                  </a:cubicBezTo>
                  <a:lnTo>
                    <a:pt x="5383" y="1799"/>
                  </a:lnTo>
                  <a:lnTo>
                    <a:pt x="5383" y="4704"/>
                  </a:lnTo>
                  <a:lnTo>
                    <a:pt x="2882" y="6157"/>
                  </a:lnTo>
                  <a:lnTo>
                    <a:pt x="382" y="4704"/>
                  </a:lnTo>
                  <a:lnTo>
                    <a:pt x="382" y="1799"/>
                  </a:lnTo>
                  <a:lnTo>
                    <a:pt x="2906" y="346"/>
                  </a:lnTo>
                  <a:lnTo>
                    <a:pt x="3811" y="870"/>
                  </a:lnTo>
                  <a:cubicBezTo>
                    <a:pt x="3831" y="890"/>
                    <a:pt x="3855" y="899"/>
                    <a:pt x="3880" y="899"/>
                  </a:cubicBezTo>
                  <a:cubicBezTo>
                    <a:pt x="3944" y="899"/>
                    <a:pt x="4015" y="843"/>
                    <a:pt x="4049" y="774"/>
                  </a:cubicBezTo>
                  <a:cubicBezTo>
                    <a:pt x="4073" y="703"/>
                    <a:pt x="4049" y="608"/>
                    <a:pt x="3954" y="584"/>
                  </a:cubicBezTo>
                  <a:lnTo>
                    <a:pt x="3025" y="36"/>
                  </a:lnTo>
                  <a:cubicBezTo>
                    <a:pt x="2977" y="12"/>
                    <a:pt x="2924" y="1"/>
                    <a:pt x="28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4"/>
            <p:cNvSpPr/>
            <p:nvPr/>
          </p:nvSpPr>
          <p:spPr>
            <a:xfrm>
              <a:off x="2542804" y="4306875"/>
              <a:ext cx="169737" cy="193499"/>
            </a:xfrm>
            <a:custGeom>
              <a:rect b="b" l="l" r="r" t="t"/>
              <a:pathLst>
                <a:path extrusionOk="0" h="6490" w="5693">
                  <a:moveTo>
                    <a:pt x="2846" y="1"/>
                  </a:moveTo>
                  <a:cubicBezTo>
                    <a:pt x="2793" y="1"/>
                    <a:pt x="2739" y="12"/>
                    <a:pt x="2692" y="36"/>
                  </a:cubicBezTo>
                  <a:lnTo>
                    <a:pt x="143" y="1537"/>
                  </a:lnTo>
                  <a:cubicBezTo>
                    <a:pt x="48" y="1584"/>
                    <a:pt x="1" y="1679"/>
                    <a:pt x="1" y="1775"/>
                  </a:cubicBezTo>
                  <a:lnTo>
                    <a:pt x="1" y="4751"/>
                  </a:lnTo>
                  <a:cubicBezTo>
                    <a:pt x="1" y="4823"/>
                    <a:pt x="48" y="4942"/>
                    <a:pt x="143" y="4990"/>
                  </a:cubicBezTo>
                  <a:lnTo>
                    <a:pt x="2692" y="6466"/>
                  </a:lnTo>
                  <a:cubicBezTo>
                    <a:pt x="2715" y="6490"/>
                    <a:pt x="2787" y="6490"/>
                    <a:pt x="2858" y="6490"/>
                  </a:cubicBezTo>
                  <a:cubicBezTo>
                    <a:pt x="2906" y="6490"/>
                    <a:pt x="2930" y="6490"/>
                    <a:pt x="3001" y="6466"/>
                  </a:cubicBezTo>
                  <a:lnTo>
                    <a:pt x="5549" y="4990"/>
                  </a:lnTo>
                  <a:cubicBezTo>
                    <a:pt x="5645" y="4918"/>
                    <a:pt x="5692" y="4823"/>
                    <a:pt x="5692" y="4751"/>
                  </a:cubicBezTo>
                  <a:lnTo>
                    <a:pt x="5692" y="4323"/>
                  </a:lnTo>
                  <a:cubicBezTo>
                    <a:pt x="5692" y="4228"/>
                    <a:pt x="5645" y="4156"/>
                    <a:pt x="5549" y="4156"/>
                  </a:cubicBezTo>
                  <a:cubicBezTo>
                    <a:pt x="5430" y="4156"/>
                    <a:pt x="5335" y="4204"/>
                    <a:pt x="5335" y="4323"/>
                  </a:cubicBezTo>
                  <a:lnTo>
                    <a:pt x="5335" y="4704"/>
                  </a:lnTo>
                  <a:lnTo>
                    <a:pt x="2834" y="6180"/>
                  </a:lnTo>
                  <a:lnTo>
                    <a:pt x="334" y="4704"/>
                  </a:lnTo>
                  <a:lnTo>
                    <a:pt x="334" y="1799"/>
                  </a:lnTo>
                  <a:lnTo>
                    <a:pt x="2834" y="346"/>
                  </a:lnTo>
                  <a:lnTo>
                    <a:pt x="5335" y="1799"/>
                  </a:lnTo>
                  <a:lnTo>
                    <a:pt x="5335" y="3513"/>
                  </a:lnTo>
                  <a:cubicBezTo>
                    <a:pt x="5359" y="3608"/>
                    <a:pt x="5430" y="3680"/>
                    <a:pt x="5549" y="3680"/>
                  </a:cubicBezTo>
                  <a:cubicBezTo>
                    <a:pt x="5645" y="3680"/>
                    <a:pt x="5692" y="3585"/>
                    <a:pt x="5692" y="3489"/>
                  </a:cubicBezTo>
                  <a:lnTo>
                    <a:pt x="5692" y="1775"/>
                  </a:lnTo>
                  <a:cubicBezTo>
                    <a:pt x="5692" y="1679"/>
                    <a:pt x="5645" y="1560"/>
                    <a:pt x="5549" y="1537"/>
                  </a:cubicBezTo>
                  <a:lnTo>
                    <a:pt x="3001" y="36"/>
                  </a:lnTo>
                  <a:cubicBezTo>
                    <a:pt x="2954" y="12"/>
                    <a:pt x="2900" y="1"/>
                    <a:pt x="284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4"/>
            <p:cNvSpPr/>
            <p:nvPr/>
          </p:nvSpPr>
          <p:spPr>
            <a:xfrm>
              <a:off x="2491671" y="4217757"/>
              <a:ext cx="88074" cy="10704"/>
            </a:xfrm>
            <a:custGeom>
              <a:rect b="b" l="l" r="r" t="t"/>
              <a:pathLst>
                <a:path extrusionOk="0" h="359" w="2954">
                  <a:moveTo>
                    <a:pt x="191" y="1"/>
                  </a:moveTo>
                  <a:cubicBezTo>
                    <a:pt x="96" y="1"/>
                    <a:pt x="1" y="72"/>
                    <a:pt x="1" y="168"/>
                  </a:cubicBezTo>
                  <a:cubicBezTo>
                    <a:pt x="1" y="263"/>
                    <a:pt x="96" y="358"/>
                    <a:pt x="191" y="358"/>
                  </a:cubicBezTo>
                  <a:lnTo>
                    <a:pt x="2787" y="358"/>
                  </a:lnTo>
                  <a:cubicBezTo>
                    <a:pt x="2859" y="358"/>
                    <a:pt x="2954" y="287"/>
                    <a:pt x="2954" y="191"/>
                  </a:cubicBezTo>
                  <a:cubicBezTo>
                    <a:pt x="2954" y="72"/>
                    <a:pt x="2882"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4"/>
            <p:cNvSpPr/>
            <p:nvPr/>
          </p:nvSpPr>
          <p:spPr>
            <a:xfrm>
              <a:off x="2491671" y="4239791"/>
              <a:ext cx="88789" cy="10674"/>
            </a:xfrm>
            <a:custGeom>
              <a:rect b="b" l="l" r="r" t="t"/>
              <a:pathLst>
                <a:path extrusionOk="0" h="358" w="2978">
                  <a:moveTo>
                    <a:pt x="191" y="0"/>
                  </a:moveTo>
                  <a:cubicBezTo>
                    <a:pt x="96" y="0"/>
                    <a:pt x="1" y="48"/>
                    <a:pt x="1" y="143"/>
                  </a:cubicBezTo>
                  <a:cubicBezTo>
                    <a:pt x="1" y="262"/>
                    <a:pt x="72" y="357"/>
                    <a:pt x="191" y="357"/>
                  </a:cubicBezTo>
                  <a:lnTo>
                    <a:pt x="2787" y="357"/>
                  </a:lnTo>
                  <a:cubicBezTo>
                    <a:pt x="2859" y="357"/>
                    <a:pt x="2954" y="286"/>
                    <a:pt x="2954" y="214"/>
                  </a:cubicBezTo>
                  <a:cubicBezTo>
                    <a:pt x="2978" y="95"/>
                    <a:pt x="2906"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54"/>
            <p:cNvSpPr/>
            <p:nvPr/>
          </p:nvSpPr>
          <p:spPr>
            <a:xfrm>
              <a:off x="2512274" y="4261795"/>
              <a:ext cx="49016" cy="10674"/>
            </a:xfrm>
            <a:custGeom>
              <a:rect b="b" l="l" r="r" t="t"/>
              <a:pathLst>
                <a:path extrusionOk="0" h="358" w="1644">
                  <a:moveTo>
                    <a:pt x="191" y="0"/>
                  </a:moveTo>
                  <a:cubicBezTo>
                    <a:pt x="96" y="0"/>
                    <a:pt x="1" y="72"/>
                    <a:pt x="1" y="143"/>
                  </a:cubicBezTo>
                  <a:cubicBezTo>
                    <a:pt x="1" y="262"/>
                    <a:pt x="72" y="358"/>
                    <a:pt x="191" y="358"/>
                  </a:cubicBezTo>
                  <a:lnTo>
                    <a:pt x="1453" y="358"/>
                  </a:lnTo>
                  <a:cubicBezTo>
                    <a:pt x="1548" y="358"/>
                    <a:pt x="1644" y="310"/>
                    <a:pt x="1644" y="215"/>
                  </a:cubicBezTo>
                  <a:cubicBezTo>
                    <a:pt x="1644" y="96"/>
                    <a:pt x="1548" y="0"/>
                    <a:pt x="1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54"/>
            <p:cNvSpPr/>
            <p:nvPr/>
          </p:nvSpPr>
          <p:spPr>
            <a:xfrm>
              <a:off x="2583264" y="4376107"/>
              <a:ext cx="88789" cy="10674"/>
            </a:xfrm>
            <a:custGeom>
              <a:rect b="b" l="l" r="r" t="t"/>
              <a:pathLst>
                <a:path extrusionOk="0" h="358" w="2978">
                  <a:moveTo>
                    <a:pt x="168" y="0"/>
                  </a:moveTo>
                  <a:cubicBezTo>
                    <a:pt x="96" y="0"/>
                    <a:pt x="1" y="72"/>
                    <a:pt x="1" y="167"/>
                  </a:cubicBezTo>
                  <a:cubicBezTo>
                    <a:pt x="1" y="286"/>
                    <a:pt x="72" y="358"/>
                    <a:pt x="168" y="358"/>
                  </a:cubicBezTo>
                  <a:lnTo>
                    <a:pt x="2763" y="358"/>
                  </a:lnTo>
                  <a:cubicBezTo>
                    <a:pt x="2859" y="358"/>
                    <a:pt x="2954" y="310"/>
                    <a:pt x="2954" y="215"/>
                  </a:cubicBezTo>
                  <a:cubicBezTo>
                    <a:pt x="2978" y="96"/>
                    <a:pt x="2883"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4"/>
            <p:cNvSpPr/>
            <p:nvPr/>
          </p:nvSpPr>
          <p:spPr>
            <a:xfrm>
              <a:off x="2583264" y="4398826"/>
              <a:ext cx="88074" cy="10674"/>
            </a:xfrm>
            <a:custGeom>
              <a:rect b="b" l="l" r="r" t="t"/>
              <a:pathLst>
                <a:path extrusionOk="0" h="358" w="2954">
                  <a:moveTo>
                    <a:pt x="168" y="0"/>
                  </a:moveTo>
                  <a:cubicBezTo>
                    <a:pt x="96" y="0"/>
                    <a:pt x="1" y="48"/>
                    <a:pt x="1" y="143"/>
                  </a:cubicBezTo>
                  <a:cubicBezTo>
                    <a:pt x="1" y="262"/>
                    <a:pt x="72" y="358"/>
                    <a:pt x="168" y="358"/>
                  </a:cubicBezTo>
                  <a:lnTo>
                    <a:pt x="2763" y="358"/>
                  </a:lnTo>
                  <a:cubicBezTo>
                    <a:pt x="2859" y="358"/>
                    <a:pt x="2954" y="262"/>
                    <a:pt x="2954" y="143"/>
                  </a:cubicBezTo>
                  <a:cubicBezTo>
                    <a:pt x="2954" y="48"/>
                    <a:pt x="2859"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4"/>
            <p:cNvSpPr/>
            <p:nvPr/>
          </p:nvSpPr>
          <p:spPr>
            <a:xfrm>
              <a:off x="2603151" y="4420830"/>
              <a:ext cx="48330" cy="10674"/>
            </a:xfrm>
            <a:custGeom>
              <a:rect b="b" l="l" r="r" t="t"/>
              <a:pathLst>
                <a:path extrusionOk="0" h="358" w="1621">
                  <a:moveTo>
                    <a:pt x="167" y="1"/>
                  </a:moveTo>
                  <a:cubicBezTo>
                    <a:pt x="72" y="1"/>
                    <a:pt x="1" y="96"/>
                    <a:pt x="1" y="215"/>
                  </a:cubicBezTo>
                  <a:cubicBezTo>
                    <a:pt x="1" y="287"/>
                    <a:pt x="72" y="358"/>
                    <a:pt x="167" y="358"/>
                  </a:cubicBezTo>
                  <a:lnTo>
                    <a:pt x="1453" y="358"/>
                  </a:lnTo>
                  <a:cubicBezTo>
                    <a:pt x="1525" y="358"/>
                    <a:pt x="1620" y="287"/>
                    <a:pt x="1620" y="215"/>
                  </a:cubicBezTo>
                  <a:cubicBezTo>
                    <a:pt x="1620" y="96"/>
                    <a:pt x="1573"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4"/>
            <p:cNvSpPr/>
            <p:nvPr/>
          </p:nvSpPr>
          <p:spPr>
            <a:xfrm>
              <a:off x="2400794" y="4376107"/>
              <a:ext cx="88789" cy="10674"/>
            </a:xfrm>
            <a:custGeom>
              <a:rect b="b" l="l" r="r" t="t"/>
              <a:pathLst>
                <a:path extrusionOk="0" h="358" w="2978">
                  <a:moveTo>
                    <a:pt x="167" y="0"/>
                  </a:moveTo>
                  <a:cubicBezTo>
                    <a:pt x="72" y="0"/>
                    <a:pt x="1" y="72"/>
                    <a:pt x="1" y="167"/>
                  </a:cubicBezTo>
                  <a:cubicBezTo>
                    <a:pt x="1" y="286"/>
                    <a:pt x="48" y="358"/>
                    <a:pt x="167" y="358"/>
                  </a:cubicBezTo>
                  <a:lnTo>
                    <a:pt x="2763" y="358"/>
                  </a:lnTo>
                  <a:cubicBezTo>
                    <a:pt x="2858" y="358"/>
                    <a:pt x="2906" y="310"/>
                    <a:pt x="2930" y="215"/>
                  </a:cubicBezTo>
                  <a:cubicBezTo>
                    <a:pt x="2977" y="96"/>
                    <a:pt x="2882"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4"/>
            <p:cNvSpPr/>
            <p:nvPr/>
          </p:nvSpPr>
          <p:spPr>
            <a:xfrm>
              <a:off x="2400794" y="4398826"/>
              <a:ext cx="87358" cy="10674"/>
            </a:xfrm>
            <a:custGeom>
              <a:rect b="b" l="l" r="r" t="t"/>
              <a:pathLst>
                <a:path extrusionOk="0" h="358" w="2930">
                  <a:moveTo>
                    <a:pt x="167" y="0"/>
                  </a:moveTo>
                  <a:cubicBezTo>
                    <a:pt x="72" y="0"/>
                    <a:pt x="1" y="48"/>
                    <a:pt x="1" y="143"/>
                  </a:cubicBezTo>
                  <a:cubicBezTo>
                    <a:pt x="1" y="262"/>
                    <a:pt x="48" y="358"/>
                    <a:pt x="167" y="358"/>
                  </a:cubicBezTo>
                  <a:lnTo>
                    <a:pt x="2763" y="358"/>
                  </a:lnTo>
                  <a:cubicBezTo>
                    <a:pt x="2858" y="358"/>
                    <a:pt x="2930" y="262"/>
                    <a:pt x="2930" y="143"/>
                  </a:cubicBezTo>
                  <a:cubicBezTo>
                    <a:pt x="2930" y="48"/>
                    <a:pt x="2858"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54"/>
            <p:cNvSpPr/>
            <p:nvPr/>
          </p:nvSpPr>
          <p:spPr>
            <a:xfrm>
              <a:off x="2419965" y="4420830"/>
              <a:ext cx="49016" cy="10674"/>
            </a:xfrm>
            <a:custGeom>
              <a:rect b="b" l="l" r="r" t="t"/>
              <a:pathLst>
                <a:path extrusionOk="0" h="358" w="1644">
                  <a:moveTo>
                    <a:pt x="191" y="1"/>
                  </a:moveTo>
                  <a:cubicBezTo>
                    <a:pt x="96" y="1"/>
                    <a:pt x="1" y="96"/>
                    <a:pt x="1" y="215"/>
                  </a:cubicBezTo>
                  <a:cubicBezTo>
                    <a:pt x="1" y="287"/>
                    <a:pt x="96" y="358"/>
                    <a:pt x="191" y="358"/>
                  </a:cubicBezTo>
                  <a:lnTo>
                    <a:pt x="1453" y="358"/>
                  </a:lnTo>
                  <a:cubicBezTo>
                    <a:pt x="1549" y="358"/>
                    <a:pt x="1644" y="287"/>
                    <a:pt x="1644" y="215"/>
                  </a:cubicBezTo>
                  <a:cubicBezTo>
                    <a:pt x="1644" y="96"/>
                    <a:pt x="1572"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1" name="Google Shape;3261;p54"/>
          <p:cNvGrpSpPr/>
          <p:nvPr/>
        </p:nvGrpSpPr>
        <p:grpSpPr>
          <a:xfrm>
            <a:off x="2549748" y="4161555"/>
            <a:ext cx="355037" cy="324626"/>
            <a:chOff x="3045036" y="4161555"/>
            <a:chExt cx="355037" cy="324626"/>
          </a:xfrm>
        </p:grpSpPr>
        <p:sp>
          <p:nvSpPr>
            <p:cNvPr id="3262" name="Google Shape;3262;p54"/>
            <p:cNvSpPr/>
            <p:nvPr/>
          </p:nvSpPr>
          <p:spPr>
            <a:xfrm>
              <a:off x="3082663" y="4194323"/>
              <a:ext cx="273374" cy="247852"/>
            </a:xfrm>
            <a:custGeom>
              <a:rect b="b" l="l" r="r" t="t"/>
              <a:pathLst>
                <a:path extrusionOk="0" h="8313" w="9169">
                  <a:moveTo>
                    <a:pt x="4644" y="1573"/>
                  </a:moveTo>
                  <a:lnTo>
                    <a:pt x="7835" y="7241"/>
                  </a:lnTo>
                  <a:lnTo>
                    <a:pt x="1429" y="7241"/>
                  </a:lnTo>
                  <a:lnTo>
                    <a:pt x="4644" y="1573"/>
                  </a:lnTo>
                  <a:close/>
                  <a:moveTo>
                    <a:pt x="4597" y="1"/>
                  </a:moveTo>
                  <a:cubicBezTo>
                    <a:pt x="4406" y="1"/>
                    <a:pt x="4263" y="120"/>
                    <a:pt x="4168" y="263"/>
                  </a:cubicBezTo>
                  <a:lnTo>
                    <a:pt x="96" y="7502"/>
                  </a:lnTo>
                  <a:cubicBezTo>
                    <a:pt x="0" y="7645"/>
                    <a:pt x="0" y="7860"/>
                    <a:pt x="96" y="8050"/>
                  </a:cubicBezTo>
                  <a:cubicBezTo>
                    <a:pt x="191" y="8193"/>
                    <a:pt x="358" y="8312"/>
                    <a:pt x="548" y="8312"/>
                  </a:cubicBezTo>
                  <a:lnTo>
                    <a:pt x="8693" y="8312"/>
                  </a:lnTo>
                  <a:cubicBezTo>
                    <a:pt x="8883" y="8312"/>
                    <a:pt x="9050" y="8217"/>
                    <a:pt x="9098" y="8050"/>
                  </a:cubicBezTo>
                  <a:cubicBezTo>
                    <a:pt x="9169" y="7884"/>
                    <a:pt x="9169" y="7693"/>
                    <a:pt x="9098" y="7502"/>
                  </a:cubicBezTo>
                  <a:lnTo>
                    <a:pt x="5001" y="263"/>
                  </a:lnTo>
                  <a:cubicBezTo>
                    <a:pt x="4930" y="96"/>
                    <a:pt x="4763" y="1"/>
                    <a:pt x="459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4"/>
            <p:cNvSpPr/>
            <p:nvPr/>
          </p:nvSpPr>
          <p:spPr>
            <a:xfrm>
              <a:off x="3212598" y="4194323"/>
              <a:ext cx="145587" cy="247852"/>
            </a:xfrm>
            <a:custGeom>
              <a:rect b="b" l="l" r="r" t="t"/>
              <a:pathLst>
                <a:path extrusionOk="0" h="8313" w="4883">
                  <a:moveTo>
                    <a:pt x="262" y="1"/>
                  </a:moveTo>
                  <a:cubicBezTo>
                    <a:pt x="167" y="1"/>
                    <a:pt x="72" y="25"/>
                    <a:pt x="0" y="96"/>
                  </a:cubicBezTo>
                  <a:cubicBezTo>
                    <a:pt x="48" y="120"/>
                    <a:pt x="120" y="191"/>
                    <a:pt x="143" y="263"/>
                  </a:cubicBezTo>
                  <a:lnTo>
                    <a:pt x="4216" y="7502"/>
                  </a:lnTo>
                  <a:cubicBezTo>
                    <a:pt x="4311" y="7693"/>
                    <a:pt x="4311" y="7884"/>
                    <a:pt x="4216" y="8026"/>
                  </a:cubicBezTo>
                  <a:cubicBezTo>
                    <a:pt x="4120" y="8217"/>
                    <a:pt x="3954" y="8312"/>
                    <a:pt x="3763" y="8312"/>
                  </a:cubicBezTo>
                  <a:lnTo>
                    <a:pt x="4311" y="8312"/>
                  </a:lnTo>
                  <a:cubicBezTo>
                    <a:pt x="4478" y="8312"/>
                    <a:pt x="4668" y="8193"/>
                    <a:pt x="4763" y="8026"/>
                  </a:cubicBezTo>
                  <a:cubicBezTo>
                    <a:pt x="4882" y="7860"/>
                    <a:pt x="4882" y="7645"/>
                    <a:pt x="4763" y="7502"/>
                  </a:cubicBezTo>
                  <a:lnTo>
                    <a:pt x="667" y="263"/>
                  </a:lnTo>
                  <a:cubicBezTo>
                    <a:pt x="596" y="120"/>
                    <a:pt x="453" y="1"/>
                    <a:pt x="262"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4"/>
            <p:cNvSpPr/>
            <p:nvPr/>
          </p:nvSpPr>
          <p:spPr>
            <a:xfrm>
              <a:off x="3167160" y="4166654"/>
              <a:ext cx="106529" cy="106529"/>
            </a:xfrm>
            <a:custGeom>
              <a:rect b="b" l="l" r="r" t="t"/>
              <a:pathLst>
                <a:path extrusionOk="0" h="3573" w="3573">
                  <a:moveTo>
                    <a:pt x="1786" y="0"/>
                  </a:moveTo>
                  <a:cubicBezTo>
                    <a:pt x="810" y="0"/>
                    <a:pt x="0" y="810"/>
                    <a:pt x="0" y="1786"/>
                  </a:cubicBezTo>
                  <a:cubicBezTo>
                    <a:pt x="0" y="2786"/>
                    <a:pt x="810" y="3572"/>
                    <a:pt x="1786" y="3572"/>
                  </a:cubicBezTo>
                  <a:cubicBezTo>
                    <a:pt x="2763" y="3572"/>
                    <a:pt x="3573" y="2786"/>
                    <a:pt x="3573" y="1786"/>
                  </a:cubicBezTo>
                  <a:cubicBezTo>
                    <a:pt x="3573" y="810"/>
                    <a:pt x="2763" y="0"/>
                    <a:pt x="178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4"/>
            <p:cNvSpPr/>
            <p:nvPr/>
          </p:nvSpPr>
          <p:spPr>
            <a:xfrm>
              <a:off x="3048584" y="4374675"/>
              <a:ext cx="106529" cy="106529"/>
            </a:xfrm>
            <a:custGeom>
              <a:rect b="b" l="l" r="r" t="t"/>
              <a:pathLst>
                <a:path extrusionOk="0" h="3573" w="3573">
                  <a:moveTo>
                    <a:pt x="1786" y="1"/>
                  </a:moveTo>
                  <a:cubicBezTo>
                    <a:pt x="786" y="1"/>
                    <a:pt x="0" y="787"/>
                    <a:pt x="0" y="1787"/>
                  </a:cubicBezTo>
                  <a:cubicBezTo>
                    <a:pt x="0" y="2763"/>
                    <a:pt x="786" y="3573"/>
                    <a:pt x="1786" y="3573"/>
                  </a:cubicBezTo>
                  <a:cubicBezTo>
                    <a:pt x="2763" y="3573"/>
                    <a:pt x="3573" y="2763"/>
                    <a:pt x="3573" y="1787"/>
                  </a:cubicBezTo>
                  <a:cubicBezTo>
                    <a:pt x="3573" y="787"/>
                    <a:pt x="2763" y="1"/>
                    <a:pt x="17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4"/>
            <p:cNvSpPr/>
            <p:nvPr/>
          </p:nvSpPr>
          <p:spPr>
            <a:xfrm>
              <a:off x="3285735" y="4374675"/>
              <a:ext cx="106529" cy="106529"/>
            </a:xfrm>
            <a:custGeom>
              <a:rect b="b" l="l" r="r" t="t"/>
              <a:pathLst>
                <a:path extrusionOk="0" h="3573" w="3573">
                  <a:moveTo>
                    <a:pt x="1786" y="1"/>
                  </a:moveTo>
                  <a:cubicBezTo>
                    <a:pt x="810" y="1"/>
                    <a:pt x="0" y="787"/>
                    <a:pt x="0" y="1787"/>
                  </a:cubicBezTo>
                  <a:cubicBezTo>
                    <a:pt x="0" y="2763"/>
                    <a:pt x="810" y="3573"/>
                    <a:pt x="1786" y="3573"/>
                  </a:cubicBezTo>
                  <a:cubicBezTo>
                    <a:pt x="2787" y="3573"/>
                    <a:pt x="3573" y="2763"/>
                    <a:pt x="3573" y="1787"/>
                  </a:cubicBezTo>
                  <a:cubicBezTo>
                    <a:pt x="3573" y="787"/>
                    <a:pt x="2787" y="1"/>
                    <a:pt x="1786"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4"/>
            <p:cNvSpPr/>
            <p:nvPr/>
          </p:nvSpPr>
          <p:spPr>
            <a:xfrm>
              <a:off x="3194142" y="4168771"/>
              <a:ext cx="79546" cy="104412"/>
            </a:xfrm>
            <a:custGeom>
              <a:rect b="b" l="l" r="r" t="t"/>
              <a:pathLst>
                <a:path extrusionOk="0" h="3502" w="2668">
                  <a:moveTo>
                    <a:pt x="1334" y="1"/>
                  </a:moveTo>
                  <a:lnTo>
                    <a:pt x="1334" y="1"/>
                  </a:lnTo>
                  <a:cubicBezTo>
                    <a:pt x="1858" y="334"/>
                    <a:pt x="2215" y="882"/>
                    <a:pt x="2215" y="1549"/>
                  </a:cubicBezTo>
                  <a:cubicBezTo>
                    <a:pt x="2215" y="2525"/>
                    <a:pt x="1429" y="3335"/>
                    <a:pt x="429" y="3335"/>
                  </a:cubicBezTo>
                  <a:cubicBezTo>
                    <a:pt x="286" y="3335"/>
                    <a:pt x="143" y="3311"/>
                    <a:pt x="0" y="3263"/>
                  </a:cubicBezTo>
                  <a:lnTo>
                    <a:pt x="0" y="3263"/>
                  </a:lnTo>
                  <a:cubicBezTo>
                    <a:pt x="262" y="3430"/>
                    <a:pt x="548" y="3501"/>
                    <a:pt x="881" y="3501"/>
                  </a:cubicBezTo>
                  <a:cubicBezTo>
                    <a:pt x="1858" y="3501"/>
                    <a:pt x="2668" y="2715"/>
                    <a:pt x="2668" y="1715"/>
                  </a:cubicBezTo>
                  <a:cubicBezTo>
                    <a:pt x="2668" y="929"/>
                    <a:pt x="2072" y="215"/>
                    <a:pt x="1334"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4"/>
            <p:cNvSpPr/>
            <p:nvPr/>
          </p:nvSpPr>
          <p:spPr>
            <a:xfrm>
              <a:off x="3074851" y="4376107"/>
              <a:ext cx="80262" cy="105098"/>
            </a:xfrm>
            <a:custGeom>
              <a:rect b="b" l="l" r="r" t="t"/>
              <a:pathLst>
                <a:path extrusionOk="0" h="3525" w="2692">
                  <a:moveTo>
                    <a:pt x="1334" y="0"/>
                  </a:moveTo>
                  <a:cubicBezTo>
                    <a:pt x="1882" y="334"/>
                    <a:pt x="2239" y="905"/>
                    <a:pt x="2239" y="1548"/>
                  </a:cubicBezTo>
                  <a:cubicBezTo>
                    <a:pt x="2239" y="2549"/>
                    <a:pt x="1429" y="3334"/>
                    <a:pt x="453" y="3334"/>
                  </a:cubicBezTo>
                  <a:cubicBezTo>
                    <a:pt x="310" y="3334"/>
                    <a:pt x="143" y="3311"/>
                    <a:pt x="0" y="3287"/>
                  </a:cubicBezTo>
                  <a:lnTo>
                    <a:pt x="0" y="3287"/>
                  </a:lnTo>
                  <a:cubicBezTo>
                    <a:pt x="262" y="3430"/>
                    <a:pt x="572" y="3525"/>
                    <a:pt x="905" y="3525"/>
                  </a:cubicBezTo>
                  <a:cubicBezTo>
                    <a:pt x="1882" y="3525"/>
                    <a:pt x="2692" y="2715"/>
                    <a:pt x="2692" y="1739"/>
                  </a:cubicBezTo>
                  <a:cubicBezTo>
                    <a:pt x="2692" y="905"/>
                    <a:pt x="2120" y="191"/>
                    <a:pt x="133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4"/>
            <p:cNvSpPr/>
            <p:nvPr/>
          </p:nvSpPr>
          <p:spPr>
            <a:xfrm>
              <a:off x="3312718" y="4376107"/>
              <a:ext cx="79546" cy="105098"/>
            </a:xfrm>
            <a:custGeom>
              <a:rect b="b" l="l" r="r" t="t"/>
              <a:pathLst>
                <a:path extrusionOk="0" h="3525" w="2668">
                  <a:moveTo>
                    <a:pt x="1334" y="0"/>
                  </a:moveTo>
                  <a:lnTo>
                    <a:pt x="1334" y="0"/>
                  </a:lnTo>
                  <a:cubicBezTo>
                    <a:pt x="1882" y="334"/>
                    <a:pt x="2239" y="905"/>
                    <a:pt x="2239" y="1548"/>
                  </a:cubicBezTo>
                  <a:cubicBezTo>
                    <a:pt x="2239" y="2549"/>
                    <a:pt x="1429" y="3334"/>
                    <a:pt x="453" y="3334"/>
                  </a:cubicBezTo>
                  <a:cubicBezTo>
                    <a:pt x="286" y="3334"/>
                    <a:pt x="143" y="3311"/>
                    <a:pt x="0" y="3287"/>
                  </a:cubicBezTo>
                  <a:lnTo>
                    <a:pt x="0" y="3287"/>
                  </a:lnTo>
                  <a:cubicBezTo>
                    <a:pt x="262" y="3430"/>
                    <a:pt x="572" y="3525"/>
                    <a:pt x="881" y="3525"/>
                  </a:cubicBezTo>
                  <a:cubicBezTo>
                    <a:pt x="1882" y="3525"/>
                    <a:pt x="2668" y="2715"/>
                    <a:pt x="2668" y="1739"/>
                  </a:cubicBezTo>
                  <a:cubicBezTo>
                    <a:pt x="2668" y="905"/>
                    <a:pt x="2072" y="191"/>
                    <a:pt x="1334"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4"/>
            <p:cNvSpPr/>
            <p:nvPr/>
          </p:nvSpPr>
          <p:spPr>
            <a:xfrm>
              <a:off x="3045036" y="4161555"/>
              <a:ext cx="355037" cy="324626"/>
            </a:xfrm>
            <a:custGeom>
              <a:rect b="b" l="l" r="r" t="t"/>
              <a:pathLst>
                <a:path extrusionOk="0" h="10888" w="11908">
                  <a:moveTo>
                    <a:pt x="5882" y="362"/>
                  </a:moveTo>
                  <a:cubicBezTo>
                    <a:pt x="6787" y="362"/>
                    <a:pt x="7502" y="1076"/>
                    <a:pt x="7502" y="1957"/>
                  </a:cubicBezTo>
                  <a:cubicBezTo>
                    <a:pt x="7502" y="2862"/>
                    <a:pt x="6787" y="3577"/>
                    <a:pt x="5882" y="3577"/>
                  </a:cubicBezTo>
                  <a:cubicBezTo>
                    <a:pt x="5001" y="3577"/>
                    <a:pt x="4287" y="2862"/>
                    <a:pt x="4287" y="1957"/>
                  </a:cubicBezTo>
                  <a:cubicBezTo>
                    <a:pt x="4287" y="1076"/>
                    <a:pt x="5001" y="362"/>
                    <a:pt x="5882" y="362"/>
                  </a:cubicBezTo>
                  <a:close/>
                  <a:moveTo>
                    <a:pt x="4549" y="3386"/>
                  </a:moveTo>
                  <a:cubicBezTo>
                    <a:pt x="4692" y="3553"/>
                    <a:pt x="4906" y="3696"/>
                    <a:pt x="5120" y="3791"/>
                  </a:cubicBezTo>
                  <a:lnTo>
                    <a:pt x="3096" y="7387"/>
                  </a:lnTo>
                  <a:cubicBezTo>
                    <a:pt x="2882" y="7196"/>
                    <a:pt x="2667" y="7125"/>
                    <a:pt x="2453" y="7054"/>
                  </a:cubicBezTo>
                  <a:lnTo>
                    <a:pt x="4549" y="3386"/>
                  </a:lnTo>
                  <a:close/>
                  <a:moveTo>
                    <a:pt x="7264" y="3339"/>
                  </a:moveTo>
                  <a:lnTo>
                    <a:pt x="9336" y="7030"/>
                  </a:lnTo>
                  <a:cubicBezTo>
                    <a:pt x="9121" y="7077"/>
                    <a:pt x="8907" y="7196"/>
                    <a:pt x="8740" y="7315"/>
                  </a:cubicBezTo>
                  <a:lnTo>
                    <a:pt x="7621" y="5339"/>
                  </a:lnTo>
                  <a:cubicBezTo>
                    <a:pt x="7573" y="5275"/>
                    <a:pt x="7515" y="5244"/>
                    <a:pt x="7460" y="5244"/>
                  </a:cubicBezTo>
                  <a:cubicBezTo>
                    <a:pt x="7433" y="5244"/>
                    <a:pt x="7407" y="5252"/>
                    <a:pt x="7383" y="5267"/>
                  </a:cubicBezTo>
                  <a:cubicBezTo>
                    <a:pt x="7287" y="5339"/>
                    <a:pt x="7264" y="5410"/>
                    <a:pt x="7311" y="5506"/>
                  </a:cubicBezTo>
                  <a:lnTo>
                    <a:pt x="8478" y="7554"/>
                  </a:lnTo>
                  <a:cubicBezTo>
                    <a:pt x="8335" y="7744"/>
                    <a:pt x="8169" y="7911"/>
                    <a:pt x="8097" y="8149"/>
                  </a:cubicBezTo>
                  <a:lnTo>
                    <a:pt x="3715" y="8149"/>
                  </a:lnTo>
                  <a:cubicBezTo>
                    <a:pt x="3620" y="7935"/>
                    <a:pt x="3501" y="7744"/>
                    <a:pt x="3334" y="7554"/>
                  </a:cubicBezTo>
                  <a:lnTo>
                    <a:pt x="5406" y="3839"/>
                  </a:lnTo>
                  <a:cubicBezTo>
                    <a:pt x="5549" y="3862"/>
                    <a:pt x="5716" y="3910"/>
                    <a:pt x="5882" y="3910"/>
                  </a:cubicBezTo>
                  <a:cubicBezTo>
                    <a:pt x="6073" y="3910"/>
                    <a:pt x="6216" y="3862"/>
                    <a:pt x="6359" y="3839"/>
                  </a:cubicBezTo>
                  <a:lnTo>
                    <a:pt x="6883" y="4791"/>
                  </a:lnTo>
                  <a:cubicBezTo>
                    <a:pt x="6930" y="4855"/>
                    <a:pt x="6988" y="4886"/>
                    <a:pt x="7043" y="4886"/>
                  </a:cubicBezTo>
                  <a:cubicBezTo>
                    <a:pt x="7071" y="4886"/>
                    <a:pt x="7097" y="4878"/>
                    <a:pt x="7121" y="4863"/>
                  </a:cubicBezTo>
                  <a:cubicBezTo>
                    <a:pt x="7216" y="4791"/>
                    <a:pt x="7264" y="4696"/>
                    <a:pt x="7192" y="4624"/>
                  </a:cubicBezTo>
                  <a:lnTo>
                    <a:pt x="6692" y="3720"/>
                  </a:lnTo>
                  <a:cubicBezTo>
                    <a:pt x="6883" y="3624"/>
                    <a:pt x="7073" y="3481"/>
                    <a:pt x="7264" y="3339"/>
                  </a:cubicBezTo>
                  <a:close/>
                  <a:moveTo>
                    <a:pt x="8002" y="8506"/>
                  </a:moveTo>
                  <a:cubicBezTo>
                    <a:pt x="7978" y="8625"/>
                    <a:pt x="7978" y="8792"/>
                    <a:pt x="7978" y="8935"/>
                  </a:cubicBezTo>
                  <a:cubicBezTo>
                    <a:pt x="7930" y="9054"/>
                    <a:pt x="7930" y="9149"/>
                    <a:pt x="7978" y="9268"/>
                  </a:cubicBezTo>
                  <a:lnTo>
                    <a:pt x="3811" y="9268"/>
                  </a:lnTo>
                  <a:cubicBezTo>
                    <a:pt x="3834" y="9149"/>
                    <a:pt x="3834" y="9054"/>
                    <a:pt x="3834" y="8935"/>
                  </a:cubicBezTo>
                  <a:cubicBezTo>
                    <a:pt x="3834" y="8792"/>
                    <a:pt x="3811" y="8673"/>
                    <a:pt x="3811" y="8506"/>
                  </a:cubicBezTo>
                  <a:close/>
                  <a:moveTo>
                    <a:pt x="9859" y="7315"/>
                  </a:moveTo>
                  <a:cubicBezTo>
                    <a:pt x="10764" y="7315"/>
                    <a:pt x="11479" y="8030"/>
                    <a:pt x="11479" y="8935"/>
                  </a:cubicBezTo>
                  <a:cubicBezTo>
                    <a:pt x="11479" y="9816"/>
                    <a:pt x="10764" y="10530"/>
                    <a:pt x="9859" y="10530"/>
                  </a:cubicBezTo>
                  <a:cubicBezTo>
                    <a:pt x="8978" y="10530"/>
                    <a:pt x="8264" y="9816"/>
                    <a:pt x="8264" y="8935"/>
                  </a:cubicBezTo>
                  <a:cubicBezTo>
                    <a:pt x="8264" y="8030"/>
                    <a:pt x="8978" y="7315"/>
                    <a:pt x="9859" y="7315"/>
                  </a:cubicBezTo>
                  <a:close/>
                  <a:moveTo>
                    <a:pt x="5878" y="1"/>
                  </a:moveTo>
                  <a:cubicBezTo>
                    <a:pt x="4815" y="1"/>
                    <a:pt x="3953" y="879"/>
                    <a:pt x="3953" y="1933"/>
                  </a:cubicBezTo>
                  <a:cubicBezTo>
                    <a:pt x="3953" y="2362"/>
                    <a:pt x="4073" y="2743"/>
                    <a:pt x="4311" y="3077"/>
                  </a:cubicBezTo>
                  <a:lnTo>
                    <a:pt x="2096" y="6958"/>
                  </a:lnTo>
                  <a:lnTo>
                    <a:pt x="1929" y="6958"/>
                  </a:lnTo>
                  <a:cubicBezTo>
                    <a:pt x="1572" y="6958"/>
                    <a:pt x="1167" y="7077"/>
                    <a:pt x="881" y="7268"/>
                  </a:cubicBezTo>
                  <a:cubicBezTo>
                    <a:pt x="786" y="7315"/>
                    <a:pt x="762" y="7435"/>
                    <a:pt x="858" y="7530"/>
                  </a:cubicBezTo>
                  <a:cubicBezTo>
                    <a:pt x="885" y="7571"/>
                    <a:pt x="929" y="7597"/>
                    <a:pt x="980" y="7597"/>
                  </a:cubicBezTo>
                  <a:cubicBezTo>
                    <a:pt x="1016" y="7597"/>
                    <a:pt x="1056" y="7584"/>
                    <a:pt x="1096" y="7554"/>
                  </a:cubicBezTo>
                  <a:cubicBezTo>
                    <a:pt x="1358" y="7411"/>
                    <a:pt x="1620" y="7315"/>
                    <a:pt x="1953" y="7315"/>
                  </a:cubicBezTo>
                  <a:cubicBezTo>
                    <a:pt x="2882" y="7315"/>
                    <a:pt x="3596" y="8101"/>
                    <a:pt x="3572" y="9030"/>
                  </a:cubicBezTo>
                  <a:cubicBezTo>
                    <a:pt x="3525" y="9816"/>
                    <a:pt x="2858" y="10483"/>
                    <a:pt x="2048" y="10530"/>
                  </a:cubicBezTo>
                  <a:cubicBezTo>
                    <a:pt x="2007" y="10534"/>
                    <a:pt x="1965" y="10535"/>
                    <a:pt x="1924" y="10535"/>
                  </a:cubicBezTo>
                  <a:cubicBezTo>
                    <a:pt x="1053" y="10535"/>
                    <a:pt x="357" y="9822"/>
                    <a:pt x="357" y="8935"/>
                  </a:cubicBezTo>
                  <a:cubicBezTo>
                    <a:pt x="357" y="8625"/>
                    <a:pt x="429" y="8340"/>
                    <a:pt x="596" y="8101"/>
                  </a:cubicBezTo>
                  <a:cubicBezTo>
                    <a:pt x="643" y="8006"/>
                    <a:pt x="619" y="7911"/>
                    <a:pt x="548" y="7863"/>
                  </a:cubicBezTo>
                  <a:cubicBezTo>
                    <a:pt x="515" y="7830"/>
                    <a:pt x="471" y="7812"/>
                    <a:pt x="427" y="7812"/>
                  </a:cubicBezTo>
                  <a:cubicBezTo>
                    <a:pt x="376" y="7812"/>
                    <a:pt x="324" y="7836"/>
                    <a:pt x="286" y="7887"/>
                  </a:cubicBezTo>
                  <a:cubicBezTo>
                    <a:pt x="119" y="8197"/>
                    <a:pt x="0" y="8554"/>
                    <a:pt x="0" y="8935"/>
                  </a:cubicBezTo>
                  <a:cubicBezTo>
                    <a:pt x="0" y="10007"/>
                    <a:pt x="858" y="10888"/>
                    <a:pt x="1953" y="10888"/>
                  </a:cubicBezTo>
                  <a:cubicBezTo>
                    <a:pt x="2787" y="10888"/>
                    <a:pt x="3501" y="10364"/>
                    <a:pt x="3811" y="9625"/>
                  </a:cubicBezTo>
                  <a:lnTo>
                    <a:pt x="8121" y="9625"/>
                  </a:lnTo>
                  <a:cubicBezTo>
                    <a:pt x="8383" y="10364"/>
                    <a:pt x="9121" y="10888"/>
                    <a:pt x="9955" y="10888"/>
                  </a:cubicBezTo>
                  <a:cubicBezTo>
                    <a:pt x="10979" y="10888"/>
                    <a:pt x="11836" y="10054"/>
                    <a:pt x="11907" y="9054"/>
                  </a:cubicBezTo>
                  <a:cubicBezTo>
                    <a:pt x="11860" y="7911"/>
                    <a:pt x="10979" y="6958"/>
                    <a:pt x="9859" y="6958"/>
                  </a:cubicBezTo>
                  <a:lnTo>
                    <a:pt x="9693" y="6958"/>
                  </a:lnTo>
                  <a:lnTo>
                    <a:pt x="7478" y="3077"/>
                  </a:lnTo>
                  <a:cubicBezTo>
                    <a:pt x="7716" y="2743"/>
                    <a:pt x="7859" y="2314"/>
                    <a:pt x="7859" y="1886"/>
                  </a:cubicBezTo>
                  <a:cubicBezTo>
                    <a:pt x="7811" y="862"/>
                    <a:pt x="7026" y="52"/>
                    <a:pt x="6002" y="4"/>
                  </a:cubicBezTo>
                  <a:cubicBezTo>
                    <a:pt x="5960" y="2"/>
                    <a:pt x="5919" y="1"/>
                    <a:pt x="58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4"/>
            <p:cNvSpPr/>
            <p:nvPr/>
          </p:nvSpPr>
          <p:spPr>
            <a:xfrm>
              <a:off x="3343249" y="4403089"/>
              <a:ext cx="30560" cy="52564"/>
            </a:xfrm>
            <a:custGeom>
              <a:rect b="b" l="l" r="r" t="t"/>
              <a:pathLst>
                <a:path extrusionOk="0" h="1763" w="1025">
                  <a:moveTo>
                    <a:pt x="524" y="0"/>
                  </a:moveTo>
                  <a:cubicBezTo>
                    <a:pt x="286" y="0"/>
                    <a:pt x="72" y="167"/>
                    <a:pt x="24" y="405"/>
                  </a:cubicBezTo>
                  <a:cubicBezTo>
                    <a:pt x="0" y="500"/>
                    <a:pt x="48" y="596"/>
                    <a:pt x="167" y="620"/>
                  </a:cubicBezTo>
                  <a:cubicBezTo>
                    <a:pt x="183" y="624"/>
                    <a:pt x="198" y="626"/>
                    <a:pt x="213" y="626"/>
                  </a:cubicBezTo>
                  <a:cubicBezTo>
                    <a:pt x="285" y="626"/>
                    <a:pt x="342" y="576"/>
                    <a:pt x="381" y="477"/>
                  </a:cubicBezTo>
                  <a:cubicBezTo>
                    <a:pt x="405" y="381"/>
                    <a:pt x="453" y="358"/>
                    <a:pt x="524" y="358"/>
                  </a:cubicBezTo>
                  <a:cubicBezTo>
                    <a:pt x="620" y="358"/>
                    <a:pt x="691" y="405"/>
                    <a:pt x="691" y="524"/>
                  </a:cubicBezTo>
                  <a:cubicBezTo>
                    <a:pt x="691" y="620"/>
                    <a:pt x="643" y="715"/>
                    <a:pt x="524" y="715"/>
                  </a:cubicBezTo>
                  <a:cubicBezTo>
                    <a:pt x="429" y="715"/>
                    <a:pt x="358" y="810"/>
                    <a:pt x="358" y="882"/>
                  </a:cubicBezTo>
                  <a:cubicBezTo>
                    <a:pt x="358" y="977"/>
                    <a:pt x="429" y="1072"/>
                    <a:pt x="524" y="1072"/>
                  </a:cubicBezTo>
                  <a:cubicBezTo>
                    <a:pt x="620" y="1072"/>
                    <a:pt x="691" y="1120"/>
                    <a:pt x="691" y="1239"/>
                  </a:cubicBezTo>
                  <a:cubicBezTo>
                    <a:pt x="691" y="1334"/>
                    <a:pt x="643" y="1429"/>
                    <a:pt x="524" y="1429"/>
                  </a:cubicBezTo>
                  <a:cubicBezTo>
                    <a:pt x="429" y="1429"/>
                    <a:pt x="381" y="1358"/>
                    <a:pt x="381" y="1286"/>
                  </a:cubicBezTo>
                  <a:lnTo>
                    <a:pt x="381" y="1239"/>
                  </a:lnTo>
                  <a:cubicBezTo>
                    <a:pt x="381" y="1167"/>
                    <a:pt x="286" y="1072"/>
                    <a:pt x="191" y="1072"/>
                  </a:cubicBezTo>
                  <a:cubicBezTo>
                    <a:pt x="119" y="1072"/>
                    <a:pt x="24" y="1167"/>
                    <a:pt x="24" y="1239"/>
                  </a:cubicBezTo>
                  <a:lnTo>
                    <a:pt x="24" y="1310"/>
                  </a:lnTo>
                  <a:cubicBezTo>
                    <a:pt x="48" y="1548"/>
                    <a:pt x="262" y="1763"/>
                    <a:pt x="524" y="1763"/>
                  </a:cubicBezTo>
                  <a:cubicBezTo>
                    <a:pt x="786" y="1763"/>
                    <a:pt x="1024" y="1524"/>
                    <a:pt x="1024" y="1239"/>
                  </a:cubicBezTo>
                  <a:cubicBezTo>
                    <a:pt x="1024" y="1120"/>
                    <a:pt x="977" y="1001"/>
                    <a:pt x="905" y="929"/>
                  </a:cubicBezTo>
                  <a:cubicBezTo>
                    <a:pt x="977" y="739"/>
                    <a:pt x="1024" y="620"/>
                    <a:pt x="1024" y="500"/>
                  </a:cubicBezTo>
                  <a:cubicBezTo>
                    <a:pt x="1024" y="239"/>
                    <a:pt x="786" y="0"/>
                    <a:pt x="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4"/>
            <p:cNvSpPr/>
            <p:nvPr/>
          </p:nvSpPr>
          <p:spPr>
            <a:xfrm>
              <a:off x="3303475" y="4402762"/>
              <a:ext cx="33393" cy="51103"/>
            </a:xfrm>
            <a:custGeom>
              <a:rect b="b" l="l" r="r" t="t"/>
              <a:pathLst>
                <a:path extrusionOk="0" h="1714" w="1120">
                  <a:moveTo>
                    <a:pt x="603" y="334"/>
                  </a:moveTo>
                  <a:cubicBezTo>
                    <a:pt x="702" y="334"/>
                    <a:pt x="787" y="435"/>
                    <a:pt x="787" y="535"/>
                  </a:cubicBezTo>
                  <a:lnTo>
                    <a:pt x="787" y="1131"/>
                  </a:lnTo>
                  <a:cubicBezTo>
                    <a:pt x="787" y="1239"/>
                    <a:pt x="687" y="1348"/>
                    <a:pt x="580" y="1348"/>
                  </a:cubicBezTo>
                  <a:cubicBezTo>
                    <a:pt x="569" y="1348"/>
                    <a:pt x="559" y="1347"/>
                    <a:pt x="548" y="1345"/>
                  </a:cubicBezTo>
                  <a:cubicBezTo>
                    <a:pt x="453" y="1321"/>
                    <a:pt x="382" y="1226"/>
                    <a:pt x="382" y="1131"/>
                  </a:cubicBezTo>
                  <a:lnTo>
                    <a:pt x="382" y="535"/>
                  </a:lnTo>
                  <a:cubicBezTo>
                    <a:pt x="382" y="416"/>
                    <a:pt x="429" y="345"/>
                    <a:pt x="548" y="345"/>
                  </a:cubicBezTo>
                  <a:cubicBezTo>
                    <a:pt x="567" y="337"/>
                    <a:pt x="585" y="334"/>
                    <a:pt x="603" y="334"/>
                  </a:cubicBezTo>
                  <a:close/>
                  <a:moveTo>
                    <a:pt x="564" y="0"/>
                  </a:moveTo>
                  <a:cubicBezTo>
                    <a:pt x="528" y="0"/>
                    <a:pt x="491" y="4"/>
                    <a:pt x="453" y="11"/>
                  </a:cubicBezTo>
                  <a:cubicBezTo>
                    <a:pt x="215" y="35"/>
                    <a:pt x="1" y="273"/>
                    <a:pt x="1" y="535"/>
                  </a:cubicBezTo>
                  <a:lnTo>
                    <a:pt x="1" y="1131"/>
                  </a:lnTo>
                  <a:cubicBezTo>
                    <a:pt x="1" y="1416"/>
                    <a:pt x="215" y="1655"/>
                    <a:pt x="453" y="1702"/>
                  </a:cubicBezTo>
                  <a:cubicBezTo>
                    <a:pt x="491" y="1710"/>
                    <a:pt x="528" y="1713"/>
                    <a:pt x="564" y="1713"/>
                  </a:cubicBezTo>
                  <a:cubicBezTo>
                    <a:pt x="872" y="1713"/>
                    <a:pt x="1120" y="1455"/>
                    <a:pt x="1120" y="1178"/>
                  </a:cubicBezTo>
                  <a:lnTo>
                    <a:pt x="1120" y="535"/>
                  </a:lnTo>
                  <a:cubicBezTo>
                    <a:pt x="1120" y="258"/>
                    <a:pt x="872" y="0"/>
                    <a:pt x="56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4"/>
            <p:cNvSpPr/>
            <p:nvPr/>
          </p:nvSpPr>
          <p:spPr>
            <a:xfrm>
              <a:off x="3103951" y="4401658"/>
              <a:ext cx="32707" cy="49731"/>
            </a:xfrm>
            <a:custGeom>
              <a:rect b="b" l="l" r="r" t="t"/>
              <a:pathLst>
                <a:path extrusionOk="0" h="1668" w="1097">
                  <a:moveTo>
                    <a:pt x="549" y="1"/>
                  </a:moveTo>
                  <a:cubicBezTo>
                    <a:pt x="310" y="1"/>
                    <a:pt x="96" y="191"/>
                    <a:pt x="25" y="429"/>
                  </a:cubicBezTo>
                  <a:cubicBezTo>
                    <a:pt x="1" y="525"/>
                    <a:pt x="72" y="572"/>
                    <a:pt x="120" y="596"/>
                  </a:cubicBezTo>
                  <a:cubicBezTo>
                    <a:pt x="153" y="616"/>
                    <a:pt x="185" y="625"/>
                    <a:pt x="216" y="625"/>
                  </a:cubicBezTo>
                  <a:cubicBezTo>
                    <a:pt x="296" y="625"/>
                    <a:pt x="358" y="563"/>
                    <a:pt x="358" y="477"/>
                  </a:cubicBezTo>
                  <a:cubicBezTo>
                    <a:pt x="382" y="406"/>
                    <a:pt x="453" y="382"/>
                    <a:pt x="501" y="382"/>
                  </a:cubicBezTo>
                  <a:cubicBezTo>
                    <a:pt x="596" y="382"/>
                    <a:pt x="668" y="429"/>
                    <a:pt x="691" y="525"/>
                  </a:cubicBezTo>
                  <a:lnTo>
                    <a:pt x="691" y="548"/>
                  </a:lnTo>
                  <a:cubicBezTo>
                    <a:pt x="668" y="620"/>
                    <a:pt x="620" y="691"/>
                    <a:pt x="572" y="763"/>
                  </a:cubicBezTo>
                  <a:cubicBezTo>
                    <a:pt x="358" y="1049"/>
                    <a:pt x="239" y="1215"/>
                    <a:pt x="191" y="1287"/>
                  </a:cubicBezTo>
                  <a:cubicBezTo>
                    <a:pt x="96" y="1406"/>
                    <a:pt x="72" y="1477"/>
                    <a:pt x="96" y="1572"/>
                  </a:cubicBezTo>
                  <a:cubicBezTo>
                    <a:pt x="120" y="1620"/>
                    <a:pt x="144" y="1644"/>
                    <a:pt x="215" y="1668"/>
                  </a:cubicBezTo>
                  <a:lnTo>
                    <a:pt x="930" y="1668"/>
                  </a:lnTo>
                  <a:cubicBezTo>
                    <a:pt x="1025" y="1668"/>
                    <a:pt x="1096" y="1620"/>
                    <a:pt x="1096" y="1525"/>
                  </a:cubicBezTo>
                  <a:cubicBezTo>
                    <a:pt x="1096" y="1406"/>
                    <a:pt x="1049" y="1358"/>
                    <a:pt x="930" y="1358"/>
                  </a:cubicBezTo>
                  <a:lnTo>
                    <a:pt x="572" y="1358"/>
                  </a:lnTo>
                  <a:cubicBezTo>
                    <a:pt x="620" y="1263"/>
                    <a:pt x="739" y="1120"/>
                    <a:pt x="858" y="977"/>
                  </a:cubicBezTo>
                  <a:cubicBezTo>
                    <a:pt x="953" y="858"/>
                    <a:pt x="1025" y="739"/>
                    <a:pt x="1049" y="620"/>
                  </a:cubicBezTo>
                  <a:lnTo>
                    <a:pt x="1049" y="548"/>
                  </a:lnTo>
                  <a:lnTo>
                    <a:pt x="1049" y="525"/>
                  </a:lnTo>
                  <a:cubicBezTo>
                    <a:pt x="1049" y="263"/>
                    <a:pt x="811" y="1"/>
                    <a:pt x="5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4"/>
            <p:cNvSpPr/>
            <p:nvPr/>
          </p:nvSpPr>
          <p:spPr>
            <a:xfrm>
              <a:off x="3067040" y="4402016"/>
              <a:ext cx="32677" cy="50954"/>
            </a:xfrm>
            <a:custGeom>
              <a:rect b="b" l="l" r="r" t="t"/>
              <a:pathLst>
                <a:path extrusionOk="0" h="1709" w="1096">
                  <a:moveTo>
                    <a:pt x="517" y="359"/>
                  </a:moveTo>
                  <a:cubicBezTo>
                    <a:pt x="535" y="359"/>
                    <a:pt x="554" y="362"/>
                    <a:pt x="572" y="370"/>
                  </a:cubicBezTo>
                  <a:cubicBezTo>
                    <a:pt x="643" y="394"/>
                    <a:pt x="739" y="465"/>
                    <a:pt x="739" y="560"/>
                  </a:cubicBezTo>
                  <a:lnTo>
                    <a:pt x="739" y="1156"/>
                  </a:lnTo>
                  <a:cubicBezTo>
                    <a:pt x="739" y="1275"/>
                    <a:pt x="667" y="1370"/>
                    <a:pt x="572" y="1370"/>
                  </a:cubicBezTo>
                  <a:cubicBezTo>
                    <a:pt x="560" y="1372"/>
                    <a:pt x="548" y="1373"/>
                    <a:pt x="536" y="1373"/>
                  </a:cubicBezTo>
                  <a:cubicBezTo>
                    <a:pt x="413" y="1373"/>
                    <a:pt x="334" y="1264"/>
                    <a:pt x="334" y="1156"/>
                  </a:cubicBezTo>
                  <a:lnTo>
                    <a:pt x="334" y="560"/>
                  </a:lnTo>
                  <a:cubicBezTo>
                    <a:pt x="334" y="460"/>
                    <a:pt x="419" y="359"/>
                    <a:pt x="517" y="359"/>
                  </a:cubicBezTo>
                  <a:close/>
                  <a:moveTo>
                    <a:pt x="526" y="1"/>
                  </a:moveTo>
                  <a:cubicBezTo>
                    <a:pt x="226" y="1"/>
                    <a:pt x="1" y="240"/>
                    <a:pt x="1" y="536"/>
                  </a:cubicBezTo>
                  <a:lnTo>
                    <a:pt x="1" y="1156"/>
                  </a:lnTo>
                  <a:cubicBezTo>
                    <a:pt x="1" y="1463"/>
                    <a:pt x="243" y="1709"/>
                    <a:pt x="560" y="1709"/>
                  </a:cubicBezTo>
                  <a:cubicBezTo>
                    <a:pt x="587" y="1709"/>
                    <a:pt x="615" y="1707"/>
                    <a:pt x="643" y="1703"/>
                  </a:cubicBezTo>
                  <a:cubicBezTo>
                    <a:pt x="882" y="1680"/>
                    <a:pt x="1096" y="1394"/>
                    <a:pt x="1096" y="1156"/>
                  </a:cubicBezTo>
                  <a:lnTo>
                    <a:pt x="1096" y="560"/>
                  </a:lnTo>
                  <a:cubicBezTo>
                    <a:pt x="1096" y="298"/>
                    <a:pt x="882" y="60"/>
                    <a:pt x="643" y="13"/>
                  </a:cubicBezTo>
                  <a:cubicBezTo>
                    <a:pt x="603" y="5"/>
                    <a:pt x="564" y="1"/>
                    <a:pt x="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4"/>
            <p:cNvSpPr/>
            <p:nvPr/>
          </p:nvSpPr>
          <p:spPr>
            <a:xfrm>
              <a:off x="3231054" y="4193637"/>
              <a:ext cx="20632" cy="52683"/>
            </a:xfrm>
            <a:custGeom>
              <a:rect b="b" l="l" r="r" t="t"/>
              <a:pathLst>
                <a:path extrusionOk="0" h="1767" w="692">
                  <a:moveTo>
                    <a:pt x="215" y="0"/>
                  </a:moveTo>
                  <a:cubicBezTo>
                    <a:pt x="96" y="0"/>
                    <a:pt x="1" y="95"/>
                    <a:pt x="24" y="214"/>
                  </a:cubicBezTo>
                  <a:cubicBezTo>
                    <a:pt x="24" y="334"/>
                    <a:pt x="120" y="357"/>
                    <a:pt x="215" y="357"/>
                  </a:cubicBezTo>
                  <a:lnTo>
                    <a:pt x="334" y="357"/>
                  </a:lnTo>
                  <a:lnTo>
                    <a:pt x="334" y="1572"/>
                  </a:lnTo>
                  <a:cubicBezTo>
                    <a:pt x="334" y="1667"/>
                    <a:pt x="382" y="1715"/>
                    <a:pt x="477" y="1762"/>
                  </a:cubicBezTo>
                  <a:cubicBezTo>
                    <a:pt x="489" y="1765"/>
                    <a:pt x="502" y="1766"/>
                    <a:pt x="513" y="1766"/>
                  </a:cubicBezTo>
                  <a:cubicBezTo>
                    <a:pt x="615" y="1766"/>
                    <a:pt x="691" y="1679"/>
                    <a:pt x="691" y="1572"/>
                  </a:cubicBezTo>
                  <a:lnTo>
                    <a:pt x="691" y="167"/>
                  </a:lnTo>
                  <a:cubicBezTo>
                    <a:pt x="691" y="95"/>
                    <a:pt x="596" y="0"/>
                    <a:pt x="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4"/>
            <p:cNvSpPr/>
            <p:nvPr/>
          </p:nvSpPr>
          <p:spPr>
            <a:xfrm>
              <a:off x="3189163" y="4192772"/>
              <a:ext cx="34824" cy="53578"/>
            </a:xfrm>
            <a:custGeom>
              <a:rect b="b" l="l" r="r" t="t"/>
              <a:pathLst>
                <a:path extrusionOk="0" h="1797" w="1168">
                  <a:moveTo>
                    <a:pt x="596" y="386"/>
                  </a:moveTo>
                  <a:cubicBezTo>
                    <a:pt x="715" y="386"/>
                    <a:pt x="810" y="505"/>
                    <a:pt x="810" y="624"/>
                  </a:cubicBezTo>
                  <a:lnTo>
                    <a:pt x="810" y="1244"/>
                  </a:lnTo>
                  <a:cubicBezTo>
                    <a:pt x="810" y="1363"/>
                    <a:pt x="715" y="1482"/>
                    <a:pt x="596" y="1482"/>
                  </a:cubicBezTo>
                  <a:cubicBezTo>
                    <a:pt x="453" y="1482"/>
                    <a:pt x="358" y="1387"/>
                    <a:pt x="358" y="1244"/>
                  </a:cubicBezTo>
                  <a:lnTo>
                    <a:pt x="358" y="624"/>
                  </a:lnTo>
                  <a:cubicBezTo>
                    <a:pt x="358" y="505"/>
                    <a:pt x="477" y="386"/>
                    <a:pt x="596" y="386"/>
                  </a:cubicBezTo>
                  <a:close/>
                  <a:moveTo>
                    <a:pt x="589" y="0"/>
                  </a:moveTo>
                  <a:cubicBezTo>
                    <a:pt x="266" y="0"/>
                    <a:pt x="1" y="266"/>
                    <a:pt x="1" y="553"/>
                  </a:cubicBezTo>
                  <a:lnTo>
                    <a:pt x="1" y="1220"/>
                  </a:lnTo>
                  <a:cubicBezTo>
                    <a:pt x="1" y="1553"/>
                    <a:pt x="263" y="1791"/>
                    <a:pt x="572" y="1791"/>
                  </a:cubicBezTo>
                  <a:cubicBezTo>
                    <a:pt x="599" y="1795"/>
                    <a:pt x="625" y="1797"/>
                    <a:pt x="650" y="1797"/>
                  </a:cubicBezTo>
                  <a:cubicBezTo>
                    <a:pt x="945" y="1797"/>
                    <a:pt x="1168" y="1551"/>
                    <a:pt x="1168" y="1244"/>
                  </a:cubicBezTo>
                  <a:lnTo>
                    <a:pt x="1168" y="601"/>
                  </a:lnTo>
                  <a:cubicBezTo>
                    <a:pt x="1168" y="315"/>
                    <a:pt x="929" y="29"/>
                    <a:pt x="667" y="5"/>
                  </a:cubicBezTo>
                  <a:cubicBezTo>
                    <a:pt x="641" y="2"/>
                    <a:pt x="615" y="0"/>
                    <a:pt x="58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7" name="Google Shape;3277;p54"/>
          <p:cNvGrpSpPr/>
          <p:nvPr/>
        </p:nvGrpSpPr>
        <p:grpSpPr>
          <a:xfrm>
            <a:off x="3251705" y="4150315"/>
            <a:ext cx="356468" cy="353606"/>
            <a:chOff x="3670792" y="4150315"/>
            <a:chExt cx="356468" cy="353606"/>
          </a:xfrm>
        </p:grpSpPr>
        <p:sp>
          <p:nvSpPr>
            <p:cNvPr id="3278" name="Google Shape;3278;p54"/>
            <p:cNvSpPr/>
            <p:nvPr/>
          </p:nvSpPr>
          <p:spPr>
            <a:xfrm>
              <a:off x="3698491" y="4175867"/>
              <a:ext cx="120035" cy="46899"/>
            </a:xfrm>
            <a:custGeom>
              <a:rect b="b" l="l" r="r" t="t"/>
              <a:pathLst>
                <a:path extrusionOk="0" h="1573" w="4026">
                  <a:moveTo>
                    <a:pt x="0" y="1"/>
                  </a:moveTo>
                  <a:lnTo>
                    <a:pt x="0" y="1573"/>
                  </a:lnTo>
                  <a:lnTo>
                    <a:pt x="3930" y="1573"/>
                  </a:lnTo>
                  <a:cubicBezTo>
                    <a:pt x="4001" y="1573"/>
                    <a:pt x="4025" y="1549"/>
                    <a:pt x="4001" y="1477"/>
                  </a:cubicBezTo>
                  <a:lnTo>
                    <a:pt x="4001" y="48"/>
                  </a:lnTo>
                  <a:cubicBezTo>
                    <a:pt x="4001" y="25"/>
                    <a:pt x="3977" y="1"/>
                    <a:pt x="393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4"/>
            <p:cNvSpPr/>
            <p:nvPr/>
          </p:nvSpPr>
          <p:spPr>
            <a:xfrm>
              <a:off x="3763816" y="4175867"/>
              <a:ext cx="14222" cy="46899"/>
            </a:xfrm>
            <a:custGeom>
              <a:rect b="b" l="l" r="r" t="t"/>
              <a:pathLst>
                <a:path extrusionOk="0" h="1573" w="477">
                  <a:moveTo>
                    <a:pt x="0" y="1"/>
                  </a:moveTo>
                  <a:lnTo>
                    <a:pt x="0" y="1573"/>
                  </a:lnTo>
                  <a:lnTo>
                    <a:pt x="477" y="1573"/>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4"/>
            <p:cNvSpPr/>
            <p:nvPr/>
          </p:nvSpPr>
          <p:spPr>
            <a:xfrm>
              <a:off x="3699922" y="4251150"/>
              <a:ext cx="203070" cy="46869"/>
            </a:xfrm>
            <a:custGeom>
              <a:rect b="b" l="l" r="r" t="t"/>
              <a:pathLst>
                <a:path extrusionOk="0" h="1572" w="6811">
                  <a:moveTo>
                    <a:pt x="0" y="0"/>
                  </a:moveTo>
                  <a:lnTo>
                    <a:pt x="0" y="1572"/>
                  </a:lnTo>
                  <a:lnTo>
                    <a:pt x="6740" y="1572"/>
                  </a:lnTo>
                  <a:cubicBezTo>
                    <a:pt x="6787" y="1572"/>
                    <a:pt x="6811" y="1548"/>
                    <a:pt x="6811" y="1500"/>
                  </a:cubicBezTo>
                  <a:lnTo>
                    <a:pt x="6811" y="72"/>
                  </a:lnTo>
                  <a:cubicBezTo>
                    <a:pt x="6811" y="24"/>
                    <a:pt x="6787" y="0"/>
                    <a:pt x="6740"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4"/>
            <p:cNvSpPr/>
            <p:nvPr/>
          </p:nvSpPr>
          <p:spPr>
            <a:xfrm>
              <a:off x="3826309" y="4251150"/>
              <a:ext cx="14222" cy="46869"/>
            </a:xfrm>
            <a:custGeom>
              <a:rect b="b" l="l" r="r" t="t"/>
              <a:pathLst>
                <a:path extrusionOk="0" h="1572" w="477">
                  <a:moveTo>
                    <a:pt x="0" y="0"/>
                  </a:moveTo>
                  <a:lnTo>
                    <a:pt x="0" y="1572"/>
                  </a:lnTo>
                  <a:lnTo>
                    <a:pt x="476" y="1572"/>
                  </a:lnTo>
                  <a:lnTo>
                    <a:pt x="476"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4"/>
            <p:cNvSpPr/>
            <p:nvPr/>
          </p:nvSpPr>
          <p:spPr>
            <a:xfrm>
              <a:off x="3699922" y="4326404"/>
              <a:ext cx="156946" cy="47585"/>
            </a:xfrm>
            <a:custGeom>
              <a:rect b="b" l="l" r="r" t="t"/>
              <a:pathLst>
                <a:path extrusionOk="0" h="1596" w="5264">
                  <a:moveTo>
                    <a:pt x="0" y="0"/>
                  </a:moveTo>
                  <a:lnTo>
                    <a:pt x="0" y="1596"/>
                  </a:lnTo>
                  <a:lnTo>
                    <a:pt x="5192" y="1596"/>
                  </a:lnTo>
                  <a:cubicBezTo>
                    <a:pt x="5239" y="1596"/>
                    <a:pt x="5263" y="1548"/>
                    <a:pt x="5263" y="1501"/>
                  </a:cubicBezTo>
                  <a:lnTo>
                    <a:pt x="5263" y="72"/>
                  </a:lnTo>
                  <a:cubicBezTo>
                    <a:pt x="5263" y="48"/>
                    <a:pt x="5215" y="0"/>
                    <a:pt x="519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4"/>
            <p:cNvSpPr/>
            <p:nvPr/>
          </p:nvSpPr>
          <p:spPr>
            <a:xfrm>
              <a:off x="3786536" y="4326404"/>
              <a:ext cx="14222" cy="47585"/>
            </a:xfrm>
            <a:custGeom>
              <a:rect b="b" l="l" r="r" t="t"/>
              <a:pathLst>
                <a:path extrusionOk="0" h="1596" w="477">
                  <a:moveTo>
                    <a:pt x="0" y="0"/>
                  </a:moveTo>
                  <a:lnTo>
                    <a:pt x="0" y="1596"/>
                  </a:lnTo>
                  <a:lnTo>
                    <a:pt x="477" y="1596"/>
                  </a:lnTo>
                  <a:lnTo>
                    <a:pt x="477"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4"/>
            <p:cNvSpPr/>
            <p:nvPr/>
          </p:nvSpPr>
          <p:spPr>
            <a:xfrm>
              <a:off x="3699922" y="4400943"/>
              <a:ext cx="256349" cy="47615"/>
            </a:xfrm>
            <a:custGeom>
              <a:rect b="b" l="l" r="r" t="t"/>
              <a:pathLst>
                <a:path extrusionOk="0" h="1597" w="8598">
                  <a:moveTo>
                    <a:pt x="0" y="1"/>
                  </a:moveTo>
                  <a:lnTo>
                    <a:pt x="0" y="1596"/>
                  </a:lnTo>
                  <a:lnTo>
                    <a:pt x="8526" y="1596"/>
                  </a:lnTo>
                  <a:cubicBezTo>
                    <a:pt x="8573" y="1596"/>
                    <a:pt x="8597" y="1549"/>
                    <a:pt x="8597" y="1501"/>
                  </a:cubicBezTo>
                  <a:lnTo>
                    <a:pt x="8597" y="72"/>
                  </a:lnTo>
                  <a:cubicBezTo>
                    <a:pt x="8597" y="49"/>
                    <a:pt x="8573" y="1"/>
                    <a:pt x="852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4"/>
            <p:cNvSpPr/>
            <p:nvPr/>
          </p:nvSpPr>
          <p:spPr>
            <a:xfrm>
              <a:off x="3874580" y="4400943"/>
              <a:ext cx="14222" cy="47615"/>
            </a:xfrm>
            <a:custGeom>
              <a:rect b="b" l="l" r="r" t="t"/>
              <a:pathLst>
                <a:path extrusionOk="0" h="1597" w="477">
                  <a:moveTo>
                    <a:pt x="0" y="1"/>
                  </a:moveTo>
                  <a:lnTo>
                    <a:pt x="0" y="1596"/>
                  </a:lnTo>
                  <a:lnTo>
                    <a:pt x="477" y="1596"/>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54"/>
            <p:cNvSpPr/>
            <p:nvPr/>
          </p:nvSpPr>
          <p:spPr>
            <a:xfrm>
              <a:off x="3778008" y="4175867"/>
              <a:ext cx="40519" cy="46899"/>
            </a:xfrm>
            <a:custGeom>
              <a:rect b="b" l="l" r="r" t="t"/>
              <a:pathLst>
                <a:path extrusionOk="0" h="1573" w="1359">
                  <a:moveTo>
                    <a:pt x="1" y="1"/>
                  </a:moveTo>
                  <a:lnTo>
                    <a:pt x="1" y="1573"/>
                  </a:lnTo>
                  <a:lnTo>
                    <a:pt x="1263" y="1573"/>
                  </a:lnTo>
                  <a:cubicBezTo>
                    <a:pt x="1334" y="1573"/>
                    <a:pt x="1358" y="1549"/>
                    <a:pt x="1334" y="1477"/>
                  </a:cubicBezTo>
                  <a:lnTo>
                    <a:pt x="1334" y="48"/>
                  </a:lnTo>
                  <a:cubicBezTo>
                    <a:pt x="1334" y="25"/>
                    <a:pt x="1310" y="1"/>
                    <a:pt x="126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54"/>
            <p:cNvSpPr/>
            <p:nvPr/>
          </p:nvSpPr>
          <p:spPr>
            <a:xfrm>
              <a:off x="3802874" y="4176314"/>
              <a:ext cx="15653" cy="46452"/>
            </a:xfrm>
            <a:custGeom>
              <a:rect b="b" l="l" r="r" t="t"/>
              <a:pathLst>
                <a:path extrusionOk="0" h="1558" w="525">
                  <a:moveTo>
                    <a:pt x="494" y="1"/>
                  </a:moveTo>
                  <a:cubicBezTo>
                    <a:pt x="488" y="1"/>
                    <a:pt x="482" y="4"/>
                    <a:pt x="476" y="10"/>
                  </a:cubicBezTo>
                  <a:lnTo>
                    <a:pt x="0" y="10"/>
                  </a:lnTo>
                  <a:cubicBezTo>
                    <a:pt x="24" y="10"/>
                    <a:pt x="48" y="33"/>
                    <a:pt x="48" y="81"/>
                  </a:cubicBezTo>
                  <a:lnTo>
                    <a:pt x="48" y="1486"/>
                  </a:lnTo>
                  <a:cubicBezTo>
                    <a:pt x="48" y="1534"/>
                    <a:pt x="24" y="1558"/>
                    <a:pt x="0" y="1558"/>
                  </a:cubicBezTo>
                  <a:lnTo>
                    <a:pt x="476" y="1558"/>
                  </a:lnTo>
                  <a:cubicBezTo>
                    <a:pt x="500" y="1558"/>
                    <a:pt x="524" y="1534"/>
                    <a:pt x="524" y="1486"/>
                  </a:cubicBezTo>
                  <a:lnTo>
                    <a:pt x="524" y="81"/>
                  </a:lnTo>
                  <a:cubicBezTo>
                    <a:pt x="524" y="27"/>
                    <a:pt x="511" y="1"/>
                    <a:pt x="494"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4"/>
            <p:cNvSpPr/>
            <p:nvPr/>
          </p:nvSpPr>
          <p:spPr>
            <a:xfrm>
              <a:off x="3840501" y="4251150"/>
              <a:ext cx="62492" cy="46869"/>
            </a:xfrm>
            <a:custGeom>
              <a:rect b="b" l="l" r="r" t="t"/>
              <a:pathLst>
                <a:path extrusionOk="0" h="1572" w="2096">
                  <a:moveTo>
                    <a:pt x="0" y="0"/>
                  </a:moveTo>
                  <a:lnTo>
                    <a:pt x="0" y="1572"/>
                  </a:lnTo>
                  <a:lnTo>
                    <a:pt x="2025" y="1572"/>
                  </a:lnTo>
                  <a:cubicBezTo>
                    <a:pt x="2072" y="1572"/>
                    <a:pt x="2096" y="1548"/>
                    <a:pt x="2096" y="1500"/>
                  </a:cubicBezTo>
                  <a:lnTo>
                    <a:pt x="2096" y="72"/>
                  </a:lnTo>
                  <a:cubicBezTo>
                    <a:pt x="2096" y="24"/>
                    <a:pt x="2072" y="0"/>
                    <a:pt x="202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4"/>
            <p:cNvSpPr/>
            <p:nvPr/>
          </p:nvSpPr>
          <p:spPr>
            <a:xfrm>
              <a:off x="3886655" y="4251568"/>
              <a:ext cx="16339" cy="46452"/>
            </a:xfrm>
            <a:custGeom>
              <a:rect b="b" l="l" r="r" t="t"/>
              <a:pathLst>
                <a:path extrusionOk="0" h="1558" w="548">
                  <a:moveTo>
                    <a:pt x="508" y="1"/>
                  </a:moveTo>
                  <a:cubicBezTo>
                    <a:pt x="499" y="1"/>
                    <a:pt x="488" y="4"/>
                    <a:pt x="477" y="10"/>
                  </a:cubicBezTo>
                  <a:lnTo>
                    <a:pt x="0" y="10"/>
                  </a:lnTo>
                  <a:cubicBezTo>
                    <a:pt x="48" y="10"/>
                    <a:pt x="72" y="58"/>
                    <a:pt x="72" y="81"/>
                  </a:cubicBezTo>
                  <a:lnTo>
                    <a:pt x="72" y="1510"/>
                  </a:lnTo>
                  <a:cubicBezTo>
                    <a:pt x="72" y="1534"/>
                    <a:pt x="48" y="1558"/>
                    <a:pt x="0" y="1558"/>
                  </a:cubicBezTo>
                  <a:lnTo>
                    <a:pt x="477" y="1558"/>
                  </a:lnTo>
                  <a:cubicBezTo>
                    <a:pt x="524" y="1558"/>
                    <a:pt x="548" y="1534"/>
                    <a:pt x="548" y="1510"/>
                  </a:cubicBezTo>
                  <a:lnTo>
                    <a:pt x="548" y="81"/>
                  </a:lnTo>
                  <a:cubicBezTo>
                    <a:pt x="548" y="28"/>
                    <a:pt x="535" y="1"/>
                    <a:pt x="508"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4"/>
            <p:cNvSpPr/>
            <p:nvPr/>
          </p:nvSpPr>
          <p:spPr>
            <a:xfrm>
              <a:off x="3801443" y="4326404"/>
              <a:ext cx="55426" cy="47585"/>
            </a:xfrm>
            <a:custGeom>
              <a:rect b="b" l="l" r="r" t="t"/>
              <a:pathLst>
                <a:path extrusionOk="0" h="1596" w="1859">
                  <a:moveTo>
                    <a:pt x="1" y="0"/>
                  </a:moveTo>
                  <a:lnTo>
                    <a:pt x="1" y="1596"/>
                  </a:lnTo>
                  <a:lnTo>
                    <a:pt x="1787" y="1596"/>
                  </a:lnTo>
                  <a:cubicBezTo>
                    <a:pt x="1834" y="1596"/>
                    <a:pt x="1858" y="1548"/>
                    <a:pt x="1858" y="1501"/>
                  </a:cubicBezTo>
                  <a:lnTo>
                    <a:pt x="1858" y="72"/>
                  </a:lnTo>
                  <a:cubicBezTo>
                    <a:pt x="1858" y="48"/>
                    <a:pt x="1810" y="0"/>
                    <a:pt x="1787"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4"/>
            <p:cNvSpPr/>
            <p:nvPr/>
          </p:nvSpPr>
          <p:spPr>
            <a:xfrm>
              <a:off x="3840501" y="4326404"/>
              <a:ext cx="16368" cy="46183"/>
            </a:xfrm>
            <a:custGeom>
              <a:rect b="b" l="l" r="r" t="t"/>
              <a:pathLst>
                <a:path extrusionOk="0" h="1549" w="549">
                  <a:moveTo>
                    <a:pt x="0" y="0"/>
                  </a:moveTo>
                  <a:cubicBezTo>
                    <a:pt x="48" y="0"/>
                    <a:pt x="72" y="48"/>
                    <a:pt x="72" y="72"/>
                  </a:cubicBezTo>
                  <a:lnTo>
                    <a:pt x="72" y="1501"/>
                  </a:lnTo>
                  <a:cubicBezTo>
                    <a:pt x="72" y="1525"/>
                    <a:pt x="48" y="1548"/>
                    <a:pt x="0" y="1548"/>
                  </a:cubicBezTo>
                  <a:lnTo>
                    <a:pt x="477" y="1548"/>
                  </a:lnTo>
                  <a:cubicBezTo>
                    <a:pt x="524" y="1548"/>
                    <a:pt x="548" y="1525"/>
                    <a:pt x="548" y="1501"/>
                  </a:cubicBezTo>
                  <a:lnTo>
                    <a:pt x="548" y="72"/>
                  </a:lnTo>
                  <a:cubicBezTo>
                    <a:pt x="548"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54"/>
            <p:cNvSpPr/>
            <p:nvPr/>
          </p:nvSpPr>
          <p:spPr>
            <a:xfrm>
              <a:off x="3888772" y="4400943"/>
              <a:ext cx="67501" cy="47615"/>
            </a:xfrm>
            <a:custGeom>
              <a:rect b="b" l="l" r="r" t="t"/>
              <a:pathLst>
                <a:path extrusionOk="0" h="1597" w="2264">
                  <a:moveTo>
                    <a:pt x="1" y="1"/>
                  </a:moveTo>
                  <a:lnTo>
                    <a:pt x="1" y="1596"/>
                  </a:lnTo>
                  <a:lnTo>
                    <a:pt x="2192" y="1596"/>
                  </a:lnTo>
                  <a:cubicBezTo>
                    <a:pt x="2239" y="1596"/>
                    <a:pt x="2263" y="1549"/>
                    <a:pt x="2263" y="1501"/>
                  </a:cubicBezTo>
                  <a:lnTo>
                    <a:pt x="2263" y="72"/>
                  </a:lnTo>
                  <a:cubicBezTo>
                    <a:pt x="2263" y="49"/>
                    <a:pt x="2239" y="1"/>
                    <a:pt x="219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54"/>
            <p:cNvSpPr/>
            <p:nvPr/>
          </p:nvSpPr>
          <p:spPr>
            <a:xfrm>
              <a:off x="3939905" y="4400943"/>
              <a:ext cx="16368" cy="46183"/>
            </a:xfrm>
            <a:custGeom>
              <a:rect b="b" l="l" r="r" t="t"/>
              <a:pathLst>
                <a:path extrusionOk="0" h="1549" w="549">
                  <a:moveTo>
                    <a:pt x="0" y="1"/>
                  </a:moveTo>
                  <a:cubicBezTo>
                    <a:pt x="48" y="1"/>
                    <a:pt x="72" y="49"/>
                    <a:pt x="72" y="72"/>
                  </a:cubicBezTo>
                  <a:lnTo>
                    <a:pt x="72" y="1501"/>
                  </a:lnTo>
                  <a:cubicBezTo>
                    <a:pt x="72" y="1525"/>
                    <a:pt x="48" y="1549"/>
                    <a:pt x="0" y="1549"/>
                  </a:cubicBezTo>
                  <a:lnTo>
                    <a:pt x="477" y="1549"/>
                  </a:lnTo>
                  <a:cubicBezTo>
                    <a:pt x="524" y="1549"/>
                    <a:pt x="548" y="1525"/>
                    <a:pt x="548" y="1501"/>
                  </a:cubicBezTo>
                  <a:lnTo>
                    <a:pt x="548" y="72"/>
                  </a:lnTo>
                  <a:cubicBezTo>
                    <a:pt x="548" y="49"/>
                    <a:pt x="524"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54"/>
            <p:cNvSpPr/>
            <p:nvPr/>
          </p:nvSpPr>
          <p:spPr>
            <a:xfrm>
              <a:off x="367788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4"/>
            <p:cNvSpPr/>
            <p:nvPr/>
          </p:nvSpPr>
          <p:spPr>
            <a:xfrm>
              <a:off x="4003800" y="4471247"/>
              <a:ext cx="17770" cy="24180"/>
            </a:xfrm>
            <a:custGeom>
              <a:rect b="b" l="l" r="r" t="t"/>
              <a:pathLst>
                <a:path extrusionOk="0" h="811" w="596">
                  <a:moveTo>
                    <a:pt x="1" y="1"/>
                  </a:moveTo>
                  <a:cubicBezTo>
                    <a:pt x="72" y="1"/>
                    <a:pt x="120" y="72"/>
                    <a:pt x="120" y="120"/>
                  </a:cubicBezTo>
                  <a:lnTo>
                    <a:pt x="120" y="691"/>
                  </a:lnTo>
                  <a:cubicBezTo>
                    <a:pt x="120" y="739"/>
                    <a:pt x="72" y="810"/>
                    <a:pt x="1" y="810"/>
                  </a:cubicBezTo>
                  <a:lnTo>
                    <a:pt x="477" y="810"/>
                  </a:lnTo>
                  <a:cubicBezTo>
                    <a:pt x="548" y="810"/>
                    <a:pt x="596" y="739"/>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4"/>
            <p:cNvSpPr/>
            <p:nvPr/>
          </p:nvSpPr>
          <p:spPr>
            <a:xfrm>
              <a:off x="3929261" y="4251150"/>
              <a:ext cx="34108" cy="46869"/>
            </a:xfrm>
            <a:custGeom>
              <a:rect b="b" l="l" r="r" t="t"/>
              <a:pathLst>
                <a:path extrusionOk="0" h="1572" w="1144">
                  <a:moveTo>
                    <a:pt x="548" y="334"/>
                  </a:moveTo>
                  <a:cubicBezTo>
                    <a:pt x="596" y="334"/>
                    <a:pt x="667" y="357"/>
                    <a:pt x="667" y="429"/>
                  </a:cubicBezTo>
                  <a:cubicBezTo>
                    <a:pt x="691" y="476"/>
                    <a:pt x="643" y="572"/>
                    <a:pt x="548" y="572"/>
                  </a:cubicBezTo>
                  <a:lnTo>
                    <a:pt x="357" y="572"/>
                  </a:lnTo>
                  <a:lnTo>
                    <a:pt x="357" y="334"/>
                  </a:lnTo>
                  <a:close/>
                  <a:moveTo>
                    <a:pt x="596" y="929"/>
                  </a:moveTo>
                  <a:cubicBezTo>
                    <a:pt x="691" y="929"/>
                    <a:pt x="762" y="976"/>
                    <a:pt x="786" y="1048"/>
                  </a:cubicBezTo>
                  <a:cubicBezTo>
                    <a:pt x="810" y="1167"/>
                    <a:pt x="715" y="1262"/>
                    <a:pt x="643" y="1262"/>
                  </a:cubicBezTo>
                  <a:lnTo>
                    <a:pt x="357" y="1262"/>
                  </a:lnTo>
                  <a:lnTo>
                    <a:pt x="357" y="929"/>
                  </a:lnTo>
                  <a:close/>
                  <a:moveTo>
                    <a:pt x="191" y="0"/>
                  </a:moveTo>
                  <a:cubicBezTo>
                    <a:pt x="95" y="0"/>
                    <a:pt x="0" y="95"/>
                    <a:pt x="0" y="191"/>
                  </a:cubicBezTo>
                  <a:lnTo>
                    <a:pt x="0" y="1429"/>
                  </a:lnTo>
                  <a:lnTo>
                    <a:pt x="0" y="1500"/>
                  </a:lnTo>
                  <a:cubicBezTo>
                    <a:pt x="72" y="1548"/>
                    <a:pt x="119" y="1572"/>
                    <a:pt x="214" y="1572"/>
                  </a:cubicBezTo>
                  <a:lnTo>
                    <a:pt x="643" y="1572"/>
                  </a:lnTo>
                  <a:cubicBezTo>
                    <a:pt x="905" y="1572"/>
                    <a:pt x="1143" y="1334"/>
                    <a:pt x="1143" y="1072"/>
                  </a:cubicBezTo>
                  <a:cubicBezTo>
                    <a:pt x="1143" y="929"/>
                    <a:pt x="1072" y="762"/>
                    <a:pt x="953" y="691"/>
                  </a:cubicBezTo>
                  <a:cubicBezTo>
                    <a:pt x="1024" y="595"/>
                    <a:pt x="1024" y="500"/>
                    <a:pt x="1024" y="429"/>
                  </a:cubicBezTo>
                  <a:cubicBezTo>
                    <a:pt x="1000" y="191"/>
                    <a:pt x="786" y="0"/>
                    <a:pt x="54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4"/>
            <p:cNvSpPr/>
            <p:nvPr/>
          </p:nvSpPr>
          <p:spPr>
            <a:xfrm>
              <a:off x="3843334" y="4173750"/>
              <a:ext cx="41920" cy="49016"/>
            </a:xfrm>
            <a:custGeom>
              <a:rect b="b" l="l" r="r" t="t"/>
              <a:pathLst>
                <a:path extrusionOk="0" h="1644" w="1406">
                  <a:moveTo>
                    <a:pt x="715" y="667"/>
                  </a:moveTo>
                  <a:lnTo>
                    <a:pt x="834" y="1001"/>
                  </a:lnTo>
                  <a:lnTo>
                    <a:pt x="572" y="1001"/>
                  </a:lnTo>
                  <a:lnTo>
                    <a:pt x="715" y="667"/>
                  </a:lnTo>
                  <a:close/>
                  <a:moveTo>
                    <a:pt x="691" y="0"/>
                  </a:moveTo>
                  <a:cubicBezTo>
                    <a:pt x="596" y="0"/>
                    <a:pt x="548" y="72"/>
                    <a:pt x="501" y="119"/>
                  </a:cubicBezTo>
                  <a:lnTo>
                    <a:pt x="1" y="1405"/>
                  </a:lnTo>
                  <a:cubicBezTo>
                    <a:pt x="1" y="1548"/>
                    <a:pt x="72" y="1644"/>
                    <a:pt x="143" y="1644"/>
                  </a:cubicBezTo>
                  <a:lnTo>
                    <a:pt x="215" y="1644"/>
                  </a:lnTo>
                  <a:cubicBezTo>
                    <a:pt x="263" y="1644"/>
                    <a:pt x="358" y="1620"/>
                    <a:pt x="358" y="1524"/>
                  </a:cubicBezTo>
                  <a:lnTo>
                    <a:pt x="453" y="1310"/>
                  </a:lnTo>
                  <a:lnTo>
                    <a:pt x="953" y="1310"/>
                  </a:lnTo>
                  <a:lnTo>
                    <a:pt x="1025" y="1524"/>
                  </a:lnTo>
                  <a:cubicBezTo>
                    <a:pt x="1042" y="1594"/>
                    <a:pt x="1111" y="1638"/>
                    <a:pt x="1183" y="1638"/>
                  </a:cubicBezTo>
                  <a:cubicBezTo>
                    <a:pt x="1210" y="1638"/>
                    <a:pt x="1237" y="1632"/>
                    <a:pt x="1263" y="1620"/>
                  </a:cubicBezTo>
                  <a:cubicBezTo>
                    <a:pt x="1334" y="1572"/>
                    <a:pt x="1406" y="1477"/>
                    <a:pt x="1334" y="1382"/>
                  </a:cubicBezTo>
                  <a:lnTo>
                    <a:pt x="858" y="119"/>
                  </a:lnTo>
                  <a:cubicBezTo>
                    <a:pt x="834" y="48"/>
                    <a:pt x="739"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4"/>
            <p:cNvSpPr/>
            <p:nvPr/>
          </p:nvSpPr>
          <p:spPr>
            <a:xfrm>
              <a:off x="3982512" y="4402374"/>
              <a:ext cx="36941" cy="46183"/>
            </a:xfrm>
            <a:custGeom>
              <a:rect b="b" l="l" r="r" t="t"/>
              <a:pathLst>
                <a:path extrusionOk="0" h="1549" w="1239">
                  <a:moveTo>
                    <a:pt x="548" y="310"/>
                  </a:moveTo>
                  <a:cubicBezTo>
                    <a:pt x="834" y="310"/>
                    <a:pt x="881" y="644"/>
                    <a:pt x="881" y="763"/>
                  </a:cubicBezTo>
                  <a:cubicBezTo>
                    <a:pt x="881" y="1072"/>
                    <a:pt x="715" y="1191"/>
                    <a:pt x="572" y="1215"/>
                  </a:cubicBezTo>
                  <a:lnTo>
                    <a:pt x="405" y="1215"/>
                  </a:lnTo>
                  <a:lnTo>
                    <a:pt x="405" y="763"/>
                  </a:lnTo>
                  <a:lnTo>
                    <a:pt x="405" y="310"/>
                  </a:lnTo>
                  <a:close/>
                  <a:moveTo>
                    <a:pt x="119" y="1"/>
                  </a:moveTo>
                  <a:cubicBezTo>
                    <a:pt x="48" y="24"/>
                    <a:pt x="0" y="72"/>
                    <a:pt x="0" y="167"/>
                  </a:cubicBezTo>
                  <a:lnTo>
                    <a:pt x="0" y="786"/>
                  </a:lnTo>
                  <a:cubicBezTo>
                    <a:pt x="48" y="906"/>
                    <a:pt x="48" y="1358"/>
                    <a:pt x="48" y="1358"/>
                  </a:cubicBezTo>
                  <a:cubicBezTo>
                    <a:pt x="48" y="1429"/>
                    <a:pt x="95" y="1501"/>
                    <a:pt x="167" y="1548"/>
                  </a:cubicBezTo>
                  <a:lnTo>
                    <a:pt x="572" y="1548"/>
                  </a:lnTo>
                  <a:cubicBezTo>
                    <a:pt x="953" y="1548"/>
                    <a:pt x="1239" y="1215"/>
                    <a:pt x="1239" y="763"/>
                  </a:cubicBezTo>
                  <a:cubicBezTo>
                    <a:pt x="1239" y="286"/>
                    <a:pt x="953"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4"/>
            <p:cNvSpPr/>
            <p:nvPr/>
          </p:nvSpPr>
          <p:spPr>
            <a:xfrm>
              <a:off x="3883107" y="4326375"/>
              <a:ext cx="41204" cy="47615"/>
            </a:xfrm>
            <a:custGeom>
              <a:rect b="b" l="l" r="r" t="t"/>
              <a:pathLst>
                <a:path extrusionOk="0" h="1597" w="1382">
                  <a:moveTo>
                    <a:pt x="746" y="0"/>
                  </a:moveTo>
                  <a:cubicBezTo>
                    <a:pt x="335" y="0"/>
                    <a:pt x="0" y="349"/>
                    <a:pt x="0" y="787"/>
                  </a:cubicBezTo>
                  <a:cubicBezTo>
                    <a:pt x="0" y="1240"/>
                    <a:pt x="357" y="1597"/>
                    <a:pt x="810" y="1597"/>
                  </a:cubicBezTo>
                  <a:cubicBezTo>
                    <a:pt x="1000" y="1597"/>
                    <a:pt x="1143" y="1526"/>
                    <a:pt x="1262" y="1406"/>
                  </a:cubicBezTo>
                  <a:lnTo>
                    <a:pt x="1310" y="1359"/>
                  </a:lnTo>
                  <a:cubicBezTo>
                    <a:pt x="1381" y="1287"/>
                    <a:pt x="1381" y="1168"/>
                    <a:pt x="1286" y="1121"/>
                  </a:cubicBezTo>
                  <a:cubicBezTo>
                    <a:pt x="1264" y="1088"/>
                    <a:pt x="1227" y="1070"/>
                    <a:pt x="1186" y="1070"/>
                  </a:cubicBezTo>
                  <a:cubicBezTo>
                    <a:pt x="1138" y="1070"/>
                    <a:pt x="1086" y="1093"/>
                    <a:pt x="1048" y="1145"/>
                  </a:cubicBezTo>
                  <a:lnTo>
                    <a:pt x="1024" y="1168"/>
                  </a:lnTo>
                  <a:cubicBezTo>
                    <a:pt x="953" y="1240"/>
                    <a:pt x="881" y="1264"/>
                    <a:pt x="786" y="1264"/>
                  </a:cubicBezTo>
                  <a:cubicBezTo>
                    <a:pt x="548" y="1264"/>
                    <a:pt x="334" y="1049"/>
                    <a:pt x="334" y="811"/>
                  </a:cubicBezTo>
                  <a:cubicBezTo>
                    <a:pt x="334" y="573"/>
                    <a:pt x="548" y="359"/>
                    <a:pt x="786" y="359"/>
                  </a:cubicBezTo>
                  <a:cubicBezTo>
                    <a:pt x="881" y="359"/>
                    <a:pt x="953" y="406"/>
                    <a:pt x="1048" y="454"/>
                  </a:cubicBezTo>
                  <a:cubicBezTo>
                    <a:pt x="1081" y="479"/>
                    <a:pt x="1114" y="489"/>
                    <a:pt x="1146" y="489"/>
                  </a:cubicBezTo>
                  <a:cubicBezTo>
                    <a:pt x="1204" y="489"/>
                    <a:pt x="1255" y="453"/>
                    <a:pt x="1286" y="406"/>
                  </a:cubicBezTo>
                  <a:cubicBezTo>
                    <a:pt x="1358" y="311"/>
                    <a:pt x="1310" y="216"/>
                    <a:pt x="1239" y="168"/>
                  </a:cubicBezTo>
                  <a:cubicBezTo>
                    <a:pt x="1119" y="73"/>
                    <a:pt x="929" y="1"/>
                    <a:pt x="786" y="1"/>
                  </a:cubicBezTo>
                  <a:cubicBezTo>
                    <a:pt x="773" y="1"/>
                    <a:pt x="759" y="0"/>
                    <a:pt x="7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4"/>
            <p:cNvSpPr/>
            <p:nvPr/>
          </p:nvSpPr>
          <p:spPr>
            <a:xfrm>
              <a:off x="3670792" y="4150315"/>
              <a:ext cx="356468" cy="353606"/>
            </a:xfrm>
            <a:custGeom>
              <a:rect b="b" l="l" r="r" t="t"/>
              <a:pathLst>
                <a:path extrusionOk="0" h="11860" w="11956">
                  <a:moveTo>
                    <a:pt x="3430" y="1072"/>
                  </a:moveTo>
                  <a:lnTo>
                    <a:pt x="3430" y="2287"/>
                  </a:lnTo>
                  <a:lnTo>
                    <a:pt x="1120" y="2287"/>
                  </a:lnTo>
                  <a:lnTo>
                    <a:pt x="1120" y="1072"/>
                  </a:lnTo>
                  <a:close/>
                  <a:moveTo>
                    <a:pt x="4787" y="1072"/>
                  </a:moveTo>
                  <a:lnTo>
                    <a:pt x="4787" y="2287"/>
                  </a:lnTo>
                  <a:lnTo>
                    <a:pt x="3787" y="2287"/>
                  </a:lnTo>
                  <a:lnTo>
                    <a:pt x="3787" y="1072"/>
                  </a:lnTo>
                  <a:close/>
                  <a:moveTo>
                    <a:pt x="5526" y="3573"/>
                  </a:moveTo>
                  <a:lnTo>
                    <a:pt x="5526" y="4787"/>
                  </a:lnTo>
                  <a:lnTo>
                    <a:pt x="1120" y="4787"/>
                  </a:lnTo>
                  <a:lnTo>
                    <a:pt x="1120" y="3573"/>
                  </a:lnTo>
                  <a:close/>
                  <a:moveTo>
                    <a:pt x="4216" y="6073"/>
                  </a:moveTo>
                  <a:lnTo>
                    <a:pt x="4216" y="7288"/>
                  </a:lnTo>
                  <a:lnTo>
                    <a:pt x="1120" y="7288"/>
                  </a:lnTo>
                  <a:lnTo>
                    <a:pt x="1120" y="6073"/>
                  </a:lnTo>
                  <a:close/>
                  <a:moveTo>
                    <a:pt x="6050" y="6073"/>
                  </a:moveTo>
                  <a:lnTo>
                    <a:pt x="6050" y="7288"/>
                  </a:lnTo>
                  <a:lnTo>
                    <a:pt x="4549" y="7288"/>
                  </a:lnTo>
                  <a:lnTo>
                    <a:pt x="4549" y="6073"/>
                  </a:lnTo>
                  <a:close/>
                  <a:moveTo>
                    <a:pt x="9384" y="8597"/>
                  </a:moveTo>
                  <a:lnTo>
                    <a:pt x="9384" y="9812"/>
                  </a:lnTo>
                  <a:lnTo>
                    <a:pt x="7455" y="9812"/>
                  </a:lnTo>
                  <a:lnTo>
                    <a:pt x="7455" y="8597"/>
                  </a:lnTo>
                  <a:close/>
                  <a:moveTo>
                    <a:pt x="11598" y="10955"/>
                  </a:moveTo>
                  <a:lnTo>
                    <a:pt x="11598" y="11431"/>
                  </a:lnTo>
                  <a:lnTo>
                    <a:pt x="429" y="11431"/>
                  </a:lnTo>
                  <a:lnTo>
                    <a:pt x="429" y="10955"/>
                  </a:lnTo>
                  <a:close/>
                  <a:moveTo>
                    <a:pt x="929" y="0"/>
                  </a:moveTo>
                  <a:cubicBezTo>
                    <a:pt x="810" y="0"/>
                    <a:pt x="715" y="48"/>
                    <a:pt x="715" y="167"/>
                  </a:cubicBezTo>
                  <a:lnTo>
                    <a:pt x="715" y="1572"/>
                  </a:lnTo>
                  <a:lnTo>
                    <a:pt x="525" y="1572"/>
                  </a:lnTo>
                  <a:cubicBezTo>
                    <a:pt x="429" y="1572"/>
                    <a:pt x="334" y="1620"/>
                    <a:pt x="334" y="1715"/>
                  </a:cubicBezTo>
                  <a:cubicBezTo>
                    <a:pt x="334" y="1834"/>
                    <a:pt x="406" y="1929"/>
                    <a:pt x="525" y="1929"/>
                  </a:cubicBezTo>
                  <a:lnTo>
                    <a:pt x="715" y="1929"/>
                  </a:lnTo>
                  <a:lnTo>
                    <a:pt x="715" y="4073"/>
                  </a:lnTo>
                  <a:lnTo>
                    <a:pt x="525" y="4073"/>
                  </a:lnTo>
                  <a:cubicBezTo>
                    <a:pt x="429" y="4073"/>
                    <a:pt x="334" y="4120"/>
                    <a:pt x="334" y="4216"/>
                  </a:cubicBezTo>
                  <a:cubicBezTo>
                    <a:pt x="334" y="4335"/>
                    <a:pt x="406" y="4430"/>
                    <a:pt x="525" y="4430"/>
                  </a:cubicBezTo>
                  <a:lnTo>
                    <a:pt x="715" y="4430"/>
                  </a:lnTo>
                  <a:lnTo>
                    <a:pt x="715" y="6597"/>
                  </a:lnTo>
                  <a:lnTo>
                    <a:pt x="525" y="6597"/>
                  </a:lnTo>
                  <a:cubicBezTo>
                    <a:pt x="429" y="6597"/>
                    <a:pt x="334" y="6668"/>
                    <a:pt x="334" y="6740"/>
                  </a:cubicBezTo>
                  <a:cubicBezTo>
                    <a:pt x="334" y="6859"/>
                    <a:pt x="406" y="6954"/>
                    <a:pt x="525" y="6954"/>
                  </a:cubicBezTo>
                  <a:lnTo>
                    <a:pt x="715" y="6954"/>
                  </a:lnTo>
                  <a:lnTo>
                    <a:pt x="715" y="9121"/>
                  </a:lnTo>
                  <a:lnTo>
                    <a:pt x="525" y="9121"/>
                  </a:lnTo>
                  <a:cubicBezTo>
                    <a:pt x="429" y="9121"/>
                    <a:pt x="334" y="9193"/>
                    <a:pt x="334" y="9288"/>
                  </a:cubicBezTo>
                  <a:cubicBezTo>
                    <a:pt x="334" y="9407"/>
                    <a:pt x="406" y="9479"/>
                    <a:pt x="525" y="9479"/>
                  </a:cubicBezTo>
                  <a:lnTo>
                    <a:pt x="715" y="9479"/>
                  </a:lnTo>
                  <a:lnTo>
                    <a:pt x="715" y="10717"/>
                  </a:lnTo>
                  <a:lnTo>
                    <a:pt x="310" y="10717"/>
                  </a:lnTo>
                  <a:cubicBezTo>
                    <a:pt x="167" y="10717"/>
                    <a:pt x="1" y="10836"/>
                    <a:pt x="1" y="11003"/>
                  </a:cubicBezTo>
                  <a:lnTo>
                    <a:pt x="1" y="11574"/>
                  </a:lnTo>
                  <a:cubicBezTo>
                    <a:pt x="1" y="11717"/>
                    <a:pt x="120" y="11860"/>
                    <a:pt x="310" y="11860"/>
                  </a:cubicBezTo>
                  <a:lnTo>
                    <a:pt x="11598" y="11860"/>
                  </a:lnTo>
                  <a:cubicBezTo>
                    <a:pt x="11741" y="11860"/>
                    <a:pt x="11884" y="11741"/>
                    <a:pt x="11884" y="11574"/>
                  </a:cubicBezTo>
                  <a:lnTo>
                    <a:pt x="11884" y="11003"/>
                  </a:lnTo>
                  <a:cubicBezTo>
                    <a:pt x="11956" y="10741"/>
                    <a:pt x="11813" y="10598"/>
                    <a:pt x="11646" y="10598"/>
                  </a:cubicBezTo>
                  <a:lnTo>
                    <a:pt x="1120" y="10598"/>
                  </a:lnTo>
                  <a:lnTo>
                    <a:pt x="1120" y="10145"/>
                  </a:lnTo>
                  <a:lnTo>
                    <a:pt x="9479" y="10145"/>
                  </a:lnTo>
                  <a:cubicBezTo>
                    <a:pt x="9622" y="10145"/>
                    <a:pt x="9717" y="10026"/>
                    <a:pt x="9717" y="9907"/>
                  </a:cubicBezTo>
                  <a:lnTo>
                    <a:pt x="9717" y="8407"/>
                  </a:lnTo>
                  <a:cubicBezTo>
                    <a:pt x="9717" y="8335"/>
                    <a:pt x="9622" y="8240"/>
                    <a:pt x="9550" y="8240"/>
                  </a:cubicBezTo>
                  <a:lnTo>
                    <a:pt x="3144" y="8240"/>
                  </a:lnTo>
                  <a:cubicBezTo>
                    <a:pt x="3120" y="8240"/>
                    <a:pt x="3049" y="8264"/>
                    <a:pt x="3025" y="8288"/>
                  </a:cubicBezTo>
                  <a:cubicBezTo>
                    <a:pt x="2930" y="8455"/>
                    <a:pt x="3025" y="8597"/>
                    <a:pt x="3168" y="8597"/>
                  </a:cubicBezTo>
                  <a:lnTo>
                    <a:pt x="7121" y="8597"/>
                  </a:lnTo>
                  <a:lnTo>
                    <a:pt x="7121" y="9812"/>
                  </a:lnTo>
                  <a:lnTo>
                    <a:pt x="1120" y="9812"/>
                  </a:lnTo>
                  <a:lnTo>
                    <a:pt x="1120" y="8597"/>
                  </a:lnTo>
                  <a:lnTo>
                    <a:pt x="2334" y="8597"/>
                  </a:lnTo>
                  <a:cubicBezTo>
                    <a:pt x="2430" y="8597"/>
                    <a:pt x="2501" y="8526"/>
                    <a:pt x="2501" y="8455"/>
                  </a:cubicBezTo>
                  <a:cubicBezTo>
                    <a:pt x="2501" y="8335"/>
                    <a:pt x="2454" y="8240"/>
                    <a:pt x="2334" y="8240"/>
                  </a:cubicBezTo>
                  <a:lnTo>
                    <a:pt x="1072" y="8240"/>
                  </a:lnTo>
                  <a:lnTo>
                    <a:pt x="1072" y="7645"/>
                  </a:lnTo>
                  <a:lnTo>
                    <a:pt x="6121" y="7645"/>
                  </a:lnTo>
                  <a:cubicBezTo>
                    <a:pt x="6264" y="7645"/>
                    <a:pt x="6359" y="7526"/>
                    <a:pt x="6359" y="7407"/>
                  </a:cubicBezTo>
                  <a:lnTo>
                    <a:pt x="6359" y="5978"/>
                  </a:lnTo>
                  <a:cubicBezTo>
                    <a:pt x="6359" y="5835"/>
                    <a:pt x="6240" y="5740"/>
                    <a:pt x="6121" y="5740"/>
                  </a:cubicBezTo>
                  <a:lnTo>
                    <a:pt x="1072" y="5740"/>
                  </a:lnTo>
                  <a:lnTo>
                    <a:pt x="1072" y="5144"/>
                  </a:lnTo>
                  <a:lnTo>
                    <a:pt x="6312" y="5144"/>
                  </a:lnTo>
                  <a:cubicBezTo>
                    <a:pt x="6407" y="5144"/>
                    <a:pt x="6502" y="5073"/>
                    <a:pt x="6502" y="5001"/>
                  </a:cubicBezTo>
                  <a:cubicBezTo>
                    <a:pt x="6502" y="4882"/>
                    <a:pt x="6431" y="4787"/>
                    <a:pt x="6312" y="4787"/>
                  </a:cubicBezTo>
                  <a:lnTo>
                    <a:pt x="5811" y="4787"/>
                  </a:lnTo>
                  <a:lnTo>
                    <a:pt x="5811" y="3573"/>
                  </a:lnTo>
                  <a:lnTo>
                    <a:pt x="7550" y="3573"/>
                  </a:lnTo>
                  <a:lnTo>
                    <a:pt x="7550" y="4787"/>
                  </a:lnTo>
                  <a:lnTo>
                    <a:pt x="7097" y="4787"/>
                  </a:lnTo>
                  <a:cubicBezTo>
                    <a:pt x="7002" y="4787"/>
                    <a:pt x="6907" y="4835"/>
                    <a:pt x="6907" y="4930"/>
                  </a:cubicBezTo>
                  <a:cubicBezTo>
                    <a:pt x="6907" y="5049"/>
                    <a:pt x="6978" y="5144"/>
                    <a:pt x="7097" y="5144"/>
                  </a:cubicBezTo>
                  <a:lnTo>
                    <a:pt x="7669" y="5144"/>
                  </a:lnTo>
                  <a:cubicBezTo>
                    <a:pt x="7812" y="5144"/>
                    <a:pt x="7907" y="5025"/>
                    <a:pt x="7907" y="4906"/>
                  </a:cubicBezTo>
                  <a:lnTo>
                    <a:pt x="7907" y="3477"/>
                  </a:lnTo>
                  <a:cubicBezTo>
                    <a:pt x="7907" y="3334"/>
                    <a:pt x="7788" y="3239"/>
                    <a:pt x="7669" y="3239"/>
                  </a:cubicBezTo>
                  <a:lnTo>
                    <a:pt x="1072" y="3239"/>
                  </a:lnTo>
                  <a:lnTo>
                    <a:pt x="1072" y="2668"/>
                  </a:lnTo>
                  <a:lnTo>
                    <a:pt x="4835" y="2668"/>
                  </a:lnTo>
                  <a:cubicBezTo>
                    <a:pt x="4978" y="2668"/>
                    <a:pt x="5073" y="2549"/>
                    <a:pt x="5073" y="2430"/>
                  </a:cubicBezTo>
                  <a:lnTo>
                    <a:pt x="5073" y="1001"/>
                  </a:lnTo>
                  <a:cubicBezTo>
                    <a:pt x="5073" y="858"/>
                    <a:pt x="4954" y="763"/>
                    <a:pt x="4835" y="763"/>
                  </a:cubicBezTo>
                  <a:lnTo>
                    <a:pt x="1072" y="763"/>
                  </a:lnTo>
                  <a:lnTo>
                    <a:pt x="1072" y="167"/>
                  </a:lnTo>
                  <a:cubicBezTo>
                    <a:pt x="1072" y="72"/>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1" name="Google Shape;3301;p54"/>
          <p:cNvGrpSpPr/>
          <p:nvPr/>
        </p:nvGrpSpPr>
        <p:grpSpPr>
          <a:xfrm>
            <a:off x="4030376" y="4147482"/>
            <a:ext cx="355755" cy="352205"/>
            <a:chOff x="4373264" y="4147482"/>
            <a:chExt cx="355755" cy="352205"/>
          </a:xfrm>
        </p:grpSpPr>
        <p:sp>
          <p:nvSpPr>
            <p:cNvPr id="3302" name="Google Shape;3302;p54"/>
            <p:cNvSpPr/>
            <p:nvPr/>
          </p:nvSpPr>
          <p:spPr>
            <a:xfrm>
              <a:off x="4576306" y="4151746"/>
              <a:ext cx="146302" cy="146869"/>
            </a:xfrm>
            <a:custGeom>
              <a:rect b="b" l="l" r="r" t="t"/>
              <a:pathLst>
                <a:path extrusionOk="0" h="4926" w="4907">
                  <a:moveTo>
                    <a:pt x="72" y="0"/>
                  </a:moveTo>
                  <a:cubicBezTo>
                    <a:pt x="25" y="0"/>
                    <a:pt x="1" y="24"/>
                    <a:pt x="1" y="72"/>
                  </a:cubicBezTo>
                  <a:lnTo>
                    <a:pt x="1" y="4906"/>
                  </a:lnTo>
                  <a:lnTo>
                    <a:pt x="4859" y="4906"/>
                  </a:lnTo>
                  <a:cubicBezTo>
                    <a:pt x="4866" y="4920"/>
                    <a:pt x="4873" y="4926"/>
                    <a:pt x="4879" y="4926"/>
                  </a:cubicBezTo>
                  <a:cubicBezTo>
                    <a:pt x="4895" y="4926"/>
                    <a:pt x="4907" y="4892"/>
                    <a:pt x="4907" y="4858"/>
                  </a:cubicBezTo>
                  <a:cubicBezTo>
                    <a:pt x="4883" y="2215"/>
                    <a:pt x="2740" y="72"/>
                    <a:pt x="7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4"/>
            <p:cNvSpPr/>
            <p:nvPr/>
          </p:nvSpPr>
          <p:spPr>
            <a:xfrm>
              <a:off x="4604005" y="4154579"/>
              <a:ext cx="118604" cy="143440"/>
            </a:xfrm>
            <a:custGeom>
              <a:rect b="b" l="l" r="r" t="t"/>
              <a:pathLst>
                <a:path extrusionOk="0" h="4811" w="3978">
                  <a:moveTo>
                    <a:pt x="1" y="0"/>
                  </a:moveTo>
                  <a:lnTo>
                    <a:pt x="1" y="0"/>
                  </a:lnTo>
                  <a:cubicBezTo>
                    <a:pt x="1954" y="715"/>
                    <a:pt x="3430" y="2596"/>
                    <a:pt x="3454" y="4811"/>
                  </a:cubicBezTo>
                  <a:lnTo>
                    <a:pt x="3930" y="4811"/>
                  </a:lnTo>
                  <a:cubicBezTo>
                    <a:pt x="3954" y="4811"/>
                    <a:pt x="3978" y="4787"/>
                    <a:pt x="3978" y="4763"/>
                  </a:cubicBezTo>
                  <a:cubicBezTo>
                    <a:pt x="3954" y="2406"/>
                    <a:pt x="2239" y="4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54"/>
            <p:cNvSpPr/>
            <p:nvPr/>
          </p:nvSpPr>
          <p:spPr>
            <a:xfrm>
              <a:off x="4380360" y="4158842"/>
              <a:ext cx="337297" cy="337297"/>
            </a:xfrm>
            <a:custGeom>
              <a:rect b="b" l="l" r="r" t="t"/>
              <a:pathLst>
                <a:path extrusionOk="0" h="11313" w="11313">
                  <a:moveTo>
                    <a:pt x="5573" y="0"/>
                  </a:moveTo>
                  <a:cubicBezTo>
                    <a:pt x="2477" y="24"/>
                    <a:pt x="0" y="2572"/>
                    <a:pt x="0" y="5668"/>
                  </a:cubicBezTo>
                  <a:cubicBezTo>
                    <a:pt x="0" y="8788"/>
                    <a:pt x="2525" y="11312"/>
                    <a:pt x="5644" y="11312"/>
                  </a:cubicBezTo>
                  <a:cubicBezTo>
                    <a:pt x="8740" y="11312"/>
                    <a:pt x="11288" y="8812"/>
                    <a:pt x="11312" y="5739"/>
                  </a:cubicBezTo>
                  <a:cubicBezTo>
                    <a:pt x="11312" y="5716"/>
                    <a:pt x="11288" y="5692"/>
                    <a:pt x="11241" y="5692"/>
                  </a:cubicBezTo>
                  <a:lnTo>
                    <a:pt x="5692" y="5692"/>
                  </a:lnTo>
                  <a:lnTo>
                    <a:pt x="5692" y="191"/>
                  </a:lnTo>
                  <a:cubicBezTo>
                    <a:pt x="5620" y="119"/>
                    <a:pt x="5597" y="72"/>
                    <a:pt x="5573"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54"/>
            <p:cNvSpPr/>
            <p:nvPr/>
          </p:nvSpPr>
          <p:spPr>
            <a:xfrm>
              <a:off x="4466258" y="4327836"/>
              <a:ext cx="250685" cy="168306"/>
            </a:xfrm>
            <a:custGeom>
              <a:rect b="b" l="l" r="r" t="t"/>
              <a:pathLst>
                <a:path extrusionOk="0" h="5645" w="8408">
                  <a:moveTo>
                    <a:pt x="7955" y="0"/>
                  </a:moveTo>
                  <a:cubicBezTo>
                    <a:pt x="7836" y="3001"/>
                    <a:pt x="5335" y="5406"/>
                    <a:pt x="2287" y="5406"/>
                  </a:cubicBezTo>
                  <a:cubicBezTo>
                    <a:pt x="1453" y="5406"/>
                    <a:pt x="691" y="5239"/>
                    <a:pt x="1" y="4930"/>
                  </a:cubicBezTo>
                  <a:lnTo>
                    <a:pt x="1" y="4930"/>
                  </a:lnTo>
                  <a:cubicBezTo>
                    <a:pt x="810" y="5382"/>
                    <a:pt x="1763" y="5644"/>
                    <a:pt x="2739" y="5644"/>
                  </a:cubicBezTo>
                  <a:cubicBezTo>
                    <a:pt x="5835" y="5644"/>
                    <a:pt x="8360" y="3167"/>
                    <a:pt x="8407" y="71"/>
                  </a:cubicBezTo>
                  <a:cubicBezTo>
                    <a:pt x="8407" y="24"/>
                    <a:pt x="8360" y="0"/>
                    <a:pt x="836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54"/>
            <p:cNvSpPr/>
            <p:nvPr/>
          </p:nvSpPr>
          <p:spPr>
            <a:xfrm>
              <a:off x="4373264" y="4152432"/>
              <a:ext cx="347941" cy="347255"/>
            </a:xfrm>
            <a:custGeom>
              <a:rect b="b" l="l" r="r" t="t"/>
              <a:pathLst>
                <a:path extrusionOk="0" h="11647" w="11670">
                  <a:moveTo>
                    <a:pt x="5763" y="1"/>
                  </a:moveTo>
                  <a:cubicBezTo>
                    <a:pt x="4215" y="49"/>
                    <a:pt x="2786" y="644"/>
                    <a:pt x="1691" y="1739"/>
                  </a:cubicBezTo>
                  <a:cubicBezTo>
                    <a:pt x="619" y="2835"/>
                    <a:pt x="0" y="4287"/>
                    <a:pt x="0" y="5835"/>
                  </a:cubicBezTo>
                  <a:cubicBezTo>
                    <a:pt x="0" y="6693"/>
                    <a:pt x="167" y="7574"/>
                    <a:pt x="572" y="8336"/>
                  </a:cubicBezTo>
                  <a:cubicBezTo>
                    <a:pt x="590" y="8409"/>
                    <a:pt x="664" y="8440"/>
                    <a:pt x="740" y="8440"/>
                  </a:cubicBezTo>
                  <a:cubicBezTo>
                    <a:pt x="763" y="8440"/>
                    <a:pt x="787" y="8437"/>
                    <a:pt x="810" y="8431"/>
                  </a:cubicBezTo>
                  <a:cubicBezTo>
                    <a:pt x="881" y="8407"/>
                    <a:pt x="929" y="8288"/>
                    <a:pt x="881" y="8193"/>
                  </a:cubicBezTo>
                  <a:cubicBezTo>
                    <a:pt x="524" y="7455"/>
                    <a:pt x="357" y="6669"/>
                    <a:pt x="357" y="5835"/>
                  </a:cubicBezTo>
                  <a:cubicBezTo>
                    <a:pt x="357" y="4383"/>
                    <a:pt x="929" y="3002"/>
                    <a:pt x="1929" y="2001"/>
                  </a:cubicBezTo>
                  <a:cubicBezTo>
                    <a:pt x="2905" y="1001"/>
                    <a:pt x="4239" y="430"/>
                    <a:pt x="5644" y="358"/>
                  </a:cubicBezTo>
                  <a:lnTo>
                    <a:pt x="5644" y="5835"/>
                  </a:lnTo>
                  <a:cubicBezTo>
                    <a:pt x="5644" y="5931"/>
                    <a:pt x="5739" y="6026"/>
                    <a:pt x="5835" y="6026"/>
                  </a:cubicBezTo>
                  <a:lnTo>
                    <a:pt x="11312" y="6026"/>
                  </a:lnTo>
                  <a:cubicBezTo>
                    <a:pt x="11288" y="7431"/>
                    <a:pt x="10693" y="8765"/>
                    <a:pt x="9669" y="9741"/>
                  </a:cubicBezTo>
                  <a:cubicBezTo>
                    <a:pt x="8621" y="10741"/>
                    <a:pt x="7263" y="11313"/>
                    <a:pt x="5835" y="11313"/>
                  </a:cubicBezTo>
                  <a:cubicBezTo>
                    <a:pt x="3977" y="11313"/>
                    <a:pt x="2286" y="10384"/>
                    <a:pt x="1262" y="8884"/>
                  </a:cubicBezTo>
                  <a:cubicBezTo>
                    <a:pt x="1230" y="8820"/>
                    <a:pt x="1178" y="8799"/>
                    <a:pt x="1125" y="8799"/>
                  </a:cubicBezTo>
                  <a:cubicBezTo>
                    <a:pt x="1098" y="8799"/>
                    <a:pt x="1072" y="8804"/>
                    <a:pt x="1048" y="8812"/>
                  </a:cubicBezTo>
                  <a:cubicBezTo>
                    <a:pt x="953" y="8884"/>
                    <a:pt x="953" y="8955"/>
                    <a:pt x="976" y="9050"/>
                  </a:cubicBezTo>
                  <a:cubicBezTo>
                    <a:pt x="2072" y="10694"/>
                    <a:pt x="3858" y="11646"/>
                    <a:pt x="5835" y="11646"/>
                  </a:cubicBezTo>
                  <a:cubicBezTo>
                    <a:pt x="7383" y="11646"/>
                    <a:pt x="8835" y="11051"/>
                    <a:pt x="9931" y="9955"/>
                  </a:cubicBezTo>
                  <a:cubicBezTo>
                    <a:pt x="11026" y="8884"/>
                    <a:pt x="11622" y="7407"/>
                    <a:pt x="11669" y="5859"/>
                  </a:cubicBezTo>
                  <a:cubicBezTo>
                    <a:pt x="11669" y="5812"/>
                    <a:pt x="11622" y="5740"/>
                    <a:pt x="11598" y="5693"/>
                  </a:cubicBezTo>
                  <a:cubicBezTo>
                    <a:pt x="11582" y="5700"/>
                    <a:pt x="11563" y="5703"/>
                    <a:pt x="11544" y="5703"/>
                  </a:cubicBezTo>
                  <a:cubicBezTo>
                    <a:pt x="11505" y="5703"/>
                    <a:pt x="11463" y="5693"/>
                    <a:pt x="11431" y="5693"/>
                  </a:cubicBezTo>
                  <a:lnTo>
                    <a:pt x="6001" y="5693"/>
                  </a:lnTo>
                  <a:lnTo>
                    <a:pt x="6001" y="287"/>
                  </a:lnTo>
                  <a:cubicBezTo>
                    <a:pt x="6001" y="215"/>
                    <a:pt x="6001" y="191"/>
                    <a:pt x="5977" y="120"/>
                  </a:cubicBezTo>
                  <a:cubicBezTo>
                    <a:pt x="5930" y="72"/>
                    <a:pt x="5858" y="1"/>
                    <a:pt x="57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54"/>
            <p:cNvSpPr/>
            <p:nvPr/>
          </p:nvSpPr>
          <p:spPr>
            <a:xfrm>
              <a:off x="4571357" y="4147482"/>
              <a:ext cx="157662" cy="156946"/>
            </a:xfrm>
            <a:custGeom>
              <a:rect b="b" l="l" r="r" t="t"/>
              <a:pathLst>
                <a:path extrusionOk="0" h="5264" w="5288">
                  <a:moveTo>
                    <a:pt x="238" y="0"/>
                  </a:moveTo>
                  <a:cubicBezTo>
                    <a:pt x="143" y="0"/>
                    <a:pt x="24" y="48"/>
                    <a:pt x="0" y="167"/>
                  </a:cubicBezTo>
                  <a:lnTo>
                    <a:pt x="0" y="238"/>
                  </a:lnTo>
                  <a:lnTo>
                    <a:pt x="0" y="3382"/>
                  </a:lnTo>
                  <a:cubicBezTo>
                    <a:pt x="0" y="3429"/>
                    <a:pt x="24" y="3477"/>
                    <a:pt x="48" y="3477"/>
                  </a:cubicBezTo>
                  <a:cubicBezTo>
                    <a:pt x="89" y="3504"/>
                    <a:pt x="132" y="3516"/>
                    <a:pt x="172" y="3516"/>
                  </a:cubicBezTo>
                  <a:cubicBezTo>
                    <a:pt x="272" y="3516"/>
                    <a:pt x="358" y="3443"/>
                    <a:pt x="358" y="3358"/>
                  </a:cubicBezTo>
                  <a:lnTo>
                    <a:pt x="358" y="357"/>
                  </a:lnTo>
                  <a:cubicBezTo>
                    <a:pt x="1548" y="381"/>
                    <a:pt x="2668" y="881"/>
                    <a:pt x="3525" y="1762"/>
                  </a:cubicBezTo>
                  <a:cubicBezTo>
                    <a:pt x="4406" y="2620"/>
                    <a:pt x="4882" y="3715"/>
                    <a:pt x="4930" y="4930"/>
                  </a:cubicBezTo>
                  <a:lnTo>
                    <a:pt x="381" y="4930"/>
                  </a:lnTo>
                  <a:lnTo>
                    <a:pt x="381" y="4144"/>
                  </a:lnTo>
                  <a:cubicBezTo>
                    <a:pt x="381" y="4096"/>
                    <a:pt x="358" y="4049"/>
                    <a:pt x="310" y="4049"/>
                  </a:cubicBezTo>
                  <a:cubicBezTo>
                    <a:pt x="269" y="4021"/>
                    <a:pt x="228" y="4010"/>
                    <a:pt x="191" y="4010"/>
                  </a:cubicBezTo>
                  <a:cubicBezTo>
                    <a:pt x="97" y="4010"/>
                    <a:pt x="24" y="4083"/>
                    <a:pt x="24" y="4168"/>
                  </a:cubicBezTo>
                  <a:lnTo>
                    <a:pt x="24" y="5144"/>
                  </a:lnTo>
                  <a:cubicBezTo>
                    <a:pt x="24" y="5216"/>
                    <a:pt x="72" y="5263"/>
                    <a:pt x="143" y="5263"/>
                  </a:cubicBezTo>
                  <a:lnTo>
                    <a:pt x="5120" y="5263"/>
                  </a:lnTo>
                  <a:cubicBezTo>
                    <a:pt x="5239" y="5239"/>
                    <a:pt x="5287" y="5144"/>
                    <a:pt x="5263" y="5025"/>
                  </a:cubicBezTo>
                  <a:cubicBezTo>
                    <a:pt x="5239" y="3691"/>
                    <a:pt x="4692" y="2429"/>
                    <a:pt x="3739" y="1477"/>
                  </a:cubicBezTo>
                  <a:cubicBezTo>
                    <a:pt x="2787" y="524"/>
                    <a:pt x="1548" y="24"/>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8" name="Google Shape;3308;p54"/>
          <p:cNvGrpSpPr/>
          <p:nvPr/>
        </p:nvGrpSpPr>
        <p:grpSpPr>
          <a:xfrm>
            <a:off x="4767127" y="4147482"/>
            <a:ext cx="354321" cy="355037"/>
            <a:chOff x="4957614" y="4147482"/>
            <a:chExt cx="354321" cy="355037"/>
          </a:xfrm>
        </p:grpSpPr>
        <p:sp>
          <p:nvSpPr>
            <p:cNvPr id="3309" name="Google Shape;3309;p54"/>
            <p:cNvSpPr/>
            <p:nvPr/>
          </p:nvSpPr>
          <p:spPr>
            <a:xfrm>
              <a:off x="5049207" y="4280250"/>
              <a:ext cx="27012" cy="27012"/>
            </a:xfrm>
            <a:custGeom>
              <a:rect b="b" l="l" r="r" t="t"/>
              <a:pathLst>
                <a:path extrusionOk="0" h="906" w="906">
                  <a:moveTo>
                    <a:pt x="453" y="0"/>
                  </a:moveTo>
                  <a:cubicBezTo>
                    <a:pt x="215" y="0"/>
                    <a:pt x="0" y="215"/>
                    <a:pt x="0" y="453"/>
                  </a:cubicBezTo>
                  <a:cubicBezTo>
                    <a:pt x="0" y="691"/>
                    <a:pt x="215" y="905"/>
                    <a:pt x="453" y="905"/>
                  </a:cubicBezTo>
                  <a:cubicBezTo>
                    <a:pt x="691" y="905"/>
                    <a:pt x="905" y="691"/>
                    <a:pt x="905" y="453"/>
                  </a:cubicBezTo>
                  <a:cubicBezTo>
                    <a:pt x="905" y="215"/>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54"/>
            <p:cNvSpPr/>
            <p:nvPr/>
          </p:nvSpPr>
          <p:spPr>
            <a:xfrm>
              <a:off x="5129440" y="4296589"/>
              <a:ext cx="26297" cy="26297"/>
            </a:xfrm>
            <a:custGeom>
              <a:rect b="b" l="l" r="r" t="t"/>
              <a:pathLst>
                <a:path extrusionOk="0" h="882" w="882">
                  <a:moveTo>
                    <a:pt x="429" y="0"/>
                  </a:moveTo>
                  <a:cubicBezTo>
                    <a:pt x="191" y="0"/>
                    <a:pt x="0" y="191"/>
                    <a:pt x="0" y="429"/>
                  </a:cubicBezTo>
                  <a:cubicBezTo>
                    <a:pt x="0" y="691"/>
                    <a:pt x="191" y="881"/>
                    <a:pt x="429" y="881"/>
                  </a:cubicBezTo>
                  <a:cubicBezTo>
                    <a:pt x="691" y="881"/>
                    <a:pt x="882" y="691"/>
                    <a:pt x="882" y="429"/>
                  </a:cubicBezTo>
                  <a:cubicBezTo>
                    <a:pt x="882" y="191"/>
                    <a:pt x="691" y="0"/>
                    <a:pt x="42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4"/>
            <p:cNvSpPr/>
            <p:nvPr/>
          </p:nvSpPr>
          <p:spPr>
            <a:xfrm>
              <a:off x="5172046" y="4239791"/>
              <a:ext cx="26297" cy="26297"/>
            </a:xfrm>
            <a:custGeom>
              <a:rect b="b" l="l" r="r" t="t"/>
              <a:pathLst>
                <a:path extrusionOk="0" h="882" w="882">
                  <a:moveTo>
                    <a:pt x="453" y="0"/>
                  </a:moveTo>
                  <a:cubicBezTo>
                    <a:pt x="191" y="0"/>
                    <a:pt x="0" y="191"/>
                    <a:pt x="0" y="453"/>
                  </a:cubicBezTo>
                  <a:cubicBezTo>
                    <a:pt x="0" y="691"/>
                    <a:pt x="191" y="881"/>
                    <a:pt x="453" y="881"/>
                  </a:cubicBezTo>
                  <a:cubicBezTo>
                    <a:pt x="691" y="881"/>
                    <a:pt x="881" y="691"/>
                    <a:pt x="881" y="453"/>
                  </a:cubicBezTo>
                  <a:cubicBezTo>
                    <a:pt x="881"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4"/>
            <p:cNvSpPr/>
            <p:nvPr/>
          </p:nvSpPr>
          <p:spPr>
            <a:xfrm>
              <a:off x="5208242" y="4190089"/>
              <a:ext cx="27012" cy="26297"/>
            </a:xfrm>
            <a:custGeom>
              <a:rect b="b" l="l" r="r" t="t"/>
              <a:pathLst>
                <a:path extrusionOk="0" h="882" w="906">
                  <a:moveTo>
                    <a:pt x="453" y="0"/>
                  </a:moveTo>
                  <a:cubicBezTo>
                    <a:pt x="191" y="0"/>
                    <a:pt x="1" y="191"/>
                    <a:pt x="1" y="429"/>
                  </a:cubicBezTo>
                  <a:cubicBezTo>
                    <a:pt x="1" y="691"/>
                    <a:pt x="191" y="881"/>
                    <a:pt x="453" y="881"/>
                  </a:cubicBezTo>
                  <a:cubicBezTo>
                    <a:pt x="691" y="881"/>
                    <a:pt x="906" y="691"/>
                    <a:pt x="906" y="429"/>
                  </a:cubicBezTo>
                  <a:cubicBezTo>
                    <a:pt x="906"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4"/>
            <p:cNvSpPr/>
            <p:nvPr/>
          </p:nvSpPr>
          <p:spPr>
            <a:xfrm>
              <a:off x="5272852" y="4168771"/>
              <a:ext cx="27012" cy="26297"/>
            </a:xfrm>
            <a:custGeom>
              <a:rect b="b" l="l" r="r" t="t"/>
              <a:pathLst>
                <a:path extrusionOk="0" h="882" w="906">
                  <a:moveTo>
                    <a:pt x="453" y="1"/>
                  </a:moveTo>
                  <a:cubicBezTo>
                    <a:pt x="215" y="1"/>
                    <a:pt x="1" y="191"/>
                    <a:pt x="1" y="453"/>
                  </a:cubicBezTo>
                  <a:cubicBezTo>
                    <a:pt x="1" y="691"/>
                    <a:pt x="215" y="882"/>
                    <a:pt x="453" y="882"/>
                  </a:cubicBezTo>
                  <a:cubicBezTo>
                    <a:pt x="692" y="882"/>
                    <a:pt x="906" y="691"/>
                    <a:pt x="906" y="453"/>
                  </a:cubicBezTo>
                  <a:cubicBezTo>
                    <a:pt x="906" y="191"/>
                    <a:pt x="692" y="1"/>
                    <a:pt x="45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4"/>
            <p:cNvSpPr/>
            <p:nvPr/>
          </p:nvSpPr>
          <p:spPr>
            <a:xfrm>
              <a:off x="5274999" y="4168771"/>
              <a:ext cx="24866" cy="26297"/>
            </a:xfrm>
            <a:custGeom>
              <a:rect b="b" l="l" r="r" t="t"/>
              <a:pathLst>
                <a:path extrusionOk="0" h="882" w="834">
                  <a:moveTo>
                    <a:pt x="381" y="1"/>
                  </a:moveTo>
                  <a:cubicBezTo>
                    <a:pt x="405" y="48"/>
                    <a:pt x="453" y="120"/>
                    <a:pt x="453" y="215"/>
                  </a:cubicBezTo>
                  <a:cubicBezTo>
                    <a:pt x="453" y="453"/>
                    <a:pt x="239" y="644"/>
                    <a:pt x="0" y="644"/>
                  </a:cubicBezTo>
                  <a:cubicBezTo>
                    <a:pt x="48" y="810"/>
                    <a:pt x="215" y="882"/>
                    <a:pt x="381" y="882"/>
                  </a:cubicBezTo>
                  <a:cubicBezTo>
                    <a:pt x="620" y="882"/>
                    <a:pt x="834" y="691"/>
                    <a:pt x="834" y="453"/>
                  </a:cubicBezTo>
                  <a:cubicBezTo>
                    <a:pt x="834" y="215"/>
                    <a:pt x="620" y="1"/>
                    <a:pt x="38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4"/>
            <p:cNvSpPr/>
            <p:nvPr/>
          </p:nvSpPr>
          <p:spPr>
            <a:xfrm>
              <a:off x="5210389" y="4190089"/>
              <a:ext cx="24866" cy="26297"/>
            </a:xfrm>
            <a:custGeom>
              <a:rect b="b" l="l" r="r" t="t"/>
              <a:pathLst>
                <a:path extrusionOk="0" h="882" w="834">
                  <a:moveTo>
                    <a:pt x="381" y="0"/>
                  </a:moveTo>
                  <a:cubicBezTo>
                    <a:pt x="405" y="48"/>
                    <a:pt x="429" y="119"/>
                    <a:pt x="429" y="214"/>
                  </a:cubicBezTo>
                  <a:cubicBezTo>
                    <a:pt x="429" y="453"/>
                    <a:pt x="238" y="643"/>
                    <a:pt x="0" y="643"/>
                  </a:cubicBezTo>
                  <a:cubicBezTo>
                    <a:pt x="48" y="810"/>
                    <a:pt x="191" y="881"/>
                    <a:pt x="381" y="881"/>
                  </a:cubicBezTo>
                  <a:cubicBezTo>
                    <a:pt x="619" y="881"/>
                    <a:pt x="834" y="691"/>
                    <a:pt x="834" y="453"/>
                  </a:cubicBezTo>
                  <a:cubicBezTo>
                    <a:pt x="834" y="214"/>
                    <a:pt x="643" y="0"/>
                    <a:pt x="381"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4"/>
            <p:cNvSpPr/>
            <p:nvPr/>
          </p:nvSpPr>
          <p:spPr>
            <a:xfrm>
              <a:off x="5174879" y="4239791"/>
              <a:ext cx="24896" cy="26297"/>
            </a:xfrm>
            <a:custGeom>
              <a:rect b="b" l="l" r="r" t="t"/>
              <a:pathLst>
                <a:path extrusionOk="0" h="882" w="835">
                  <a:moveTo>
                    <a:pt x="382" y="0"/>
                  </a:moveTo>
                  <a:cubicBezTo>
                    <a:pt x="405" y="48"/>
                    <a:pt x="429" y="119"/>
                    <a:pt x="429" y="214"/>
                  </a:cubicBezTo>
                  <a:cubicBezTo>
                    <a:pt x="429" y="453"/>
                    <a:pt x="239" y="643"/>
                    <a:pt x="1" y="643"/>
                  </a:cubicBezTo>
                  <a:cubicBezTo>
                    <a:pt x="48" y="810"/>
                    <a:pt x="191" y="881"/>
                    <a:pt x="382" y="881"/>
                  </a:cubicBezTo>
                  <a:cubicBezTo>
                    <a:pt x="620" y="881"/>
                    <a:pt x="834" y="691"/>
                    <a:pt x="834" y="453"/>
                  </a:cubicBezTo>
                  <a:cubicBezTo>
                    <a:pt x="834" y="214"/>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4"/>
            <p:cNvSpPr/>
            <p:nvPr/>
          </p:nvSpPr>
          <p:spPr>
            <a:xfrm>
              <a:off x="5130871" y="4296589"/>
              <a:ext cx="24866" cy="26297"/>
            </a:xfrm>
            <a:custGeom>
              <a:rect b="b" l="l" r="r" t="t"/>
              <a:pathLst>
                <a:path extrusionOk="0" h="882" w="834">
                  <a:moveTo>
                    <a:pt x="405" y="0"/>
                  </a:moveTo>
                  <a:cubicBezTo>
                    <a:pt x="429" y="48"/>
                    <a:pt x="453" y="119"/>
                    <a:pt x="453" y="215"/>
                  </a:cubicBezTo>
                  <a:cubicBezTo>
                    <a:pt x="453" y="453"/>
                    <a:pt x="238" y="643"/>
                    <a:pt x="0" y="643"/>
                  </a:cubicBezTo>
                  <a:cubicBezTo>
                    <a:pt x="72" y="810"/>
                    <a:pt x="214" y="881"/>
                    <a:pt x="405" y="881"/>
                  </a:cubicBezTo>
                  <a:cubicBezTo>
                    <a:pt x="643" y="881"/>
                    <a:pt x="834" y="691"/>
                    <a:pt x="834" y="453"/>
                  </a:cubicBezTo>
                  <a:cubicBezTo>
                    <a:pt x="834" y="215"/>
                    <a:pt x="643" y="0"/>
                    <a:pt x="40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4"/>
            <p:cNvSpPr/>
            <p:nvPr/>
          </p:nvSpPr>
          <p:spPr>
            <a:xfrm>
              <a:off x="5052040" y="4280250"/>
              <a:ext cx="24896" cy="27012"/>
            </a:xfrm>
            <a:custGeom>
              <a:rect b="b" l="l" r="r" t="t"/>
              <a:pathLst>
                <a:path extrusionOk="0" h="906" w="835">
                  <a:moveTo>
                    <a:pt x="382" y="0"/>
                  </a:moveTo>
                  <a:cubicBezTo>
                    <a:pt x="429" y="72"/>
                    <a:pt x="453" y="120"/>
                    <a:pt x="453" y="215"/>
                  </a:cubicBezTo>
                  <a:cubicBezTo>
                    <a:pt x="453" y="453"/>
                    <a:pt x="239" y="667"/>
                    <a:pt x="1" y="667"/>
                  </a:cubicBezTo>
                  <a:cubicBezTo>
                    <a:pt x="72" y="810"/>
                    <a:pt x="215" y="905"/>
                    <a:pt x="382" y="905"/>
                  </a:cubicBezTo>
                  <a:cubicBezTo>
                    <a:pt x="620" y="905"/>
                    <a:pt x="834" y="691"/>
                    <a:pt x="834" y="453"/>
                  </a:cubicBezTo>
                  <a:cubicBezTo>
                    <a:pt x="834" y="215"/>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54"/>
            <p:cNvSpPr/>
            <p:nvPr/>
          </p:nvSpPr>
          <p:spPr>
            <a:xfrm>
              <a:off x="5272852" y="4269606"/>
              <a:ext cx="27012" cy="27012"/>
            </a:xfrm>
            <a:custGeom>
              <a:rect b="b" l="l" r="r" t="t"/>
              <a:pathLst>
                <a:path extrusionOk="0" h="906" w="906">
                  <a:moveTo>
                    <a:pt x="453" y="0"/>
                  </a:moveTo>
                  <a:cubicBezTo>
                    <a:pt x="215" y="0"/>
                    <a:pt x="1" y="215"/>
                    <a:pt x="1" y="453"/>
                  </a:cubicBezTo>
                  <a:cubicBezTo>
                    <a:pt x="1" y="691"/>
                    <a:pt x="215" y="905"/>
                    <a:pt x="453" y="905"/>
                  </a:cubicBezTo>
                  <a:cubicBezTo>
                    <a:pt x="692" y="905"/>
                    <a:pt x="906" y="691"/>
                    <a:pt x="906" y="453"/>
                  </a:cubicBezTo>
                  <a:cubicBezTo>
                    <a:pt x="906" y="215"/>
                    <a:pt x="692"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54"/>
            <p:cNvSpPr/>
            <p:nvPr/>
          </p:nvSpPr>
          <p:spPr>
            <a:xfrm>
              <a:off x="5253711" y="4324973"/>
              <a:ext cx="26297" cy="26297"/>
            </a:xfrm>
            <a:custGeom>
              <a:rect b="b" l="l" r="r" t="t"/>
              <a:pathLst>
                <a:path extrusionOk="0" h="882" w="882">
                  <a:moveTo>
                    <a:pt x="429" y="1"/>
                  </a:moveTo>
                  <a:cubicBezTo>
                    <a:pt x="191" y="1"/>
                    <a:pt x="0" y="191"/>
                    <a:pt x="0" y="429"/>
                  </a:cubicBezTo>
                  <a:cubicBezTo>
                    <a:pt x="0" y="691"/>
                    <a:pt x="191" y="882"/>
                    <a:pt x="429" y="882"/>
                  </a:cubicBezTo>
                  <a:cubicBezTo>
                    <a:pt x="691" y="882"/>
                    <a:pt x="881" y="691"/>
                    <a:pt x="881" y="429"/>
                  </a:cubicBezTo>
                  <a:cubicBezTo>
                    <a:pt x="881" y="191"/>
                    <a:pt x="691" y="1"/>
                    <a:pt x="42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4"/>
            <p:cNvSpPr/>
            <p:nvPr/>
          </p:nvSpPr>
          <p:spPr>
            <a:xfrm>
              <a:off x="5207557" y="4388182"/>
              <a:ext cx="26297" cy="26297"/>
            </a:xfrm>
            <a:custGeom>
              <a:rect b="b" l="l" r="r" t="t"/>
              <a:pathLst>
                <a:path extrusionOk="0" h="882" w="882">
                  <a:moveTo>
                    <a:pt x="453" y="0"/>
                  </a:moveTo>
                  <a:cubicBezTo>
                    <a:pt x="191" y="0"/>
                    <a:pt x="0" y="191"/>
                    <a:pt x="0" y="429"/>
                  </a:cubicBezTo>
                  <a:cubicBezTo>
                    <a:pt x="0" y="691"/>
                    <a:pt x="191" y="881"/>
                    <a:pt x="453" y="881"/>
                  </a:cubicBezTo>
                  <a:cubicBezTo>
                    <a:pt x="691" y="881"/>
                    <a:pt x="881" y="691"/>
                    <a:pt x="881" y="429"/>
                  </a:cubicBezTo>
                  <a:cubicBezTo>
                    <a:pt x="881" y="191"/>
                    <a:pt x="691"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4"/>
            <p:cNvSpPr/>
            <p:nvPr/>
          </p:nvSpPr>
          <p:spPr>
            <a:xfrm>
              <a:off x="5122344" y="4364031"/>
              <a:ext cx="26297" cy="26297"/>
            </a:xfrm>
            <a:custGeom>
              <a:rect b="b" l="l" r="r" t="t"/>
              <a:pathLst>
                <a:path extrusionOk="0" h="882" w="882">
                  <a:moveTo>
                    <a:pt x="453" y="1"/>
                  </a:moveTo>
                  <a:cubicBezTo>
                    <a:pt x="191" y="1"/>
                    <a:pt x="0" y="191"/>
                    <a:pt x="0" y="453"/>
                  </a:cubicBezTo>
                  <a:cubicBezTo>
                    <a:pt x="0" y="691"/>
                    <a:pt x="191" y="882"/>
                    <a:pt x="453" y="882"/>
                  </a:cubicBezTo>
                  <a:cubicBezTo>
                    <a:pt x="691" y="882"/>
                    <a:pt x="881" y="691"/>
                    <a:pt x="881" y="453"/>
                  </a:cubicBezTo>
                  <a:cubicBezTo>
                    <a:pt x="881"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4"/>
            <p:cNvSpPr/>
            <p:nvPr/>
          </p:nvSpPr>
          <p:spPr>
            <a:xfrm>
              <a:off x="5042111" y="4374675"/>
              <a:ext cx="27012" cy="26297"/>
            </a:xfrm>
            <a:custGeom>
              <a:rect b="b" l="l" r="r" t="t"/>
              <a:pathLst>
                <a:path extrusionOk="0" h="882" w="906">
                  <a:moveTo>
                    <a:pt x="453" y="1"/>
                  </a:moveTo>
                  <a:cubicBezTo>
                    <a:pt x="215" y="1"/>
                    <a:pt x="0" y="191"/>
                    <a:pt x="0" y="453"/>
                  </a:cubicBezTo>
                  <a:cubicBezTo>
                    <a:pt x="0" y="691"/>
                    <a:pt x="215" y="882"/>
                    <a:pt x="453" y="882"/>
                  </a:cubicBezTo>
                  <a:cubicBezTo>
                    <a:pt x="691" y="882"/>
                    <a:pt x="905" y="691"/>
                    <a:pt x="905" y="453"/>
                  </a:cubicBezTo>
                  <a:cubicBezTo>
                    <a:pt x="905"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4"/>
            <p:cNvSpPr/>
            <p:nvPr/>
          </p:nvSpPr>
          <p:spPr>
            <a:xfrm>
              <a:off x="5274999" y="4269606"/>
              <a:ext cx="24866" cy="27012"/>
            </a:xfrm>
            <a:custGeom>
              <a:rect b="b" l="l" r="r" t="t"/>
              <a:pathLst>
                <a:path extrusionOk="0" h="906" w="834">
                  <a:moveTo>
                    <a:pt x="381" y="0"/>
                  </a:moveTo>
                  <a:cubicBezTo>
                    <a:pt x="405" y="72"/>
                    <a:pt x="453" y="119"/>
                    <a:pt x="453" y="215"/>
                  </a:cubicBezTo>
                  <a:cubicBezTo>
                    <a:pt x="453" y="453"/>
                    <a:pt x="239" y="667"/>
                    <a:pt x="0" y="667"/>
                  </a:cubicBezTo>
                  <a:cubicBezTo>
                    <a:pt x="48" y="810"/>
                    <a:pt x="215" y="905"/>
                    <a:pt x="381" y="905"/>
                  </a:cubicBezTo>
                  <a:cubicBezTo>
                    <a:pt x="620" y="905"/>
                    <a:pt x="834" y="691"/>
                    <a:pt x="834" y="453"/>
                  </a:cubicBezTo>
                  <a:cubicBezTo>
                    <a:pt x="834" y="215"/>
                    <a:pt x="620" y="0"/>
                    <a:pt x="38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4"/>
            <p:cNvSpPr/>
            <p:nvPr/>
          </p:nvSpPr>
          <p:spPr>
            <a:xfrm>
              <a:off x="5255112" y="4324973"/>
              <a:ext cx="24896" cy="26297"/>
            </a:xfrm>
            <a:custGeom>
              <a:rect b="b" l="l" r="r" t="t"/>
              <a:pathLst>
                <a:path extrusionOk="0" h="882" w="835">
                  <a:moveTo>
                    <a:pt x="405" y="1"/>
                  </a:moveTo>
                  <a:cubicBezTo>
                    <a:pt x="429" y="48"/>
                    <a:pt x="453" y="120"/>
                    <a:pt x="453" y="215"/>
                  </a:cubicBezTo>
                  <a:cubicBezTo>
                    <a:pt x="453" y="453"/>
                    <a:pt x="239" y="644"/>
                    <a:pt x="1" y="644"/>
                  </a:cubicBezTo>
                  <a:cubicBezTo>
                    <a:pt x="72" y="810"/>
                    <a:pt x="215" y="882"/>
                    <a:pt x="405" y="882"/>
                  </a:cubicBezTo>
                  <a:cubicBezTo>
                    <a:pt x="644" y="882"/>
                    <a:pt x="834" y="668"/>
                    <a:pt x="834" y="453"/>
                  </a:cubicBezTo>
                  <a:cubicBezTo>
                    <a:pt x="834" y="215"/>
                    <a:pt x="667" y="1"/>
                    <a:pt x="405"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4"/>
            <p:cNvSpPr/>
            <p:nvPr/>
          </p:nvSpPr>
          <p:spPr>
            <a:xfrm>
              <a:off x="5208958" y="4388182"/>
              <a:ext cx="24896" cy="26297"/>
            </a:xfrm>
            <a:custGeom>
              <a:rect b="b" l="l" r="r" t="t"/>
              <a:pathLst>
                <a:path extrusionOk="0" h="882" w="835">
                  <a:moveTo>
                    <a:pt x="406" y="0"/>
                  </a:moveTo>
                  <a:cubicBezTo>
                    <a:pt x="429" y="48"/>
                    <a:pt x="453" y="119"/>
                    <a:pt x="453" y="191"/>
                  </a:cubicBezTo>
                  <a:cubicBezTo>
                    <a:pt x="453" y="429"/>
                    <a:pt x="239" y="643"/>
                    <a:pt x="1" y="643"/>
                  </a:cubicBezTo>
                  <a:cubicBezTo>
                    <a:pt x="72" y="786"/>
                    <a:pt x="215" y="881"/>
                    <a:pt x="406" y="881"/>
                  </a:cubicBezTo>
                  <a:cubicBezTo>
                    <a:pt x="644" y="881"/>
                    <a:pt x="834" y="667"/>
                    <a:pt x="834" y="429"/>
                  </a:cubicBezTo>
                  <a:cubicBezTo>
                    <a:pt x="834" y="191"/>
                    <a:pt x="644" y="0"/>
                    <a:pt x="4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4"/>
            <p:cNvSpPr/>
            <p:nvPr/>
          </p:nvSpPr>
          <p:spPr>
            <a:xfrm>
              <a:off x="5123746" y="4364031"/>
              <a:ext cx="24896" cy="26297"/>
            </a:xfrm>
            <a:custGeom>
              <a:rect b="b" l="l" r="r" t="t"/>
              <a:pathLst>
                <a:path extrusionOk="0" h="882" w="835">
                  <a:moveTo>
                    <a:pt x="406" y="1"/>
                  </a:moveTo>
                  <a:cubicBezTo>
                    <a:pt x="430" y="48"/>
                    <a:pt x="453" y="120"/>
                    <a:pt x="453" y="215"/>
                  </a:cubicBezTo>
                  <a:cubicBezTo>
                    <a:pt x="453" y="453"/>
                    <a:pt x="239" y="644"/>
                    <a:pt x="1" y="644"/>
                  </a:cubicBezTo>
                  <a:cubicBezTo>
                    <a:pt x="72" y="810"/>
                    <a:pt x="215" y="882"/>
                    <a:pt x="406" y="882"/>
                  </a:cubicBezTo>
                  <a:cubicBezTo>
                    <a:pt x="644" y="882"/>
                    <a:pt x="834" y="691"/>
                    <a:pt x="834" y="453"/>
                  </a:cubicBezTo>
                  <a:cubicBezTo>
                    <a:pt x="834" y="215"/>
                    <a:pt x="668" y="1"/>
                    <a:pt x="40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4"/>
            <p:cNvSpPr/>
            <p:nvPr/>
          </p:nvSpPr>
          <p:spPr>
            <a:xfrm>
              <a:off x="5044228" y="4374675"/>
              <a:ext cx="24896" cy="26297"/>
            </a:xfrm>
            <a:custGeom>
              <a:rect b="b" l="l" r="r" t="t"/>
              <a:pathLst>
                <a:path extrusionOk="0" h="882" w="835">
                  <a:moveTo>
                    <a:pt x="382" y="1"/>
                  </a:moveTo>
                  <a:cubicBezTo>
                    <a:pt x="406" y="48"/>
                    <a:pt x="453" y="120"/>
                    <a:pt x="453" y="215"/>
                  </a:cubicBezTo>
                  <a:cubicBezTo>
                    <a:pt x="453" y="453"/>
                    <a:pt x="239" y="644"/>
                    <a:pt x="1" y="644"/>
                  </a:cubicBezTo>
                  <a:cubicBezTo>
                    <a:pt x="48" y="810"/>
                    <a:pt x="215" y="882"/>
                    <a:pt x="382" y="882"/>
                  </a:cubicBezTo>
                  <a:cubicBezTo>
                    <a:pt x="620" y="882"/>
                    <a:pt x="834" y="691"/>
                    <a:pt x="834" y="453"/>
                  </a:cubicBezTo>
                  <a:cubicBezTo>
                    <a:pt x="834" y="215"/>
                    <a:pt x="620" y="1"/>
                    <a:pt x="382"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4"/>
            <p:cNvSpPr/>
            <p:nvPr/>
          </p:nvSpPr>
          <p:spPr>
            <a:xfrm>
              <a:off x="4963279" y="4471963"/>
              <a:ext cx="343707" cy="24180"/>
            </a:xfrm>
            <a:custGeom>
              <a:rect b="b" l="l" r="r" t="t"/>
              <a:pathLst>
                <a:path extrusionOk="0" h="811" w="11528">
                  <a:moveTo>
                    <a:pt x="120" y="0"/>
                  </a:moveTo>
                  <a:cubicBezTo>
                    <a:pt x="72" y="0"/>
                    <a:pt x="1" y="72"/>
                    <a:pt x="1" y="119"/>
                  </a:cubicBezTo>
                  <a:lnTo>
                    <a:pt x="1" y="691"/>
                  </a:lnTo>
                  <a:cubicBezTo>
                    <a:pt x="1" y="762"/>
                    <a:pt x="72" y="810"/>
                    <a:pt x="120" y="810"/>
                  </a:cubicBezTo>
                  <a:lnTo>
                    <a:pt x="11408" y="810"/>
                  </a:lnTo>
                  <a:cubicBezTo>
                    <a:pt x="11456" y="810"/>
                    <a:pt x="11527" y="762"/>
                    <a:pt x="11527" y="691"/>
                  </a:cubicBezTo>
                  <a:lnTo>
                    <a:pt x="11527" y="119"/>
                  </a:lnTo>
                  <a:cubicBezTo>
                    <a:pt x="11527" y="72"/>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4"/>
            <p:cNvSpPr/>
            <p:nvPr/>
          </p:nvSpPr>
          <p:spPr>
            <a:xfrm>
              <a:off x="5289191" y="4471963"/>
              <a:ext cx="17800" cy="24180"/>
            </a:xfrm>
            <a:custGeom>
              <a:rect b="b" l="l" r="r" t="t"/>
              <a:pathLst>
                <a:path extrusionOk="0" h="811" w="597">
                  <a:moveTo>
                    <a:pt x="1" y="0"/>
                  </a:moveTo>
                  <a:cubicBezTo>
                    <a:pt x="48" y="0"/>
                    <a:pt x="120" y="72"/>
                    <a:pt x="120" y="119"/>
                  </a:cubicBezTo>
                  <a:lnTo>
                    <a:pt x="120" y="691"/>
                  </a:lnTo>
                  <a:cubicBezTo>
                    <a:pt x="120" y="739"/>
                    <a:pt x="48" y="810"/>
                    <a:pt x="1" y="810"/>
                  </a:cubicBezTo>
                  <a:lnTo>
                    <a:pt x="477" y="810"/>
                  </a:lnTo>
                  <a:cubicBezTo>
                    <a:pt x="525" y="810"/>
                    <a:pt x="596" y="762"/>
                    <a:pt x="596" y="691"/>
                  </a:cubicBezTo>
                  <a:lnTo>
                    <a:pt x="596" y="119"/>
                  </a:lnTo>
                  <a:cubicBezTo>
                    <a:pt x="596" y="72"/>
                    <a:pt x="525"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54"/>
            <p:cNvSpPr/>
            <p:nvPr/>
          </p:nvSpPr>
          <p:spPr>
            <a:xfrm>
              <a:off x="5002338" y="4163106"/>
              <a:ext cx="303934" cy="211597"/>
            </a:xfrm>
            <a:custGeom>
              <a:rect b="b" l="l" r="r" t="t"/>
              <a:pathLst>
                <a:path extrusionOk="0" h="7097" w="10194">
                  <a:moveTo>
                    <a:pt x="9526" y="334"/>
                  </a:moveTo>
                  <a:cubicBezTo>
                    <a:pt x="9669" y="334"/>
                    <a:pt x="9788" y="453"/>
                    <a:pt x="9788" y="595"/>
                  </a:cubicBezTo>
                  <a:cubicBezTo>
                    <a:pt x="9788" y="762"/>
                    <a:pt x="9669" y="881"/>
                    <a:pt x="9526" y="881"/>
                  </a:cubicBezTo>
                  <a:cubicBezTo>
                    <a:pt x="9384" y="881"/>
                    <a:pt x="9265" y="762"/>
                    <a:pt x="9265" y="595"/>
                  </a:cubicBezTo>
                  <a:cubicBezTo>
                    <a:pt x="9241" y="476"/>
                    <a:pt x="9384" y="334"/>
                    <a:pt x="9526" y="334"/>
                  </a:cubicBezTo>
                  <a:close/>
                  <a:moveTo>
                    <a:pt x="7359" y="1072"/>
                  </a:moveTo>
                  <a:cubicBezTo>
                    <a:pt x="7502" y="1072"/>
                    <a:pt x="7621" y="1191"/>
                    <a:pt x="7621" y="1358"/>
                  </a:cubicBezTo>
                  <a:cubicBezTo>
                    <a:pt x="7621" y="1500"/>
                    <a:pt x="7502" y="1619"/>
                    <a:pt x="7359" y="1619"/>
                  </a:cubicBezTo>
                  <a:cubicBezTo>
                    <a:pt x="7216" y="1619"/>
                    <a:pt x="7097" y="1500"/>
                    <a:pt x="7097" y="1358"/>
                  </a:cubicBezTo>
                  <a:cubicBezTo>
                    <a:pt x="7097" y="1191"/>
                    <a:pt x="7216" y="1072"/>
                    <a:pt x="7359" y="1072"/>
                  </a:cubicBezTo>
                  <a:close/>
                  <a:moveTo>
                    <a:pt x="6145" y="2739"/>
                  </a:moveTo>
                  <a:cubicBezTo>
                    <a:pt x="6288" y="2739"/>
                    <a:pt x="6407" y="2858"/>
                    <a:pt x="6407" y="3025"/>
                  </a:cubicBezTo>
                  <a:cubicBezTo>
                    <a:pt x="6407" y="3167"/>
                    <a:pt x="6288" y="3287"/>
                    <a:pt x="6145" y="3287"/>
                  </a:cubicBezTo>
                  <a:cubicBezTo>
                    <a:pt x="5978" y="3287"/>
                    <a:pt x="5859" y="3167"/>
                    <a:pt x="5859" y="3025"/>
                  </a:cubicBezTo>
                  <a:cubicBezTo>
                    <a:pt x="5859" y="2858"/>
                    <a:pt x="5978" y="2739"/>
                    <a:pt x="6145" y="2739"/>
                  </a:cubicBezTo>
                  <a:close/>
                  <a:moveTo>
                    <a:pt x="2025" y="4096"/>
                  </a:moveTo>
                  <a:cubicBezTo>
                    <a:pt x="2168" y="4096"/>
                    <a:pt x="2287" y="4215"/>
                    <a:pt x="2287" y="4358"/>
                  </a:cubicBezTo>
                  <a:cubicBezTo>
                    <a:pt x="2287" y="4501"/>
                    <a:pt x="2168" y="4620"/>
                    <a:pt x="2025" y="4620"/>
                  </a:cubicBezTo>
                  <a:cubicBezTo>
                    <a:pt x="1882" y="4620"/>
                    <a:pt x="1763" y="4501"/>
                    <a:pt x="1763" y="4358"/>
                  </a:cubicBezTo>
                  <a:cubicBezTo>
                    <a:pt x="1763" y="4239"/>
                    <a:pt x="1882" y="4096"/>
                    <a:pt x="2025" y="4096"/>
                  </a:cubicBezTo>
                  <a:close/>
                  <a:moveTo>
                    <a:pt x="4716" y="4644"/>
                  </a:moveTo>
                  <a:cubicBezTo>
                    <a:pt x="4859" y="4644"/>
                    <a:pt x="4978" y="4763"/>
                    <a:pt x="4978" y="4930"/>
                  </a:cubicBezTo>
                  <a:cubicBezTo>
                    <a:pt x="4978" y="5073"/>
                    <a:pt x="4859" y="5192"/>
                    <a:pt x="4716" y="5192"/>
                  </a:cubicBezTo>
                  <a:cubicBezTo>
                    <a:pt x="4549" y="5192"/>
                    <a:pt x="4430" y="5073"/>
                    <a:pt x="4430" y="4930"/>
                  </a:cubicBezTo>
                  <a:cubicBezTo>
                    <a:pt x="4406" y="4763"/>
                    <a:pt x="4525" y="4644"/>
                    <a:pt x="4716" y="4644"/>
                  </a:cubicBezTo>
                  <a:close/>
                  <a:moveTo>
                    <a:pt x="9526" y="0"/>
                  </a:moveTo>
                  <a:cubicBezTo>
                    <a:pt x="9169" y="0"/>
                    <a:pt x="8907" y="286"/>
                    <a:pt x="8907" y="643"/>
                  </a:cubicBezTo>
                  <a:lnTo>
                    <a:pt x="8907" y="691"/>
                  </a:lnTo>
                  <a:lnTo>
                    <a:pt x="7883" y="1024"/>
                  </a:lnTo>
                  <a:cubicBezTo>
                    <a:pt x="7764" y="834"/>
                    <a:pt x="7574" y="715"/>
                    <a:pt x="7336" y="715"/>
                  </a:cubicBezTo>
                  <a:cubicBezTo>
                    <a:pt x="7026" y="762"/>
                    <a:pt x="6764" y="1000"/>
                    <a:pt x="6740" y="1286"/>
                  </a:cubicBezTo>
                  <a:cubicBezTo>
                    <a:pt x="6740" y="1477"/>
                    <a:pt x="6764" y="1619"/>
                    <a:pt x="6883" y="1739"/>
                  </a:cubicBezTo>
                  <a:lnTo>
                    <a:pt x="6407" y="2429"/>
                  </a:lnTo>
                  <a:cubicBezTo>
                    <a:pt x="6337" y="2394"/>
                    <a:pt x="6255" y="2372"/>
                    <a:pt x="6178" y="2372"/>
                  </a:cubicBezTo>
                  <a:cubicBezTo>
                    <a:pt x="6150" y="2372"/>
                    <a:pt x="6123" y="2375"/>
                    <a:pt x="6097" y="2382"/>
                  </a:cubicBezTo>
                  <a:cubicBezTo>
                    <a:pt x="5811" y="2429"/>
                    <a:pt x="5573" y="2667"/>
                    <a:pt x="5549" y="2953"/>
                  </a:cubicBezTo>
                  <a:cubicBezTo>
                    <a:pt x="5502" y="3144"/>
                    <a:pt x="5573" y="3310"/>
                    <a:pt x="5692" y="3429"/>
                  </a:cubicBezTo>
                  <a:lnTo>
                    <a:pt x="5002" y="4382"/>
                  </a:lnTo>
                  <a:cubicBezTo>
                    <a:pt x="4906" y="4334"/>
                    <a:pt x="4835" y="4334"/>
                    <a:pt x="4716" y="4334"/>
                  </a:cubicBezTo>
                  <a:cubicBezTo>
                    <a:pt x="4430" y="4334"/>
                    <a:pt x="4240" y="4477"/>
                    <a:pt x="4121" y="4715"/>
                  </a:cubicBezTo>
                  <a:lnTo>
                    <a:pt x="2692" y="4382"/>
                  </a:lnTo>
                  <a:cubicBezTo>
                    <a:pt x="2692" y="4051"/>
                    <a:pt x="2406" y="3781"/>
                    <a:pt x="2060" y="3781"/>
                  </a:cubicBezTo>
                  <a:cubicBezTo>
                    <a:pt x="2033" y="3781"/>
                    <a:pt x="2005" y="3783"/>
                    <a:pt x="1977" y="3787"/>
                  </a:cubicBezTo>
                  <a:cubicBezTo>
                    <a:pt x="1668" y="3810"/>
                    <a:pt x="1430" y="4049"/>
                    <a:pt x="1406" y="4358"/>
                  </a:cubicBezTo>
                  <a:cubicBezTo>
                    <a:pt x="1382" y="4501"/>
                    <a:pt x="1430" y="4644"/>
                    <a:pt x="1501" y="4763"/>
                  </a:cubicBezTo>
                  <a:lnTo>
                    <a:pt x="24" y="6882"/>
                  </a:lnTo>
                  <a:cubicBezTo>
                    <a:pt x="1" y="6906"/>
                    <a:pt x="1" y="7002"/>
                    <a:pt x="96" y="7073"/>
                  </a:cubicBezTo>
                  <a:cubicBezTo>
                    <a:pt x="120" y="7097"/>
                    <a:pt x="144" y="7097"/>
                    <a:pt x="191" y="7097"/>
                  </a:cubicBezTo>
                  <a:cubicBezTo>
                    <a:pt x="239" y="7097"/>
                    <a:pt x="310" y="7073"/>
                    <a:pt x="334" y="7025"/>
                  </a:cubicBezTo>
                  <a:lnTo>
                    <a:pt x="1787" y="4954"/>
                  </a:lnTo>
                  <a:cubicBezTo>
                    <a:pt x="1882" y="4977"/>
                    <a:pt x="1977" y="5001"/>
                    <a:pt x="2049" y="5001"/>
                  </a:cubicBezTo>
                  <a:cubicBezTo>
                    <a:pt x="2287" y="5001"/>
                    <a:pt x="2501" y="4882"/>
                    <a:pt x="2596" y="4715"/>
                  </a:cubicBezTo>
                  <a:lnTo>
                    <a:pt x="4073" y="5049"/>
                  </a:lnTo>
                  <a:cubicBezTo>
                    <a:pt x="4141" y="5344"/>
                    <a:pt x="4404" y="5574"/>
                    <a:pt x="4718" y="5574"/>
                  </a:cubicBezTo>
                  <a:cubicBezTo>
                    <a:pt x="4733" y="5574"/>
                    <a:pt x="4748" y="5574"/>
                    <a:pt x="4764" y="5573"/>
                  </a:cubicBezTo>
                  <a:cubicBezTo>
                    <a:pt x="5073" y="5549"/>
                    <a:pt x="5264" y="5311"/>
                    <a:pt x="5335" y="5049"/>
                  </a:cubicBezTo>
                  <a:cubicBezTo>
                    <a:pt x="5359" y="4882"/>
                    <a:pt x="5335" y="4763"/>
                    <a:pt x="5240" y="4644"/>
                  </a:cubicBezTo>
                  <a:lnTo>
                    <a:pt x="5954" y="3644"/>
                  </a:lnTo>
                  <a:cubicBezTo>
                    <a:pt x="6050" y="3668"/>
                    <a:pt x="6097" y="3668"/>
                    <a:pt x="6192" y="3668"/>
                  </a:cubicBezTo>
                  <a:cubicBezTo>
                    <a:pt x="6502" y="3644"/>
                    <a:pt x="6740" y="3406"/>
                    <a:pt x="6764" y="3096"/>
                  </a:cubicBezTo>
                  <a:cubicBezTo>
                    <a:pt x="6764" y="2953"/>
                    <a:pt x="6740" y="2810"/>
                    <a:pt x="6645" y="2691"/>
                  </a:cubicBezTo>
                  <a:lnTo>
                    <a:pt x="7145" y="2001"/>
                  </a:lnTo>
                  <a:cubicBezTo>
                    <a:pt x="7216" y="2024"/>
                    <a:pt x="7264" y="2024"/>
                    <a:pt x="7359" y="2024"/>
                  </a:cubicBezTo>
                  <a:cubicBezTo>
                    <a:pt x="7717" y="2024"/>
                    <a:pt x="7979" y="1762"/>
                    <a:pt x="7979" y="1405"/>
                  </a:cubicBezTo>
                  <a:lnTo>
                    <a:pt x="9026" y="1048"/>
                  </a:lnTo>
                  <a:cubicBezTo>
                    <a:pt x="9131" y="1215"/>
                    <a:pt x="9308" y="1291"/>
                    <a:pt x="9511" y="1291"/>
                  </a:cubicBezTo>
                  <a:cubicBezTo>
                    <a:pt x="9540" y="1291"/>
                    <a:pt x="9569" y="1289"/>
                    <a:pt x="9598" y="1286"/>
                  </a:cubicBezTo>
                  <a:cubicBezTo>
                    <a:pt x="9884" y="1262"/>
                    <a:pt x="10122" y="1024"/>
                    <a:pt x="10146" y="715"/>
                  </a:cubicBezTo>
                  <a:cubicBezTo>
                    <a:pt x="10193" y="334"/>
                    <a:pt x="9884" y="0"/>
                    <a:pt x="9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54"/>
            <p:cNvSpPr/>
            <p:nvPr/>
          </p:nvSpPr>
          <p:spPr>
            <a:xfrm>
              <a:off x="5002338" y="4264627"/>
              <a:ext cx="302503" cy="181812"/>
            </a:xfrm>
            <a:custGeom>
              <a:rect b="b" l="l" r="r" t="t"/>
              <a:pathLst>
                <a:path extrusionOk="0" h="6098" w="10146">
                  <a:moveTo>
                    <a:pt x="9503" y="358"/>
                  </a:moveTo>
                  <a:cubicBezTo>
                    <a:pt x="9646" y="358"/>
                    <a:pt x="9765" y="477"/>
                    <a:pt x="9765" y="620"/>
                  </a:cubicBezTo>
                  <a:cubicBezTo>
                    <a:pt x="9765" y="763"/>
                    <a:pt x="9646" y="882"/>
                    <a:pt x="9503" y="882"/>
                  </a:cubicBezTo>
                  <a:cubicBezTo>
                    <a:pt x="9360" y="882"/>
                    <a:pt x="9241" y="763"/>
                    <a:pt x="9241" y="620"/>
                  </a:cubicBezTo>
                  <a:cubicBezTo>
                    <a:pt x="9241" y="477"/>
                    <a:pt x="9360" y="358"/>
                    <a:pt x="9503" y="358"/>
                  </a:cubicBezTo>
                  <a:close/>
                  <a:moveTo>
                    <a:pt x="4478" y="3549"/>
                  </a:moveTo>
                  <a:cubicBezTo>
                    <a:pt x="4621" y="3549"/>
                    <a:pt x="4740" y="3668"/>
                    <a:pt x="4740" y="3811"/>
                  </a:cubicBezTo>
                  <a:cubicBezTo>
                    <a:pt x="4764" y="3930"/>
                    <a:pt x="4621" y="4073"/>
                    <a:pt x="4478" y="4073"/>
                  </a:cubicBezTo>
                  <a:cubicBezTo>
                    <a:pt x="4311" y="4073"/>
                    <a:pt x="4192" y="3954"/>
                    <a:pt x="4192" y="3811"/>
                  </a:cubicBezTo>
                  <a:cubicBezTo>
                    <a:pt x="4192" y="3668"/>
                    <a:pt x="4311" y="3549"/>
                    <a:pt x="4478" y="3549"/>
                  </a:cubicBezTo>
                  <a:close/>
                  <a:moveTo>
                    <a:pt x="1787" y="3906"/>
                  </a:moveTo>
                  <a:cubicBezTo>
                    <a:pt x="1930" y="3906"/>
                    <a:pt x="2049" y="4025"/>
                    <a:pt x="2049" y="4168"/>
                  </a:cubicBezTo>
                  <a:cubicBezTo>
                    <a:pt x="2049" y="4287"/>
                    <a:pt x="1930" y="4430"/>
                    <a:pt x="1787" y="4430"/>
                  </a:cubicBezTo>
                  <a:cubicBezTo>
                    <a:pt x="1644" y="4430"/>
                    <a:pt x="1525" y="4311"/>
                    <a:pt x="1525" y="4168"/>
                  </a:cubicBezTo>
                  <a:cubicBezTo>
                    <a:pt x="1525" y="4025"/>
                    <a:pt x="1644" y="3906"/>
                    <a:pt x="1787" y="3906"/>
                  </a:cubicBezTo>
                  <a:close/>
                  <a:moveTo>
                    <a:pt x="7336" y="4335"/>
                  </a:moveTo>
                  <a:cubicBezTo>
                    <a:pt x="7478" y="4335"/>
                    <a:pt x="7597" y="4454"/>
                    <a:pt x="7597" y="4621"/>
                  </a:cubicBezTo>
                  <a:cubicBezTo>
                    <a:pt x="7597" y="4763"/>
                    <a:pt x="7478" y="4883"/>
                    <a:pt x="7336" y="4883"/>
                  </a:cubicBezTo>
                  <a:cubicBezTo>
                    <a:pt x="7169" y="4883"/>
                    <a:pt x="7050" y="4763"/>
                    <a:pt x="7050" y="4621"/>
                  </a:cubicBezTo>
                  <a:cubicBezTo>
                    <a:pt x="7050" y="4454"/>
                    <a:pt x="7169" y="4335"/>
                    <a:pt x="7336" y="4335"/>
                  </a:cubicBezTo>
                  <a:close/>
                  <a:moveTo>
                    <a:pt x="9526" y="1"/>
                  </a:moveTo>
                  <a:cubicBezTo>
                    <a:pt x="9169" y="1"/>
                    <a:pt x="8907" y="263"/>
                    <a:pt x="8907" y="620"/>
                  </a:cubicBezTo>
                  <a:cubicBezTo>
                    <a:pt x="8907" y="858"/>
                    <a:pt x="9026" y="1072"/>
                    <a:pt x="9193" y="1167"/>
                  </a:cubicBezTo>
                  <a:lnTo>
                    <a:pt x="8955" y="1834"/>
                  </a:lnTo>
                  <a:lnTo>
                    <a:pt x="8883" y="1834"/>
                  </a:lnTo>
                  <a:cubicBezTo>
                    <a:pt x="8788" y="1834"/>
                    <a:pt x="8693" y="1930"/>
                    <a:pt x="8693" y="2025"/>
                  </a:cubicBezTo>
                  <a:cubicBezTo>
                    <a:pt x="8693" y="2096"/>
                    <a:pt x="8788" y="2191"/>
                    <a:pt x="8883" y="2191"/>
                  </a:cubicBezTo>
                  <a:cubicBezTo>
                    <a:pt x="9026" y="2191"/>
                    <a:pt x="9145" y="2311"/>
                    <a:pt x="9145" y="2477"/>
                  </a:cubicBezTo>
                  <a:cubicBezTo>
                    <a:pt x="9145" y="2620"/>
                    <a:pt x="9026" y="2739"/>
                    <a:pt x="8883" y="2739"/>
                  </a:cubicBezTo>
                  <a:cubicBezTo>
                    <a:pt x="8764" y="2739"/>
                    <a:pt x="8645" y="2644"/>
                    <a:pt x="8598" y="2525"/>
                  </a:cubicBezTo>
                  <a:cubicBezTo>
                    <a:pt x="8578" y="2446"/>
                    <a:pt x="8509" y="2400"/>
                    <a:pt x="8446" y="2400"/>
                  </a:cubicBezTo>
                  <a:cubicBezTo>
                    <a:pt x="8432" y="2400"/>
                    <a:pt x="8419" y="2402"/>
                    <a:pt x="8407" y="2406"/>
                  </a:cubicBezTo>
                  <a:cubicBezTo>
                    <a:pt x="8312" y="2430"/>
                    <a:pt x="8240" y="2525"/>
                    <a:pt x="8288" y="2620"/>
                  </a:cubicBezTo>
                  <a:cubicBezTo>
                    <a:pt x="8312" y="2739"/>
                    <a:pt x="8360" y="2834"/>
                    <a:pt x="8455" y="2906"/>
                  </a:cubicBezTo>
                  <a:lnTo>
                    <a:pt x="7621" y="4025"/>
                  </a:lnTo>
                  <a:cubicBezTo>
                    <a:pt x="7526" y="3954"/>
                    <a:pt x="7455" y="3930"/>
                    <a:pt x="7336" y="3930"/>
                  </a:cubicBezTo>
                  <a:cubicBezTo>
                    <a:pt x="7050" y="3930"/>
                    <a:pt x="6859" y="4073"/>
                    <a:pt x="6764" y="4311"/>
                  </a:cubicBezTo>
                  <a:lnTo>
                    <a:pt x="5121" y="3787"/>
                  </a:lnTo>
                  <a:lnTo>
                    <a:pt x="5121" y="3739"/>
                  </a:lnTo>
                  <a:cubicBezTo>
                    <a:pt x="5121" y="3382"/>
                    <a:pt x="4859" y="3120"/>
                    <a:pt x="4502" y="3120"/>
                  </a:cubicBezTo>
                  <a:cubicBezTo>
                    <a:pt x="4192" y="3120"/>
                    <a:pt x="3930" y="3358"/>
                    <a:pt x="3882" y="3620"/>
                  </a:cubicBezTo>
                  <a:lnTo>
                    <a:pt x="2358" y="3811"/>
                  </a:lnTo>
                  <a:cubicBezTo>
                    <a:pt x="2239" y="3597"/>
                    <a:pt x="2025" y="3477"/>
                    <a:pt x="1787" y="3477"/>
                  </a:cubicBezTo>
                  <a:cubicBezTo>
                    <a:pt x="1430" y="3477"/>
                    <a:pt x="1168" y="3739"/>
                    <a:pt x="1168" y="4097"/>
                  </a:cubicBezTo>
                  <a:cubicBezTo>
                    <a:pt x="1168" y="4216"/>
                    <a:pt x="1191" y="4335"/>
                    <a:pt x="1263" y="4430"/>
                  </a:cubicBezTo>
                  <a:lnTo>
                    <a:pt x="72" y="5835"/>
                  </a:lnTo>
                  <a:cubicBezTo>
                    <a:pt x="1" y="5883"/>
                    <a:pt x="1" y="6002"/>
                    <a:pt x="96" y="6073"/>
                  </a:cubicBezTo>
                  <a:cubicBezTo>
                    <a:pt x="120" y="6097"/>
                    <a:pt x="144" y="6097"/>
                    <a:pt x="215" y="6097"/>
                  </a:cubicBezTo>
                  <a:cubicBezTo>
                    <a:pt x="263" y="6097"/>
                    <a:pt x="310" y="6073"/>
                    <a:pt x="334" y="6049"/>
                  </a:cubicBezTo>
                  <a:lnTo>
                    <a:pt x="1525" y="4644"/>
                  </a:lnTo>
                  <a:cubicBezTo>
                    <a:pt x="1620" y="4668"/>
                    <a:pt x="1692" y="4692"/>
                    <a:pt x="1787" y="4692"/>
                  </a:cubicBezTo>
                  <a:cubicBezTo>
                    <a:pt x="2120" y="4692"/>
                    <a:pt x="2382" y="4430"/>
                    <a:pt x="2406" y="4097"/>
                  </a:cubicBezTo>
                  <a:lnTo>
                    <a:pt x="3906" y="3930"/>
                  </a:lnTo>
                  <a:cubicBezTo>
                    <a:pt x="4002" y="4168"/>
                    <a:pt x="4240" y="4311"/>
                    <a:pt x="4502" y="4311"/>
                  </a:cubicBezTo>
                  <a:cubicBezTo>
                    <a:pt x="4716" y="4311"/>
                    <a:pt x="4906" y="4192"/>
                    <a:pt x="5026" y="4049"/>
                  </a:cubicBezTo>
                  <a:lnTo>
                    <a:pt x="6740" y="4621"/>
                  </a:lnTo>
                  <a:cubicBezTo>
                    <a:pt x="6788" y="4906"/>
                    <a:pt x="7026" y="5121"/>
                    <a:pt x="7359" y="5121"/>
                  </a:cubicBezTo>
                  <a:cubicBezTo>
                    <a:pt x="7717" y="5121"/>
                    <a:pt x="7979" y="4859"/>
                    <a:pt x="7979" y="4501"/>
                  </a:cubicBezTo>
                  <a:cubicBezTo>
                    <a:pt x="7979" y="4382"/>
                    <a:pt x="7955" y="4287"/>
                    <a:pt x="7883" y="4192"/>
                  </a:cubicBezTo>
                  <a:lnTo>
                    <a:pt x="8788" y="3001"/>
                  </a:lnTo>
                  <a:lnTo>
                    <a:pt x="8907" y="3001"/>
                  </a:lnTo>
                  <a:cubicBezTo>
                    <a:pt x="9265" y="3001"/>
                    <a:pt x="9526" y="2739"/>
                    <a:pt x="9526" y="2382"/>
                  </a:cubicBezTo>
                  <a:cubicBezTo>
                    <a:pt x="9526" y="2168"/>
                    <a:pt x="9431" y="2025"/>
                    <a:pt x="9288" y="1906"/>
                  </a:cubicBezTo>
                  <a:lnTo>
                    <a:pt x="9550" y="1167"/>
                  </a:lnTo>
                  <a:cubicBezTo>
                    <a:pt x="9585" y="1175"/>
                    <a:pt x="9619" y="1179"/>
                    <a:pt x="9652" y="1179"/>
                  </a:cubicBezTo>
                  <a:cubicBezTo>
                    <a:pt x="9936" y="1179"/>
                    <a:pt x="10146" y="918"/>
                    <a:pt x="10146" y="620"/>
                  </a:cubicBezTo>
                  <a:cubicBezTo>
                    <a:pt x="10146" y="263"/>
                    <a:pt x="9884" y="1"/>
                    <a:pt x="9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4"/>
            <p:cNvSpPr/>
            <p:nvPr/>
          </p:nvSpPr>
          <p:spPr>
            <a:xfrm>
              <a:off x="4957614" y="4147482"/>
              <a:ext cx="354321" cy="355037"/>
            </a:xfrm>
            <a:custGeom>
              <a:rect b="b" l="l" r="r" t="t"/>
              <a:pathLst>
                <a:path extrusionOk="0" h="11908" w="11884">
                  <a:moveTo>
                    <a:pt x="929" y="0"/>
                  </a:moveTo>
                  <a:cubicBezTo>
                    <a:pt x="810" y="0"/>
                    <a:pt x="715" y="48"/>
                    <a:pt x="715" y="167"/>
                  </a:cubicBezTo>
                  <a:lnTo>
                    <a:pt x="715" y="977"/>
                  </a:lnTo>
                  <a:lnTo>
                    <a:pt x="524" y="977"/>
                  </a:lnTo>
                  <a:cubicBezTo>
                    <a:pt x="429" y="977"/>
                    <a:pt x="334" y="1048"/>
                    <a:pt x="334" y="1119"/>
                  </a:cubicBezTo>
                  <a:cubicBezTo>
                    <a:pt x="334" y="1239"/>
                    <a:pt x="405" y="1334"/>
                    <a:pt x="524" y="1334"/>
                  </a:cubicBezTo>
                  <a:lnTo>
                    <a:pt x="715" y="1334"/>
                  </a:lnTo>
                  <a:lnTo>
                    <a:pt x="715" y="2239"/>
                  </a:lnTo>
                  <a:lnTo>
                    <a:pt x="524" y="2239"/>
                  </a:lnTo>
                  <a:cubicBezTo>
                    <a:pt x="429" y="2239"/>
                    <a:pt x="334" y="2286"/>
                    <a:pt x="334" y="2382"/>
                  </a:cubicBezTo>
                  <a:cubicBezTo>
                    <a:pt x="334" y="2501"/>
                    <a:pt x="405" y="2596"/>
                    <a:pt x="524" y="2596"/>
                  </a:cubicBezTo>
                  <a:lnTo>
                    <a:pt x="715" y="2596"/>
                  </a:lnTo>
                  <a:lnTo>
                    <a:pt x="715" y="3477"/>
                  </a:lnTo>
                  <a:lnTo>
                    <a:pt x="524" y="3477"/>
                  </a:lnTo>
                  <a:cubicBezTo>
                    <a:pt x="429" y="3477"/>
                    <a:pt x="334" y="3549"/>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8"/>
                  </a:lnTo>
                  <a:lnTo>
                    <a:pt x="524" y="5978"/>
                  </a:lnTo>
                  <a:cubicBezTo>
                    <a:pt x="429" y="5978"/>
                    <a:pt x="334" y="6049"/>
                    <a:pt x="334" y="6120"/>
                  </a:cubicBezTo>
                  <a:cubicBezTo>
                    <a:pt x="334" y="6240"/>
                    <a:pt x="405" y="6335"/>
                    <a:pt x="524" y="6335"/>
                  </a:cubicBezTo>
                  <a:lnTo>
                    <a:pt x="715" y="6335"/>
                  </a:lnTo>
                  <a:lnTo>
                    <a:pt x="715" y="7240"/>
                  </a:lnTo>
                  <a:lnTo>
                    <a:pt x="524" y="7240"/>
                  </a:lnTo>
                  <a:cubicBezTo>
                    <a:pt x="429" y="7240"/>
                    <a:pt x="334" y="7287"/>
                    <a:pt x="334" y="7383"/>
                  </a:cubicBezTo>
                  <a:cubicBezTo>
                    <a:pt x="334" y="7502"/>
                    <a:pt x="405" y="7597"/>
                    <a:pt x="524" y="7597"/>
                  </a:cubicBezTo>
                  <a:lnTo>
                    <a:pt x="715" y="7597"/>
                  </a:lnTo>
                  <a:lnTo>
                    <a:pt x="715" y="8478"/>
                  </a:lnTo>
                  <a:lnTo>
                    <a:pt x="524" y="8478"/>
                  </a:lnTo>
                  <a:cubicBezTo>
                    <a:pt x="429" y="8478"/>
                    <a:pt x="334" y="8550"/>
                    <a:pt x="334" y="8621"/>
                  </a:cubicBezTo>
                  <a:cubicBezTo>
                    <a:pt x="334" y="8740"/>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7"/>
                  </a:lnTo>
                  <a:lnTo>
                    <a:pt x="310" y="10717"/>
                  </a:lnTo>
                  <a:cubicBezTo>
                    <a:pt x="167" y="10717"/>
                    <a:pt x="0" y="10836"/>
                    <a:pt x="0" y="11002"/>
                  </a:cubicBezTo>
                  <a:lnTo>
                    <a:pt x="0" y="11693"/>
                  </a:lnTo>
                  <a:cubicBezTo>
                    <a:pt x="0" y="11788"/>
                    <a:pt x="96" y="11884"/>
                    <a:pt x="191" y="11884"/>
                  </a:cubicBezTo>
                  <a:lnTo>
                    <a:pt x="1548" y="11884"/>
                  </a:lnTo>
                  <a:cubicBezTo>
                    <a:pt x="1596" y="11884"/>
                    <a:pt x="1620" y="11884"/>
                    <a:pt x="1644" y="11836"/>
                  </a:cubicBezTo>
                  <a:cubicBezTo>
                    <a:pt x="1763" y="11693"/>
                    <a:pt x="1667" y="11550"/>
                    <a:pt x="1524" y="11550"/>
                  </a:cubicBezTo>
                  <a:lnTo>
                    <a:pt x="334" y="11550"/>
                  </a:lnTo>
                  <a:lnTo>
                    <a:pt x="334" y="11074"/>
                  </a:lnTo>
                  <a:lnTo>
                    <a:pt x="11503" y="11074"/>
                  </a:lnTo>
                  <a:lnTo>
                    <a:pt x="11503" y="11550"/>
                  </a:lnTo>
                  <a:lnTo>
                    <a:pt x="2310" y="11550"/>
                  </a:lnTo>
                  <a:cubicBezTo>
                    <a:pt x="2215" y="11550"/>
                    <a:pt x="2120" y="11598"/>
                    <a:pt x="2120" y="11693"/>
                  </a:cubicBezTo>
                  <a:cubicBezTo>
                    <a:pt x="2120" y="11812"/>
                    <a:pt x="2191" y="11907"/>
                    <a:pt x="2310" y="11907"/>
                  </a:cubicBezTo>
                  <a:lnTo>
                    <a:pt x="11550" y="11907"/>
                  </a:lnTo>
                  <a:cubicBezTo>
                    <a:pt x="11717" y="11907"/>
                    <a:pt x="11860" y="11788"/>
                    <a:pt x="11860" y="11598"/>
                  </a:cubicBezTo>
                  <a:lnTo>
                    <a:pt x="11860" y="11050"/>
                  </a:lnTo>
                  <a:cubicBezTo>
                    <a:pt x="11884" y="10836"/>
                    <a:pt x="11765" y="10717"/>
                    <a:pt x="11622" y="10717"/>
                  </a:cubicBezTo>
                  <a:lnTo>
                    <a:pt x="1096" y="10717"/>
                  </a:lnTo>
                  <a:lnTo>
                    <a:pt x="1096" y="167"/>
                  </a:lnTo>
                  <a:cubicBezTo>
                    <a:pt x="1096" y="95"/>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4" name="Google Shape;3334;p54"/>
          <p:cNvGrpSpPr/>
          <p:nvPr/>
        </p:nvGrpSpPr>
        <p:grpSpPr>
          <a:xfrm>
            <a:off x="5518786" y="4147482"/>
            <a:ext cx="355037" cy="352207"/>
            <a:chOff x="5556873" y="4147482"/>
            <a:chExt cx="355037" cy="352207"/>
          </a:xfrm>
        </p:grpSpPr>
        <p:sp>
          <p:nvSpPr>
            <p:cNvPr id="3335" name="Google Shape;3335;p54"/>
            <p:cNvSpPr/>
            <p:nvPr/>
          </p:nvSpPr>
          <p:spPr>
            <a:xfrm>
              <a:off x="5563283" y="4410901"/>
              <a:ext cx="343678" cy="83810"/>
            </a:xfrm>
            <a:custGeom>
              <a:rect b="b" l="l" r="r" t="t"/>
              <a:pathLst>
                <a:path extrusionOk="0" h="2811" w="11527">
                  <a:moveTo>
                    <a:pt x="191" y="0"/>
                  </a:moveTo>
                  <a:cubicBezTo>
                    <a:pt x="95" y="0"/>
                    <a:pt x="0" y="96"/>
                    <a:pt x="0" y="191"/>
                  </a:cubicBezTo>
                  <a:lnTo>
                    <a:pt x="0" y="1405"/>
                  </a:lnTo>
                  <a:lnTo>
                    <a:pt x="0" y="2620"/>
                  </a:lnTo>
                  <a:cubicBezTo>
                    <a:pt x="0" y="2715"/>
                    <a:pt x="95" y="2810"/>
                    <a:pt x="191" y="2810"/>
                  </a:cubicBezTo>
                  <a:lnTo>
                    <a:pt x="10455" y="2810"/>
                  </a:lnTo>
                  <a:cubicBezTo>
                    <a:pt x="10502" y="2810"/>
                    <a:pt x="10574" y="2763"/>
                    <a:pt x="10598" y="2715"/>
                  </a:cubicBezTo>
                  <a:lnTo>
                    <a:pt x="11503" y="1501"/>
                  </a:lnTo>
                  <a:cubicBezTo>
                    <a:pt x="11526" y="1453"/>
                    <a:pt x="11526" y="1382"/>
                    <a:pt x="11503" y="1310"/>
                  </a:cubicBezTo>
                  <a:lnTo>
                    <a:pt x="10598" y="96"/>
                  </a:lnTo>
                  <a:cubicBezTo>
                    <a:pt x="10574" y="24"/>
                    <a:pt x="10502" y="0"/>
                    <a:pt x="1045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4"/>
            <p:cNvSpPr/>
            <p:nvPr/>
          </p:nvSpPr>
          <p:spPr>
            <a:xfrm>
              <a:off x="5563283" y="4289493"/>
              <a:ext cx="343678" cy="83094"/>
            </a:xfrm>
            <a:custGeom>
              <a:rect b="b" l="l" r="r" t="t"/>
              <a:pathLst>
                <a:path extrusionOk="0" h="2787" w="11527">
                  <a:moveTo>
                    <a:pt x="191" y="0"/>
                  </a:moveTo>
                  <a:cubicBezTo>
                    <a:pt x="95" y="0"/>
                    <a:pt x="0" y="95"/>
                    <a:pt x="0" y="167"/>
                  </a:cubicBezTo>
                  <a:lnTo>
                    <a:pt x="0" y="1405"/>
                  </a:lnTo>
                  <a:lnTo>
                    <a:pt x="0" y="2620"/>
                  </a:lnTo>
                  <a:cubicBezTo>
                    <a:pt x="0" y="2715"/>
                    <a:pt x="95" y="2786"/>
                    <a:pt x="191" y="2786"/>
                  </a:cubicBezTo>
                  <a:lnTo>
                    <a:pt x="10455" y="2786"/>
                  </a:lnTo>
                  <a:cubicBezTo>
                    <a:pt x="10502" y="2786"/>
                    <a:pt x="10574" y="2763"/>
                    <a:pt x="10598" y="2715"/>
                  </a:cubicBezTo>
                  <a:lnTo>
                    <a:pt x="11503" y="1477"/>
                  </a:lnTo>
                  <a:cubicBezTo>
                    <a:pt x="11526" y="1453"/>
                    <a:pt x="11526" y="1357"/>
                    <a:pt x="11503" y="1310"/>
                  </a:cubicBezTo>
                  <a:lnTo>
                    <a:pt x="10598" y="95"/>
                  </a:lnTo>
                  <a:cubicBezTo>
                    <a:pt x="10574" y="24"/>
                    <a:pt x="10502" y="0"/>
                    <a:pt x="1045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4"/>
            <p:cNvSpPr/>
            <p:nvPr/>
          </p:nvSpPr>
          <p:spPr>
            <a:xfrm>
              <a:off x="5563283" y="4166654"/>
              <a:ext cx="343678" cy="83810"/>
            </a:xfrm>
            <a:custGeom>
              <a:rect b="b" l="l" r="r" t="t"/>
              <a:pathLst>
                <a:path extrusionOk="0" h="2811" w="11527">
                  <a:moveTo>
                    <a:pt x="191" y="0"/>
                  </a:moveTo>
                  <a:cubicBezTo>
                    <a:pt x="95" y="0"/>
                    <a:pt x="0" y="95"/>
                    <a:pt x="0" y="191"/>
                  </a:cubicBezTo>
                  <a:lnTo>
                    <a:pt x="0" y="1405"/>
                  </a:lnTo>
                  <a:lnTo>
                    <a:pt x="0" y="2620"/>
                  </a:lnTo>
                  <a:cubicBezTo>
                    <a:pt x="0" y="2715"/>
                    <a:pt x="95" y="2810"/>
                    <a:pt x="191" y="2810"/>
                  </a:cubicBezTo>
                  <a:lnTo>
                    <a:pt x="10455" y="2810"/>
                  </a:lnTo>
                  <a:cubicBezTo>
                    <a:pt x="10502" y="2810"/>
                    <a:pt x="10574" y="2786"/>
                    <a:pt x="10598" y="2715"/>
                  </a:cubicBezTo>
                  <a:lnTo>
                    <a:pt x="11503" y="1500"/>
                  </a:lnTo>
                  <a:cubicBezTo>
                    <a:pt x="11526" y="1477"/>
                    <a:pt x="11526" y="1381"/>
                    <a:pt x="11503" y="1310"/>
                  </a:cubicBezTo>
                  <a:lnTo>
                    <a:pt x="10598" y="95"/>
                  </a:lnTo>
                  <a:cubicBezTo>
                    <a:pt x="10574" y="24"/>
                    <a:pt x="10502" y="0"/>
                    <a:pt x="1045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4"/>
            <p:cNvSpPr/>
            <p:nvPr/>
          </p:nvSpPr>
          <p:spPr>
            <a:xfrm>
              <a:off x="5860065" y="4411617"/>
              <a:ext cx="46183" cy="84526"/>
            </a:xfrm>
            <a:custGeom>
              <a:rect b="b" l="l" r="r" t="t"/>
              <a:pathLst>
                <a:path extrusionOk="0" h="2835" w="1549">
                  <a:moveTo>
                    <a:pt x="1" y="0"/>
                  </a:moveTo>
                  <a:cubicBezTo>
                    <a:pt x="48" y="0"/>
                    <a:pt x="120" y="48"/>
                    <a:pt x="143" y="95"/>
                  </a:cubicBezTo>
                  <a:lnTo>
                    <a:pt x="1025" y="1310"/>
                  </a:lnTo>
                  <a:cubicBezTo>
                    <a:pt x="1096" y="1381"/>
                    <a:pt x="1096" y="1477"/>
                    <a:pt x="1025" y="1524"/>
                  </a:cubicBezTo>
                  <a:lnTo>
                    <a:pt x="143" y="2739"/>
                  </a:lnTo>
                  <a:cubicBezTo>
                    <a:pt x="120" y="2810"/>
                    <a:pt x="48" y="2834"/>
                    <a:pt x="1" y="2834"/>
                  </a:cubicBezTo>
                  <a:lnTo>
                    <a:pt x="477" y="2834"/>
                  </a:lnTo>
                  <a:cubicBezTo>
                    <a:pt x="524" y="2834"/>
                    <a:pt x="596" y="2810"/>
                    <a:pt x="620" y="2739"/>
                  </a:cubicBezTo>
                  <a:lnTo>
                    <a:pt x="1501" y="1524"/>
                  </a:lnTo>
                  <a:cubicBezTo>
                    <a:pt x="1549" y="1429"/>
                    <a:pt x="1549" y="1358"/>
                    <a:pt x="1501" y="1310"/>
                  </a:cubicBezTo>
                  <a:lnTo>
                    <a:pt x="620" y="95"/>
                  </a:lnTo>
                  <a:cubicBezTo>
                    <a:pt x="596"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54"/>
            <p:cNvSpPr/>
            <p:nvPr/>
          </p:nvSpPr>
          <p:spPr>
            <a:xfrm>
              <a:off x="5860065" y="4289493"/>
              <a:ext cx="46183" cy="84496"/>
            </a:xfrm>
            <a:custGeom>
              <a:rect b="b" l="l" r="r" t="t"/>
              <a:pathLst>
                <a:path extrusionOk="0" h="2834" w="1549">
                  <a:moveTo>
                    <a:pt x="1" y="0"/>
                  </a:moveTo>
                  <a:cubicBezTo>
                    <a:pt x="48" y="0"/>
                    <a:pt x="120" y="24"/>
                    <a:pt x="143" y="72"/>
                  </a:cubicBezTo>
                  <a:lnTo>
                    <a:pt x="1025" y="1310"/>
                  </a:lnTo>
                  <a:cubicBezTo>
                    <a:pt x="1096" y="1357"/>
                    <a:pt x="1096" y="1453"/>
                    <a:pt x="1025" y="1524"/>
                  </a:cubicBezTo>
                  <a:lnTo>
                    <a:pt x="143" y="2739"/>
                  </a:lnTo>
                  <a:cubicBezTo>
                    <a:pt x="120" y="2786"/>
                    <a:pt x="48" y="2834"/>
                    <a:pt x="1" y="2834"/>
                  </a:cubicBezTo>
                  <a:lnTo>
                    <a:pt x="477" y="2834"/>
                  </a:lnTo>
                  <a:cubicBezTo>
                    <a:pt x="524" y="2834"/>
                    <a:pt x="596" y="2786"/>
                    <a:pt x="620" y="2739"/>
                  </a:cubicBezTo>
                  <a:lnTo>
                    <a:pt x="1501" y="1524"/>
                  </a:lnTo>
                  <a:cubicBezTo>
                    <a:pt x="1549" y="1453"/>
                    <a:pt x="1549" y="1357"/>
                    <a:pt x="1501" y="1310"/>
                  </a:cubicBezTo>
                  <a:lnTo>
                    <a:pt x="620" y="72"/>
                  </a:lnTo>
                  <a:cubicBezTo>
                    <a:pt x="596" y="24"/>
                    <a:pt x="524"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54"/>
            <p:cNvSpPr/>
            <p:nvPr/>
          </p:nvSpPr>
          <p:spPr>
            <a:xfrm>
              <a:off x="5860065" y="4167370"/>
              <a:ext cx="46183" cy="83810"/>
            </a:xfrm>
            <a:custGeom>
              <a:rect b="b" l="l" r="r" t="t"/>
              <a:pathLst>
                <a:path extrusionOk="0" h="2811" w="1549">
                  <a:moveTo>
                    <a:pt x="1" y="0"/>
                  </a:moveTo>
                  <a:cubicBezTo>
                    <a:pt x="48" y="0"/>
                    <a:pt x="120" y="0"/>
                    <a:pt x="143" y="71"/>
                  </a:cubicBezTo>
                  <a:lnTo>
                    <a:pt x="1025" y="1286"/>
                  </a:lnTo>
                  <a:cubicBezTo>
                    <a:pt x="1096" y="1357"/>
                    <a:pt x="1096" y="1453"/>
                    <a:pt x="1025" y="1500"/>
                  </a:cubicBezTo>
                  <a:lnTo>
                    <a:pt x="143" y="2715"/>
                  </a:lnTo>
                  <a:cubicBezTo>
                    <a:pt x="120" y="2786"/>
                    <a:pt x="48" y="2810"/>
                    <a:pt x="1" y="2810"/>
                  </a:cubicBezTo>
                  <a:lnTo>
                    <a:pt x="477" y="2810"/>
                  </a:lnTo>
                  <a:cubicBezTo>
                    <a:pt x="524" y="2810"/>
                    <a:pt x="596" y="2786"/>
                    <a:pt x="620" y="2715"/>
                  </a:cubicBezTo>
                  <a:lnTo>
                    <a:pt x="1501" y="1500"/>
                  </a:lnTo>
                  <a:cubicBezTo>
                    <a:pt x="1549" y="1453"/>
                    <a:pt x="1549" y="1357"/>
                    <a:pt x="1501" y="1286"/>
                  </a:cubicBezTo>
                  <a:lnTo>
                    <a:pt x="620" y="71"/>
                  </a:lnTo>
                  <a:cubicBezTo>
                    <a:pt x="596" y="48"/>
                    <a:pt x="524" y="0"/>
                    <a:pt x="47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4"/>
            <p:cNvSpPr/>
            <p:nvPr/>
          </p:nvSpPr>
          <p:spPr>
            <a:xfrm>
              <a:off x="5592383" y="4152432"/>
              <a:ext cx="55426" cy="64997"/>
            </a:xfrm>
            <a:custGeom>
              <a:rect b="b" l="l" r="r" t="t"/>
              <a:pathLst>
                <a:path extrusionOk="0" h="2180" w="1859">
                  <a:moveTo>
                    <a:pt x="191" y="1"/>
                  </a:moveTo>
                  <a:cubicBezTo>
                    <a:pt x="96" y="1"/>
                    <a:pt x="1" y="96"/>
                    <a:pt x="1" y="191"/>
                  </a:cubicBezTo>
                  <a:lnTo>
                    <a:pt x="1" y="1620"/>
                  </a:lnTo>
                  <a:cubicBezTo>
                    <a:pt x="1" y="1668"/>
                    <a:pt x="48" y="1763"/>
                    <a:pt x="120" y="1787"/>
                  </a:cubicBezTo>
                  <a:lnTo>
                    <a:pt x="882" y="2144"/>
                  </a:lnTo>
                  <a:cubicBezTo>
                    <a:pt x="882" y="2168"/>
                    <a:pt x="894" y="2180"/>
                    <a:pt x="914" y="2180"/>
                  </a:cubicBezTo>
                  <a:cubicBezTo>
                    <a:pt x="935" y="2180"/>
                    <a:pt x="965" y="2168"/>
                    <a:pt x="1001" y="2144"/>
                  </a:cubicBezTo>
                  <a:lnTo>
                    <a:pt x="1739" y="1787"/>
                  </a:lnTo>
                  <a:cubicBezTo>
                    <a:pt x="1787" y="1763"/>
                    <a:pt x="1858" y="1716"/>
                    <a:pt x="1858" y="1620"/>
                  </a:cubicBezTo>
                  <a:lnTo>
                    <a:pt x="1858" y="191"/>
                  </a:lnTo>
                  <a:cubicBezTo>
                    <a:pt x="1858" y="96"/>
                    <a:pt x="1763" y="1"/>
                    <a:pt x="166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4"/>
            <p:cNvSpPr/>
            <p:nvPr/>
          </p:nvSpPr>
          <p:spPr>
            <a:xfrm>
              <a:off x="5608722" y="4152432"/>
              <a:ext cx="38372" cy="64997"/>
            </a:xfrm>
            <a:custGeom>
              <a:rect b="b" l="l" r="r" t="t"/>
              <a:pathLst>
                <a:path extrusionOk="0" h="2180" w="1287">
                  <a:moveTo>
                    <a:pt x="762" y="1"/>
                  </a:moveTo>
                  <a:cubicBezTo>
                    <a:pt x="810" y="49"/>
                    <a:pt x="810" y="72"/>
                    <a:pt x="810" y="96"/>
                  </a:cubicBezTo>
                  <a:lnTo>
                    <a:pt x="810" y="1525"/>
                  </a:lnTo>
                  <a:cubicBezTo>
                    <a:pt x="810" y="1620"/>
                    <a:pt x="738" y="1668"/>
                    <a:pt x="691" y="1716"/>
                  </a:cubicBezTo>
                  <a:lnTo>
                    <a:pt x="0" y="2025"/>
                  </a:lnTo>
                  <a:lnTo>
                    <a:pt x="238" y="2144"/>
                  </a:lnTo>
                  <a:cubicBezTo>
                    <a:pt x="262" y="2168"/>
                    <a:pt x="292" y="2180"/>
                    <a:pt x="322" y="2180"/>
                  </a:cubicBezTo>
                  <a:cubicBezTo>
                    <a:pt x="352" y="2180"/>
                    <a:pt x="381" y="2168"/>
                    <a:pt x="405" y="2144"/>
                  </a:cubicBezTo>
                  <a:lnTo>
                    <a:pt x="1143" y="1787"/>
                  </a:lnTo>
                  <a:cubicBezTo>
                    <a:pt x="1239" y="1763"/>
                    <a:pt x="1286" y="1668"/>
                    <a:pt x="1286" y="1620"/>
                  </a:cubicBezTo>
                  <a:lnTo>
                    <a:pt x="1286" y="191"/>
                  </a:lnTo>
                  <a:cubicBezTo>
                    <a:pt x="1286" y="96"/>
                    <a:pt x="1191" y="1"/>
                    <a:pt x="1096"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4"/>
            <p:cNvSpPr/>
            <p:nvPr/>
          </p:nvSpPr>
          <p:spPr>
            <a:xfrm>
              <a:off x="5592383" y="4275271"/>
              <a:ext cx="55426" cy="64460"/>
            </a:xfrm>
            <a:custGeom>
              <a:rect b="b" l="l" r="r" t="t"/>
              <a:pathLst>
                <a:path extrusionOk="0" h="2162" w="1859">
                  <a:moveTo>
                    <a:pt x="191" y="1"/>
                  </a:moveTo>
                  <a:cubicBezTo>
                    <a:pt x="96" y="1"/>
                    <a:pt x="1" y="72"/>
                    <a:pt x="1" y="167"/>
                  </a:cubicBezTo>
                  <a:lnTo>
                    <a:pt x="1" y="1596"/>
                  </a:lnTo>
                  <a:cubicBezTo>
                    <a:pt x="1" y="1668"/>
                    <a:pt x="48" y="1739"/>
                    <a:pt x="120" y="1787"/>
                  </a:cubicBezTo>
                  <a:lnTo>
                    <a:pt x="882" y="2144"/>
                  </a:lnTo>
                  <a:cubicBezTo>
                    <a:pt x="882" y="2156"/>
                    <a:pt x="894" y="2162"/>
                    <a:pt x="914" y="2162"/>
                  </a:cubicBezTo>
                  <a:cubicBezTo>
                    <a:pt x="935" y="2162"/>
                    <a:pt x="965" y="2156"/>
                    <a:pt x="1001" y="2144"/>
                  </a:cubicBezTo>
                  <a:lnTo>
                    <a:pt x="1739" y="1787"/>
                  </a:lnTo>
                  <a:cubicBezTo>
                    <a:pt x="1787" y="1739"/>
                    <a:pt x="1858" y="1692"/>
                    <a:pt x="1858" y="1596"/>
                  </a:cubicBezTo>
                  <a:lnTo>
                    <a:pt x="1858" y="167"/>
                  </a:lnTo>
                  <a:cubicBezTo>
                    <a:pt x="1858" y="96"/>
                    <a:pt x="1763" y="1"/>
                    <a:pt x="1668"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4"/>
            <p:cNvSpPr/>
            <p:nvPr/>
          </p:nvSpPr>
          <p:spPr>
            <a:xfrm>
              <a:off x="5609438" y="4275152"/>
              <a:ext cx="38372" cy="64579"/>
            </a:xfrm>
            <a:custGeom>
              <a:rect b="b" l="l" r="r" t="t"/>
              <a:pathLst>
                <a:path extrusionOk="0" h="2166" w="1287">
                  <a:moveTo>
                    <a:pt x="1117" y="0"/>
                  </a:moveTo>
                  <a:cubicBezTo>
                    <a:pt x="1102" y="0"/>
                    <a:pt x="1087" y="2"/>
                    <a:pt x="1072" y="5"/>
                  </a:cubicBezTo>
                  <a:lnTo>
                    <a:pt x="786" y="5"/>
                  </a:lnTo>
                  <a:cubicBezTo>
                    <a:pt x="810" y="29"/>
                    <a:pt x="810" y="52"/>
                    <a:pt x="810" y="100"/>
                  </a:cubicBezTo>
                  <a:lnTo>
                    <a:pt x="810" y="1529"/>
                  </a:lnTo>
                  <a:cubicBezTo>
                    <a:pt x="810" y="1600"/>
                    <a:pt x="738" y="1672"/>
                    <a:pt x="691" y="1696"/>
                  </a:cubicBezTo>
                  <a:lnTo>
                    <a:pt x="0" y="2029"/>
                  </a:lnTo>
                  <a:lnTo>
                    <a:pt x="238" y="2148"/>
                  </a:lnTo>
                  <a:cubicBezTo>
                    <a:pt x="262" y="2160"/>
                    <a:pt x="292" y="2166"/>
                    <a:pt x="325" y="2166"/>
                  </a:cubicBezTo>
                  <a:cubicBezTo>
                    <a:pt x="357" y="2166"/>
                    <a:pt x="393" y="2160"/>
                    <a:pt x="429" y="2148"/>
                  </a:cubicBezTo>
                  <a:lnTo>
                    <a:pt x="1167" y="1791"/>
                  </a:lnTo>
                  <a:cubicBezTo>
                    <a:pt x="1262" y="1743"/>
                    <a:pt x="1286" y="1672"/>
                    <a:pt x="1286" y="1600"/>
                  </a:cubicBezTo>
                  <a:lnTo>
                    <a:pt x="1286" y="171"/>
                  </a:lnTo>
                  <a:cubicBezTo>
                    <a:pt x="1286" y="68"/>
                    <a:pt x="1214" y="0"/>
                    <a:pt x="1117"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4"/>
            <p:cNvSpPr/>
            <p:nvPr/>
          </p:nvSpPr>
          <p:spPr>
            <a:xfrm>
              <a:off x="5592383" y="4396709"/>
              <a:ext cx="55426" cy="64639"/>
            </a:xfrm>
            <a:custGeom>
              <a:rect b="b" l="l" r="r" t="t"/>
              <a:pathLst>
                <a:path extrusionOk="0" h="2168" w="1859">
                  <a:moveTo>
                    <a:pt x="191" y="0"/>
                  </a:moveTo>
                  <a:cubicBezTo>
                    <a:pt x="96" y="0"/>
                    <a:pt x="1" y="95"/>
                    <a:pt x="1" y="191"/>
                  </a:cubicBezTo>
                  <a:lnTo>
                    <a:pt x="1" y="1619"/>
                  </a:lnTo>
                  <a:cubicBezTo>
                    <a:pt x="1" y="1667"/>
                    <a:pt x="48" y="1762"/>
                    <a:pt x="120" y="1786"/>
                  </a:cubicBezTo>
                  <a:lnTo>
                    <a:pt x="882" y="2143"/>
                  </a:lnTo>
                  <a:cubicBezTo>
                    <a:pt x="882" y="2167"/>
                    <a:pt x="929" y="2167"/>
                    <a:pt x="1001" y="2167"/>
                  </a:cubicBezTo>
                  <a:lnTo>
                    <a:pt x="1739" y="1810"/>
                  </a:lnTo>
                  <a:cubicBezTo>
                    <a:pt x="1787" y="1786"/>
                    <a:pt x="1858" y="1738"/>
                    <a:pt x="1858" y="1643"/>
                  </a:cubicBezTo>
                  <a:lnTo>
                    <a:pt x="1858" y="191"/>
                  </a:lnTo>
                  <a:cubicBezTo>
                    <a:pt x="1858" y="95"/>
                    <a:pt x="1763" y="0"/>
                    <a:pt x="166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4"/>
            <p:cNvSpPr/>
            <p:nvPr/>
          </p:nvSpPr>
          <p:spPr>
            <a:xfrm>
              <a:off x="5609438" y="4396709"/>
              <a:ext cx="38372" cy="64460"/>
            </a:xfrm>
            <a:custGeom>
              <a:rect b="b" l="l" r="r" t="t"/>
              <a:pathLst>
                <a:path extrusionOk="0" h="2162" w="1287">
                  <a:moveTo>
                    <a:pt x="786" y="0"/>
                  </a:moveTo>
                  <a:cubicBezTo>
                    <a:pt x="810" y="24"/>
                    <a:pt x="810" y="71"/>
                    <a:pt x="810" y="95"/>
                  </a:cubicBezTo>
                  <a:lnTo>
                    <a:pt x="810" y="1524"/>
                  </a:lnTo>
                  <a:cubicBezTo>
                    <a:pt x="810" y="1619"/>
                    <a:pt x="738" y="1667"/>
                    <a:pt x="691" y="1691"/>
                  </a:cubicBezTo>
                  <a:lnTo>
                    <a:pt x="0" y="2024"/>
                  </a:lnTo>
                  <a:lnTo>
                    <a:pt x="238" y="2143"/>
                  </a:lnTo>
                  <a:cubicBezTo>
                    <a:pt x="262" y="2155"/>
                    <a:pt x="292" y="2161"/>
                    <a:pt x="325" y="2161"/>
                  </a:cubicBezTo>
                  <a:cubicBezTo>
                    <a:pt x="357" y="2161"/>
                    <a:pt x="393" y="2155"/>
                    <a:pt x="429" y="2143"/>
                  </a:cubicBezTo>
                  <a:lnTo>
                    <a:pt x="1167" y="1786"/>
                  </a:lnTo>
                  <a:cubicBezTo>
                    <a:pt x="1262" y="1762"/>
                    <a:pt x="1286" y="1667"/>
                    <a:pt x="1286" y="1619"/>
                  </a:cubicBezTo>
                  <a:lnTo>
                    <a:pt x="1286" y="191"/>
                  </a:lnTo>
                  <a:cubicBezTo>
                    <a:pt x="1286" y="95"/>
                    <a:pt x="1191" y="0"/>
                    <a:pt x="1072" y="0"/>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4"/>
            <p:cNvSpPr/>
            <p:nvPr/>
          </p:nvSpPr>
          <p:spPr>
            <a:xfrm>
              <a:off x="5558304" y="4147482"/>
              <a:ext cx="353606" cy="109361"/>
            </a:xfrm>
            <a:custGeom>
              <a:rect b="b" l="l" r="r" t="t"/>
              <a:pathLst>
                <a:path extrusionOk="0" h="3668" w="11860">
                  <a:moveTo>
                    <a:pt x="2787" y="357"/>
                  </a:moveTo>
                  <a:lnTo>
                    <a:pt x="2787" y="1786"/>
                  </a:lnTo>
                  <a:lnTo>
                    <a:pt x="2048" y="2143"/>
                  </a:lnTo>
                  <a:lnTo>
                    <a:pt x="1310" y="1786"/>
                  </a:lnTo>
                  <a:lnTo>
                    <a:pt x="1310" y="357"/>
                  </a:lnTo>
                  <a:close/>
                  <a:moveTo>
                    <a:pt x="1310" y="0"/>
                  </a:moveTo>
                  <a:cubicBezTo>
                    <a:pt x="1096" y="0"/>
                    <a:pt x="953" y="143"/>
                    <a:pt x="953" y="357"/>
                  </a:cubicBezTo>
                  <a:lnTo>
                    <a:pt x="953" y="476"/>
                  </a:lnTo>
                  <a:lnTo>
                    <a:pt x="358" y="476"/>
                  </a:lnTo>
                  <a:cubicBezTo>
                    <a:pt x="143" y="476"/>
                    <a:pt x="0" y="619"/>
                    <a:pt x="0" y="834"/>
                  </a:cubicBezTo>
                  <a:lnTo>
                    <a:pt x="0" y="3310"/>
                  </a:lnTo>
                  <a:cubicBezTo>
                    <a:pt x="0" y="3501"/>
                    <a:pt x="143" y="3668"/>
                    <a:pt x="358" y="3668"/>
                  </a:cubicBezTo>
                  <a:lnTo>
                    <a:pt x="10598" y="3668"/>
                  </a:lnTo>
                  <a:cubicBezTo>
                    <a:pt x="10717" y="3668"/>
                    <a:pt x="10788" y="3596"/>
                    <a:pt x="10884" y="3501"/>
                  </a:cubicBezTo>
                  <a:lnTo>
                    <a:pt x="11789" y="2286"/>
                  </a:lnTo>
                  <a:cubicBezTo>
                    <a:pt x="11860" y="2167"/>
                    <a:pt x="11860" y="2001"/>
                    <a:pt x="11789" y="1882"/>
                  </a:cubicBezTo>
                  <a:lnTo>
                    <a:pt x="10884" y="643"/>
                  </a:lnTo>
                  <a:cubicBezTo>
                    <a:pt x="10836" y="572"/>
                    <a:pt x="10598" y="500"/>
                    <a:pt x="10598" y="500"/>
                  </a:cubicBezTo>
                  <a:lnTo>
                    <a:pt x="9074" y="500"/>
                  </a:lnTo>
                  <a:cubicBezTo>
                    <a:pt x="8978" y="500"/>
                    <a:pt x="8931" y="572"/>
                    <a:pt x="8883" y="643"/>
                  </a:cubicBezTo>
                  <a:cubicBezTo>
                    <a:pt x="8859" y="762"/>
                    <a:pt x="8955" y="858"/>
                    <a:pt x="9074" y="858"/>
                  </a:cubicBezTo>
                  <a:lnTo>
                    <a:pt x="10622" y="858"/>
                  </a:lnTo>
                  <a:lnTo>
                    <a:pt x="11503" y="2072"/>
                  </a:lnTo>
                  <a:lnTo>
                    <a:pt x="10622" y="3310"/>
                  </a:lnTo>
                  <a:lnTo>
                    <a:pt x="358" y="3310"/>
                  </a:lnTo>
                  <a:lnTo>
                    <a:pt x="358" y="834"/>
                  </a:lnTo>
                  <a:lnTo>
                    <a:pt x="977" y="834"/>
                  </a:lnTo>
                  <a:lnTo>
                    <a:pt x="977" y="1786"/>
                  </a:lnTo>
                  <a:cubicBezTo>
                    <a:pt x="977" y="1929"/>
                    <a:pt x="1072" y="2048"/>
                    <a:pt x="1191" y="2120"/>
                  </a:cubicBezTo>
                  <a:lnTo>
                    <a:pt x="1929" y="2477"/>
                  </a:lnTo>
                  <a:cubicBezTo>
                    <a:pt x="1977" y="2501"/>
                    <a:pt x="2048" y="2501"/>
                    <a:pt x="2072" y="2501"/>
                  </a:cubicBezTo>
                  <a:cubicBezTo>
                    <a:pt x="2096" y="2501"/>
                    <a:pt x="2191" y="2501"/>
                    <a:pt x="2215" y="2477"/>
                  </a:cubicBezTo>
                  <a:lnTo>
                    <a:pt x="2977" y="2120"/>
                  </a:lnTo>
                  <a:cubicBezTo>
                    <a:pt x="3096" y="2048"/>
                    <a:pt x="3168" y="1929"/>
                    <a:pt x="3168" y="1786"/>
                  </a:cubicBezTo>
                  <a:lnTo>
                    <a:pt x="3168" y="834"/>
                  </a:lnTo>
                  <a:lnTo>
                    <a:pt x="8264" y="834"/>
                  </a:lnTo>
                  <a:cubicBezTo>
                    <a:pt x="8359" y="834"/>
                    <a:pt x="8407" y="762"/>
                    <a:pt x="8455" y="691"/>
                  </a:cubicBezTo>
                  <a:cubicBezTo>
                    <a:pt x="8478" y="572"/>
                    <a:pt x="8383" y="476"/>
                    <a:pt x="8264" y="476"/>
                  </a:cubicBezTo>
                  <a:lnTo>
                    <a:pt x="3144" y="476"/>
                  </a:lnTo>
                  <a:lnTo>
                    <a:pt x="3144" y="357"/>
                  </a:lnTo>
                  <a:cubicBezTo>
                    <a:pt x="3144" y="143"/>
                    <a:pt x="3001"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4"/>
            <p:cNvSpPr/>
            <p:nvPr/>
          </p:nvSpPr>
          <p:spPr>
            <a:xfrm>
              <a:off x="5558304" y="4271007"/>
              <a:ext cx="353606" cy="107960"/>
            </a:xfrm>
            <a:custGeom>
              <a:rect b="b" l="l" r="r" t="t"/>
              <a:pathLst>
                <a:path extrusionOk="0" h="3621" w="11860">
                  <a:moveTo>
                    <a:pt x="2787" y="310"/>
                  </a:moveTo>
                  <a:lnTo>
                    <a:pt x="2787" y="1739"/>
                  </a:lnTo>
                  <a:lnTo>
                    <a:pt x="2048" y="2097"/>
                  </a:lnTo>
                  <a:lnTo>
                    <a:pt x="1310" y="1739"/>
                  </a:lnTo>
                  <a:lnTo>
                    <a:pt x="1310" y="310"/>
                  </a:lnTo>
                  <a:close/>
                  <a:moveTo>
                    <a:pt x="10598" y="787"/>
                  </a:moveTo>
                  <a:lnTo>
                    <a:pt x="11479" y="2025"/>
                  </a:lnTo>
                  <a:lnTo>
                    <a:pt x="10598" y="3240"/>
                  </a:lnTo>
                  <a:lnTo>
                    <a:pt x="310" y="3240"/>
                  </a:lnTo>
                  <a:lnTo>
                    <a:pt x="310" y="787"/>
                  </a:lnTo>
                  <a:lnTo>
                    <a:pt x="953" y="834"/>
                  </a:lnTo>
                  <a:lnTo>
                    <a:pt x="953" y="1787"/>
                  </a:lnTo>
                  <a:cubicBezTo>
                    <a:pt x="953" y="1930"/>
                    <a:pt x="1024" y="2049"/>
                    <a:pt x="1144" y="2097"/>
                  </a:cubicBezTo>
                  <a:lnTo>
                    <a:pt x="1906" y="2454"/>
                  </a:lnTo>
                  <a:cubicBezTo>
                    <a:pt x="1953" y="2501"/>
                    <a:pt x="2025" y="2501"/>
                    <a:pt x="2048" y="2501"/>
                  </a:cubicBezTo>
                  <a:cubicBezTo>
                    <a:pt x="2072" y="2501"/>
                    <a:pt x="2168" y="2501"/>
                    <a:pt x="2191" y="2454"/>
                  </a:cubicBezTo>
                  <a:lnTo>
                    <a:pt x="2930" y="2097"/>
                  </a:lnTo>
                  <a:cubicBezTo>
                    <a:pt x="3049" y="2049"/>
                    <a:pt x="3144" y="1930"/>
                    <a:pt x="3144" y="1787"/>
                  </a:cubicBezTo>
                  <a:lnTo>
                    <a:pt x="3144" y="787"/>
                  </a:lnTo>
                  <a:close/>
                  <a:moveTo>
                    <a:pt x="1310" y="1"/>
                  </a:moveTo>
                  <a:cubicBezTo>
                    <a:pt x="1096" y="1"/>
                    <a:pt x="953" y="144"/>
                    <a:pt x="953" y="358"/>
                  </a:cubicBezTo>
                  <a:lnTo>
                    <a:pt x="953" y="477"/>
                  </a:lnTo>
                  <a:lnTo>
                    <a:pt x="358" y="477"/>
                  </a:lnTo>
                  <a:cubicBezTo>
                    <a:pt x="143" y="477"/>
                    <a:pt x="0" y="620"/>
                    <a:pt x="0" y="834"/>
                  </a:cubicBezTo>
                  <a:lnTo>
                    <a:pt x="0" y="3287"/>
                  </a:lnTo>
                  <a:cubicBezTo>
                    <a:pt x="0" y="3454"/>
                    <a:pt x="143" y="3621"/>
                    <a:pt x="358" y="3621"/>
                  </a:cubicBezTo>
                  <a:lnTo>
                    <a:pt x="10598" y="3621"/>
                  </a:lnTo>
                  <a:cubicBezTo>
                    <a:pt x="10717" y="3621"/>
                    <a:pt x="10788" y="3573"/>
                    <a:pt x="10884" y="3478"/>
                  </a:cubicBezTo>
                  <a:lnTo>
                    <a:pt x="11789" y="2263"/>
                  </a:lnTo>
                  <a:cubicBezTo>
                    <a:pt x="11860" y="2144"/>
                    <a:pt x="11860" y="1954"/>
                    <a:pt x="11789" y="1835"/>
                  </a:cubicBezTo>
                  <a:lnTo>
                    <a:pt x="10884" y="620"/>
                  </a:lnTo>
                  <a:cubicBezTo>
                    <a:pt x="10836" y="525"/>
                    <a:pt x="10598" y="477"/>
                    <a:pt x="10598" y="477"/>
                  </a:cubicBezTo>
                  <a:lnTo>
                    <a:pt x="3144" y="477"/>
                  </a:lnTo>
                  <a:lnTo>
                    <a:pt x="3144" y="358"/>
                  </a:lnTo>
                  <a:cubicBezTo>
                    <a:pt x="3144" y="144"/>
                    <a:pt x="3001"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4"/>
            <p:cNvSpPr/>
            <p:nvPr/>
          </p:nvSpPr>
          <p:spPr>
            <a:xfrm>
              <a:off x="5556873" y="4392445"/>
              <a:ext cx="355037" cy="107245"/>
            </a:xfrm>
            <a:custGeom>
              <a:rect b="b" l="l" r="r" t="t"/>
              <a:pathLst>
                <a:path extrusionOk="0" h="3597" w="11908">
                  <a:moveTo>
                    <a:pt x="2835" y="381"/>
                  </a:moveTo>
                  <a:lnTo>
                    <a:pt x="2835" y="1786"/>
                  </a:lnTo>
                  <a:lnTo>
                    <a:pt x="2096" y="2167"/>
                  </a:lnTo>
                  <a:lnTo>
                    <a:pt x="1358" y="1810"/>
                  </a:lnTo>
                  <a:lnTo>
                    <a:pt x="1358" y="381"/>
                  </a:lnTo>
                  <a:close/>
                  <a:moveTo>
                    <a:pt x="1358" y="0"/>
                  </a:moveTo>
                  <a:cubicBezTo>
                    <a:pt x="1144" y="0"/>
                    <a:pt x="1001" y="143"/>
                    <a:pt x="1001" y="357"/>
                  </a:cubicBezTo>
                  <a:lnTo>
                    <a:pt x="1001" y="476"/>
                  </a:lnTo>
                  <a:lnTo>
                    <a:pt x="191" y="476"/>
                  </a:lnTo>
                  <a:cubicBezTo>
                    <a:pt x="96" y="476"/>
                    <a:pt x="1" y="572"/>
                    <a:pt x="1" y="643"/>
                  </a:cubicBezTo>
                  <a:lnTo>
                    <a:pt x="1" y="1429"/>
                  </a:lnTo>
                  <a:cubicBezTo>
                    <a:pt x="1" y="1453"/>
                    <a:pt x="1" y="1477"/>
                    <a:pt x="48" y="1477"/>
                  </a:cubicBezTo>
                  <a:cubicBezTo>
                    <a:pt x="97" y="1517"/>
                    <a:pt x="149" y="1536"/>
                    <a:pt x="196" y="1536"/>
                  </a:cubicBezTo>
                  <a:cubicBezTo>
                    <a:pt x="286" y="1536"/>
                    <a:pt x="358" y="1467"/>
                    <a:pt x="358" y="1358"/>
                  </a:cubicBezTo>
                  <a:lnTo>
                    <a:pt x="358" y="810"/>
                  </a:lnTo>
                  <a:lnTo>
                    <a:pt x="977" y="810"/>
                  </a:lnTo>
                  <a:lnTo>
                    <a:pt x="977" y="1762"/>
                  </a:lnTo>
                  <a:cubicBezTo>
                    <a:pt x="977" y="1905"/>
                    <a:pt x="1072" y="2024"/>
                    <a:pt x="1192" y="2072"/>
                  </a:cubicBezTo>
                  <a:lnTo>
                    <a:pt x="1930" y="2429"/>
                  </a:lnTo>
                  <a:cubicBezTo>
                    <a:pt x="2001" y="2477"/>
                    <a:pt x="2049" y="2477"/>
                    <a:pt x="2096" y="2477"/>
                  </a:cubicBezTo>
                  <a:cubicBezTo>
                    <a:pt x="2120" y="2477"/>
                    <a:pt x="2216" y="2477"/>
                    <a:pt x="2239" y="2429"/>
                  </a:cubicBezTo>
                  <a:lnTo>
                    <a:pt x="2978" y="2072"/>
                  </a:lnTo>
                  <a:cubicBezTo>
                    <a:pt x="3097" y="2024"/>
                    <a:pt x="3192" y="1905"/>
                    <a:pt x="3192" y="1762"/>
                  </a:cubicBezTo>
                  <a:lnTo>
                    <a:pt x="3192" y="810"/>
                  </a:lnTo>
                  <a:lnTo>
                    <a:pt x="10622" y="810"/>
                  </a:lnTo>
                  <a:lnTo>
                    <a:pt x="11527" y="2024"/>
                  </a:lnTo>
                  <a:lnTo>
                    <a:pt x="10622" y="3239"/>
                  </a:lnTo>
                  <a:lnTo>
                    <a:pt x="358" y="3239"/>
                  </a:lnTo>
                  <a:lnTo>
                    <a:pt x="358" y="2143"/>
                  </a:lnTo>
                  <a:cubicBezTo>
                    <a:pt x="358" y="2048"/>
                    <a:pt x="310" y="2001"/>
                    <a:pt x="215" y="1953"/>
                  </a:cubicBezTo>
                  <a:cubicBezTo>
                    <a:pt x="203" y="1950"/>
                    <a:pt x="191" y="1949"/>
                    <a:pt x="179" y="1949"/>
                  </a:cubicBezTo>
                  <a:cubicBezTo>
                    <a:pt x="77" y="1949"/>
                    <a:pt x="1" y="2037"/>
                    <a:pt x="1" y="2143"/>
                  </a:cubicBezTo>
                  <a:lnTo>
                    <a:pt x="1" y="3239"/>
                  </a:lnTo>
                  <a:cubicBezTo>
                    <a:pt x="1" y="3453"/>
                    <a:pt x="144" y="3596"/>
                    <a:pt x="358" y="3596"/>
                  </a:cubicBezTo>
                  <a:lnTo>
                    <a:pt x="10622" y="3596"/>
                  </a:lnTo>
                  <a:cubicBezTo>
                    <a:pt x="10765" y="3596"/>
                    <a:pt x="10836" y="3548"/>
                    <a:pt x="10932" y="3453"/>
                  </a:cubicBezTo>
                  <a:lnTo>
                    <a:pt x="11813" y="2239"/>
                  </a:lnTo>
                  <a:cubicBezTo>
                    <a:pt x="11908" y="2120"/>
                    <a:pt x="11908" y="1929"/>
                    <a:pt x="11813" y="1810"/>
                  </a:cubicBezTo>
                  <a:lnTo>
                    <a:pt x="10932" y="619"/>
                  </a:lnTo>
                  <a:cubicBezTo>
                    <a:pt x="10884" y="524"/>
                    <a:pt x="10765" y="476"/>
                    <a:pt x="10646" y="476"/>
                  </a:cubicBezTo>
                  <a:lnTo>
                    <a:pt x="3192" y="476"/>
                  </a:lnTo>
                  <a:lnTo>
                    <a:pt x="3192" y="357"/>
                  </a:lnTo>
                  <a:cubicBezTo>
                    <a:pt x="3192" y="143"/>
                    <a:pt x="3049" y="0"/>
                    <a:pt x="2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0" name="Google Shape;3350;p54"/>
          <p:cNvGrpSpPr/>
          <p:nvPr/>
        </p:nvGrpSpPr>
        <p:grpSpPr>
          <a:xfrm>
            <a:off x="6273306" y="4147482"/>
            <a:ext cx="361447" cy="354083"/>
            <a:chOff x="6158994" y="4147482"/>
            <a:chExt cx="361447" cy="354083"/>
          </a:xfrm>
        </p:grpSpPr>
        <p:sp>
          <p:nvSpPr>
            <p:cNvPr id="3351" name="Google Shape;3351;p54"/>
            <p:cNvSpPr/>
            <p:nvPr/>
          </p:nvSpPr>
          <p:spPr>
            <a:xfrm>
              <a:off x="6163257" y="4152432"/>
              <a:ext cx="342962" cy="342992"/>
            </a:xfrm>
            <a:custGeom>
              <a:rect b="b" l="l" r="r" t="t"/>
              <a:pathLst>
                <a:path extrusionOk="0" h="11504" w="11503">
                  <a:moveTo>
                    <a:pt x="5740" y="1620"/>
                  </a:moveTo>
                  <a:cubicBezTo>
                    <a:pt x="8050" y="1620"/>
                    <a:pt x="9883" y="3454"/>
                    <a:pt x="9883" y="5764"/>
                  </a:cubicBezTo>
                  <a:cubicBezTo>
                    <a:pt x="9883" y="8050"/>
                    <a:pt x="8050" y="9884"/>
                    <a:pt x="5740" y="9884"/>
                  </a:cubicBezTo>
                  <a:cubicBezTo>
                    <a:pt x="3453" y="9884"/>
                    <a:pt x="1620" y="8050"/>
                    <a:pt x="1620" y="5764"/>
                  </a:cubicBezTo>
                  <a:cubicBezTo>
                    <a:pt x="1620" y="3454"/>
                    <a:pt x="3453" y="1620"/>
                    <a:pt x="5740" y="1620"/>
                  </a:cubicBezTo>
                  <a:close/>
                  <a:moveTo>
                    <a:pt x="5740" y="1"/>
                  </a:moveTo>
                  <a:cubicBezTo>
                    <a:pt x="2572" y="1"/>
                    <a:pt x="0" y="2597"/>
                    <a:pt x="0" y="5764"/>
                  </a:cubicBezTo>
                  <a:cubicBezTo>
                    <a:pt x="0" y="8907"/>
                    <a:pt x="2596" y="11503"/>
                    <a:pt x="5740" y="11503"/>
                  </a:cubicBezTo>
                  <a:cubicBezTo>
                    <a:pt x="8907" y="11503"/>
                    <a:pt x="11503" y="8907"/>
                    <a:pt x="11503" y="5764"/>
                  </a:cubicBezTo>
                  <a:cubicBezTo>
                    <a:pt x="11503" y="2597"/>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4"/>
            <p:cNvSpPr/>
            <p:nvPr/>
          </p:nvSpPr>
          <p:spPr>
            <a:xfrm>
              <a:off x="6254850" y="4165938"/>
              <a:ext cx="252086" cy="329486"/>
            </a:xfrm>
            <a:custGeom>
              <a:rect b="b" l="l" r="r" t="t"/>
              <a:pathLst>
                <a:path extrusionOk="0" h="11051" w="8455">
                  <a:moveTo>
                    <a:pt x="4906" y="0"/>
                  </a:moveTo>
                  <a:cubicBezTo>
                    <a:pt x="6716" y="953"/>
                    <a:pt x="7978" y="2882"/>
                    <a:pt x="7978" y="5097"/>
                  </a:cubicBezTo>
                  <a:cubicBezTo>
                    <a:pt x="7978" y="8288"/>
                    <a:pt x="5383" y="10836"/>
                    <a:pt x="2239" y="10836"/>
                  </a:cubicBezTo>
                  <a:cubicBezTo>
                    <a:pt x="1429" y="10836"/>
                    <a:pt x="691" y="10693"/>
                    <a:pt x="0" y="10383"/>
                  </a:cubicBezTo>
                  <a:lnTo>
                    <a:pt x="0" y="10383"/>
                  </a:lnTo>
                  <a:cubicBezTo>
                    <a:pt x="810" y="10812"/>
                    <a:pt x="1715" y="11050"/>
                    <a:pt x="2668" y="11050"/>
                  </a:cubicBezTo>
                  <a:cubicBezTo>
                    <a:pt x="5859" y="11050"/>
                    <a:pt x="8431" y="8454"/>
                    <a:pt x="8431" y="5311"/>
                  </a:cubicBezTo>
                  <a:cubicBezTo>
                    <a:pt x="8455" y="2930"/>
                    <a:pt x="7002" y="858"/>
                    <a:pt x="49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54"/>
            <p:cNvSpPr/>
            <p:nvPr/>
          </p:nvSpPr>
          <p:spPr>
            <a:xfrm>
              <a:off x="6163973" y="4324973"/>
              <a:ext cx="342962" cy="171168"/>
            </a:xfrm>
            <a:custGeom>
              <a:rect b="b" l="l" r="r" t="t"/>
              <a:pathLst>
                <a:path extrusionOk="0" h="5741" w="11503">
                  <a:moveTo>
                    <a:pt x="0" y="1"/>
                  </a:moveTo>
                  <a:cubicBezTo>
                    <a:pt x="0" y="3144"/>
                    <a:pt x="2596" y="5740"/>
                    <a:pt x="5763" y="5740"/>
                  </a:cubicBezTo>
                  <a:cubicBezTo>
                    <a:pt x="8907" y="5740"/>
                    <a:pt x="11503" y="3192"/>
                    <a:pt x="11503" y="1"/>
                  </a:cubicBezTo>
                  <a:lnTo>
                    <a:pt x="9859" y="1"/>
                  </a:lnTo>
                  <a:cubicBezTo>
                    <a:pt x="9859" y="2287"/>
                    <a:pt x="8026" y="4144"/>
                    <a:pt x="5716" y="4144"/>
                  </a:cubicBezTo>
                  <a:cubicBezTo>
                    <a:pt x="3429" y="4144"/>
                    <a:pt x="1596" y="2287"/>
                    <a:pt x="159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4"/>
            <p:cNvSpPr/>
            <p:nvPr/>
          </p:nvSpPr>
          <p:spPr>
            <a:xfrm>
              <a:off x="6254850" y="4324973"/>
              <a:ext cx="251370" cy="171168"/>
            </a:xfrm>
            <a:custGeom>
              <a:rect b="b" l="l" r="r" t="t"/>
              <a:pathLst>
                <a:path extrusionOk="0" h="5741" w="8431">
                  <a:moveTo>
                    <a:pt x="7978" y="1"/>
                  </a:moveTo>
                  <a:cubicBezTo>
                    <a:pt x="7859" y="3049"/>
                    <a:pt x="5335" y="5526"/>
                    <a:pt x="2239" y="5526"/>
                  </a:cubicBezTo>
                  <a:cubicBezTo>
                    <a:pt x="1429" y="5526"/>
                    <a:pt x="691" y="5383"/>
                    <a:pt x="0" y="5097"/>
                  </a:cubicBezTo>
                  <a:lnTo>
                    <a:pt x="0" y="5097"/>
                  </a:lnTo>
                  <a:cubicBezTo>
                    <a:pt x="810" y="5502"/>
                    <a:pt x="1715" y="5740"/>
                    <a:pt x="2668" y="5740"/>
                  </a:cubicBezTo>
                  <a:cubicBezTo>
                    <a:pt x="5859" y="5740"/>
                    <a:pt x="8431" y="3144"/>
                    <a:pt x="843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4"/>
            <p:cNvSpPr/>
            <p:nvPr/>
          </p:nvSpPr>
          <p:spPr>
            <a:xfrm>
              <a:off x="6158994" y="4147482"/>
              <a:ext cx="361447" cy="354083"/>
            </a:xfrm>
            <a:custGeom>
              <a:rect b="b" l="l" r="r" t="t"/>
              <a:pathLst>
                <a:path extrusionOk="0" h="11876" w="12123">
                  <a:moveTo>
                    <a:pt x="5899" y="1981"/>
                  </a:moveTo>
                  <a:cubicBezTo>
                    <a:pt x="8099" y="1981"/>
                    <a:pt x="9883" y="3767"/>
                    <a:pt x="9883" y="5954"/>
                  </a:cubicBezTo>
                  <a:cubicBezTo>
                    <a:pt x="9883" y="7740"/>
                    <a:pt x="8669" y="9312"/>
                    <a:pt x="6930" y="9788"/>
                  </a:cubicBezTo>
                  <a:cubicBezTo>
                    <a:pt x="6835" y="9812"/>
                    <a:pt x="6788" y="9907"/>
                    <a:pt x="6811" y="10002"/>
                  </a:cubicBezTo>
                  <a:cubicBezTo>
                    <a:pt x="6832" y="10064"/>
                    <a:pt x="6906" y="10126"/>
                    <a:pt x="6988" y="10126"/>
                  </a:cubicBezTo>
                  <a:cubicBezTo>
                    <a:pt x="7000" y="10126"/>
                    <a:pt x="7013" y="10124"/>
                    <a:pt x="7026" y="10121"/>
                  </a:cubicBezTo>
                  <a:cubicBezTo>
                    <a:pt x="8836" y="9645"/>
                    <a:pt x="10145" y="8002"/>
                    <a:pt x="10217" y="6120"/>
                  </a:cubicBezTo>
                  <a:lnTo>
                    <a:pt x="11479" y="6120"/>
                  </a:lnTo>
                  <a:cubicBezTo>
                    <a:pt x="11431" y="7526"/>
                    <a:pt x="10860" y="8859"/>
                    <a:pt x="9860" y="9883"/>
                  </a:cubicBezTo>
                  <a:cubicBezTo>
                    <a:pt x="8812" y="10931"/>
                    <a:pt x="7383" y="11526"/>
                    <a:pt x="5883" y="11526"/>
                  </a:cubicBezTo>
                  <a:cubicBezTo>
                    <a:pt x="4406" y="11526"/>
                    <a:pt x="3001" y="10931"/>
                    <a:pt x="1929" y="9883"/>
                  </a:cubicBezTo>
                  <a:cubicBezTo>
                    <a:pt x="929" y="8859"/>
                    <a:pt x="358" y="7526"/>
                    <a:pt x="286" y="6097"/>
                  </a:cubicBezTo>
                  <a:lnTo>
                    <a:pt x="1572" y="6097"/>
                  </a:lnTo>
                  <a:cubicBezTo>
                    <a:pt x="1667" y="8383"/>
                    <a:pt x="3573" y="10240"/>
                    <a:pt x="5883" y="10240"/>
                  </a:cubicBezTo>
                  <a:lnTo>
                    <a:pt x="6168" y="10240"/>
                  </a:lnTo>
                  <a:cubicBezTo>
                    <a:pt x="6240" y="10240"/>
                    <a:pt x="6335" y="10169"/>
                    <a:pt x="6335" y="10097"/>
                  </a:cubicBezTo>
                  <a:cubicBezTo>
                    <a:pt x="6335" y="9978"/>
                    <a:pt x="6240" y="9907"/>
                    <a:pt x="6168" y="9907"/>
                  </a:cubicBezTo>
                  <a:lnTo>
                    <a:pt x="5930" y="9907"/>
                  </a:lnTo>
                  <a:cubicBezTo>
                    <a:pt x="3430" y="9907"/>
                    <a:pt x="1453" y="7597"/>
                    <a:pt x="2072" y="4954"/>
                  </a:cubicBezTo>
                  <a:cubicBezTo>
                    <a:pt x="2382" y="3715"/>
                    <a:pt x="3692" y="2405"/>
                    <a:pt x="4930" y="2096"/>
                  </a:cubicBezTo>
                  <a:cubicBezTo>
                    <a:pt x="5259" y="2018"/>
                    <a:pt x="5583" y="1981"/>
                    <a:pt x="5899" y="1981"/>
                  </a:cubicBezTo>
                  <a:close/>
                  <a:moveTo>
                    <a:pt x="5930" y="0"/>
                  </a:moveTo>
                  <a:cubicBezTo>
                    <a:pt x="5002" y="0"/>
                    <a:pt x="4097" y="215"/>
                    <a:pt x="3311" y="619"/>
                  </a:cubicBezTo>
                  <a:cubicBezTo>
                    <a:pt x="3215" y="643"/>
                    <a:pt x="3192" y="762"/>
                    <a:pt x="3215" y="858"/>
                  </a:cubicBezTo>
                  <a:cubicBezTo>
                    <a:pt x="3234" y="930"/>
                    <a:pt x="3307" y="961"/>
                    <a:pt x="3384" y="961"/>
                  </a:cubicBezTo>
                  <a:cubicBezTo>
                    <a:pt x="3407" y="961"/>
                    <a:pt x="3431" y="958"/>
                    <a:pt x="3454" y="953"/>
                  </a:cubicBezTo>
                  <a:cubicBezTo>
                    <a:pt x="4216" y="572"/>
                    <a:pt x="5049" y="381"/>
                    <a:pt x="5930" y="381"/>
                  </a:cubicBezTo>
                  <a:cubicBezTo>
                    <a:pt x="7407" y="381"/>
                    <a:pt x="8812" y="977"/>
                    <a:pt x="9883" y="2024"/>
                  </a:cubicBezTo>
                  <a:cubicBezTo>
                    <a:pt x="10884" y="3025"/>
                    <a:pt x="11455" y="4382"/>
                    <a:pt x="11527" y="5811"/>
                  </a:cubicBezTo>
                  <a:lnTo>
                    <a:pt x="10241" y="5811"/>
                  </a:lnTo>
                  <a:cubicBezTo>
                    <a:pt x="10145" y="3501"/>
                    <a:pt x="8240" y="1667"/>
                    <a:pt x="5930" y="1667"/>
                  </a:cubicBezTo>
                  <a:cubicBezTo>
                    <a:pt x="3596" y="1667"/>
                    <a:pt x="1691" y="3501"/>
                    <a:pt x="1596" y="5811"/>
                  </a:cubicBezTo>
                  <a:lnTo>
                    <a:pt x="334" y="5811"/>
                  </a:lnTo>
                  <a:cubicBezTo>
                    <a:pt x="382" y="4049"/>
                    <a:pt x="1286" y="2382"/>
                    <a:pt x="2739" y="1358"/>
                  </a:cubicBezTo>
                  <a:lnTo>
                    <a:pt x="2763" y="1334"/>
                  </a:lnTo>
                  <a:cubicBezTo>
                    <a:pt x="2834" y="1286"/>
                    <a:pt x="2858" y="1191"/>
                    <a:pt x="2834" y="1096"/>
                  </a:cubicBezTo>
                  <a:cubicBezTo>
                    <a:pt x="2791" y="1038"/>
                    <a:pt x="2730" y="1006"/>
                    <a:pt x="2679" y="1006"/>
                  </a:cubicBezTo>
                  <a:cubicBezTo>
                    <a:pt x="2645" y="1006"/>
                    <a:pt x="2615" y="1020"/>
                    <a:pt x="2596" y="1048"/>
                  </a:cubicBezTo>
                  <a:lnTo>
                    <a:pt x="2549" y="1072"/>
                  </a:lnTo>
                  <a:cubicBezTo>
                    <a:pt x="953" y="2167"/>
                    <a:pt x="0" y="4025"/>
                    <a:pt x="0" y="5954"/>
                  </a:cubicBezTo>
                  <a:cubicBezTo>
                    <a:pt x="0" y="7907"/>
                    <a:pt x="953" y="9764"/>
                    <a:pt x="2644" y="10883"/>
                  </a:cubicBezTo>
                  <a:cubicBezTo>
                    <a:pt x="3263" y="11312"/>
                    <a:pt x="3977" y="11598"/>
                    <a:pt x="4740" y="11764"/>
                  </a:cubicBezTo>
                  <a:cubicBezTo>
                    <a:pt x="5134" y="11839"/>
                    <a:pt x="5526" y="11875"/>
                    <a:pt x="5912" y="11875"/>
                  </a:cubicBezTo>
                  <a:cubicBezTo>
                    <a:pt x="7505" y="11875"/>
                    <a:pt x="8991" y="11257"/>
                    <a:pt x="10122" y="10145"/>
                  </a:cubicBezTo>
                  <a:cubicBezTo>
                    <a:pt x="11479" y="8716"/>
                    <a:pt x="12122" y="6763"/>
                    <a:pt x="11717" y="4739"/>
                  </a:cubicBezTo>
                  <a:cubicBezTo>
                    <a:pt x="11574" y="3977"/>
                    <a:pt x="11289" y="3263"/>
                    <a:pt x="10860" y="2644"/>
                  </a:cubicBezTo>
                  <a:cubicBezTo>
                    <a:pt x="9693" y="953"/>
                    <a:pt x="7883"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54"/>
            <p:cNvSpPr/>
            <p:nvPr/>
          </p:nvSpPr>
          <p:spPr>
            <a:xfrm>
              <a:off x="6376974" y="4286392"/>
              <a:ext cx="38372" cy="74836"/>
            </a:xfrm>
            <a:custGeom>
              <a:rect b="b" l="l" r="r" t="t"/>
              <a:pathLst>
                <a:path extrusionOk="0" h="2510" w="1287">
                  <a:moveTo>
                    <a:pt x="1104" y="0"/>
                  </a:moveTo>
                  <a:cubicBezTo>
                    <a:pt x="1038" y="0"/>
                    <a:pt x="984" y="31"/>
                    <a:pt x="929" y="104"/>
                  </a:cubicBezTo>
                  <a:lnTo>
                    <a:pt x="48" y="2247"/>
                  </a:lnTo>
                  <a:cubicBezTo>
                    <a:pt x="1" y="2366"/>
                    <a:pt x="72" y="2462"/>
                    <a:pt x="167" y="2509"/>
                  </a:cubicBezTo>
                  <a:lnTo>
                    <a:pt x="215" y="2509"/>
                  </a:lnTo>
                  <a:cubicBezTo>
                    <a:pt x="286" y="2509"/>
                    <a:pt x="334" y="2486"/>
                    <a:pt x="358" y="2390"/>
                  </a:cubicBezTo>
                  <a:lnTo>
                    <a:pt x="1263" y="247"/>
                  </a:lnTo>
                  <a:cubicBezTo>
                    <a:pt x="1287" y="152"/>
                    <a:pt x="1263" y="80"/>
                    <a:pt x="1167" y="9"/>
                  </a:cubicBezTo>
                  <a:cubicBezTo>
                    <a:pt x="1145" y="3"/>
                    <a:pt x="1124" y="0"/>
                    <a:pt x="11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54"/>
            <p:cNvSpPr/>
            <p:nvPr/>
          </p:nvSpPr>
          <p:spPr>
            <a:xfrm>
              <a:off x="6241344" y="4286631"/>
              <a:ext cx="50447" cy="78861"/>
            </a:xfrm>
            <a:custGeom>
              <a:rect b="b" l="l" r="r" t="t"/>
              <a:pathLst>
                <a:path extrusionOk="0" h="2645" w="1692">
                  <a:moveTo>
                    <a:pt x="596" y="1"/>
                  </a:moveTo>
                  <a:cubicBezTo>
                    <a:pt x="501" y="1"/>
                    <a:pt x="453" y="72"/>
                    <a:pt x="430" y="144"/>
                  </a:cubicBezTo>
                  <a:lnTo>
                    <a:pt x="239" y="1168"/>
                  </a:lnTo>
                  <a:cubicBezTo>
                    <a:pt x="239" y="1215"/>
                    <a:pt x="263" y="1287"/>
                    <a:pt x="311" y="1334"/>
                  </a:cubicBezTo>
                  <a:cubicBezTo>
                    <a:pt x="334" y="1358"/>
                    <a:pt x="364" y="1370"/>
                    <a:pt x="394" y="1370"/>
                  </a:cubicBezTo>
                  <a:cubicBezTo>
                    <a:pt x="424" y="1370"/>
                    <a:pt x="453" y="1358"/>
                    <a:pt x="477" y="1334"/>
                  </a:cubicBezTo>
                  <a:lnTo>
                    <a:pt x="501" y="1334"/>
                  </a:lnTo>
                  <a:cubicBezTo>
                    <a:pt x="596" y="1311"/>
                    <a:pt x="692" y="1287"/>
                    <a:pt x="858" y="1287"/>
                  </a:cubicBezTo>
                  <a:cubicBezTo>
                    <a:pt x="1025" y="1287"/>
                    <a:pt x="1144" y="1334"/>
                    <a:pt x="1215" y="1430"/>
                  </a:cubicBezTo>
                  <a:cubicBezTo>
                    <a:pt x="1311" y="1525"/>
                    <a:pt x="1382" y="1668"/>
                    <a:pt x="1382" y="1811"/>
                  </a:cubicBezTo>
                  <a:cubicBezTo>
                    <a:pt x="1382" y="2073"/>
                    <a:pt x="1144" y="2287"/>
                    <a:pt x="858" y="2287"/>
                  </a:cubicBezTo>
                  <a:cubicBezTo>
                    <a:pt x="596" y="2287"/>
                    <a:pt x="382" y="2120"/>
                    <a:pt x="358" y="1858"/>
                  </a:cubicBezTo>
                  <a:lnTo>
                    <a:pt x="358" y="1787"/>
                  </a:lnTo>
                  <a:cubicBezTo>
                    <a:pt x="358" y="1692"/>
                    <a:pt x="311" y="1644"/>
                    <a:pt x="215" y="1596"/>
                  </a:cubicBezTo>
                  <a:cubicBezTo>
                    <a:pt x="203" y="1594"/>
                    <a:pt x="191" y="1593"/>
                    <a:pt x="179" y="1593"/>
                  </a:cubicBezTo>
                  <a:cubicBezTo>
                    <a:pt x="77" y="1593"/>
                    <a:pt x="1" y="1680"/>
                    <a:pt x="1" y="1787"/>
                  </a:cubicBezTo>
                  <a:lnTo>
                    <a:pt x="1" y="1906"/>
                  </a:lnTo>
                  <a:cubicBezTo>
                    <a:pt x="72" y="2311"/>
                    <a:pt x="430" y="2644"/>
                    <a:pt x="834" y="2644"/>
                  </a:cubicBezTo>
                  <a:lnTo>
                    <a:pt x="858" y="2644"/>
                  </a:lnTo>
                  <a:cubicBezTo>
                    <a:pt x="1311" y="2644"/>
                    <a:pt x="1668" y="2287"/>
                    <a:pt x="1692" y="1835"/>
                  </a:cubicBezTo>
                  <a:cubicBezTo>
                    <a:pt x="1692" y="1596"/>
                    <a:pt x="1644" y="1358"/>
                    <a:pt x="1454" y="1215"/>
                  </a:cubicBezTo>
                  <a:cubicBezTo>
                    <a:pt x="1382" y="977"/>
                    <a:pt x="1144" y="906"/>
                    <a:pt x="906" y="906"/>
                  </a:cubicBezTo>
                  <a:cubicBezTo>
                    <a:pt x="811" y="906"/>
                    <a:pt x="715" y="906"/>
                    <a:pt x="668" y="930"/>
                  </a:cubicBezTo>
                  <a:lnTo>
                    <a:pt x="739" y="358"/>
                  </a:lnTo>
                  <a:lnTo>
                    <a:pt x="1430" y="358"/>
                  </a:lnTo>
                  <a:cubicBezTo>
                    <a:pt x="1525" y="358"/>
                    <a:pt x="1620" y="310"/>
                    <a:pt x="1620" y="215"/>
                  </a:cubicBezTo>
                  <a:cubicBezTo>
                    <a:pt x="1620" y="96"/>
                    <a:pt x="1549" y="1"/>
                    <a:pt x="1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4"/>
            <p:cNvSpPr/>
            <p:nvPr/>
          </p:nvSpPr>
          <p:spPr>
            <a:xfrm>
              <a:off x="6302406" y="4283798"/>
              <a:ext cx="49731" cy="80679"/>
            </a:xfrm>
            <a:custGeom>
              <a:rect b="b" l="l" r="r" t="t"/>
              <a:pathLst>
                <a:path extrusionOk="0" h="2706" w="1668">
                  <a:moveTo>
                    <a:pt x="862" y="313"/>
                  </a:moveTo>
                  <a:cubicBezTo>
                    <a:pt x="1122" y="313"/>
                    <a:pt x="1311" y="524"/>
                    <a:pt x="1311" y="786"/>
                  </a:cubicBezTo>
                  <a:lnTo>
                    <a:pt x="1311" y="1882"/>
                  </a:lnTo>
                  <a:cubicBezTo>
                    <a:pt x="1311" y="2144"/>
                    <a:pt x="1105" y="2356"/>
                    <a:pt x="854" y="2356"/>
                  </a:cubicBezTo>
                  <a:cubicBezTo>
                    <a:pt x="809" y="2356"/>
                    <a:pt x="762" y="2349"/>
                    <a:pt x="715" y="2334"/>
                  </a:cubicBezTo>
                  <a:cubicBezTo>
                    <a:pt x="525" y="2263"/>
                    <a:pt x="358" y="2096"/>
                    <a:pt x="358" y="1858"/>
                  </a:cubicBezTo>
                  <a:lnTo>
                    <a:pt x="358" y="810"/>
                  </a:lnTo>
                  <a:cubicBezTo>
                    <a:pt x="358" y="596"/>
                    <a:pt x="525" y="405"/>
                    <a:pt x="715" y="334"/>
                  </a:cubicBezTo>
                  <a:cubicBezTo>
                    <a:pt x="766" y="319"/>
                    <a:pt x="815" y="313"/>
                    <a:pt x="862" y="313"/>
                  </a:cubicBezTo>
                  <a:close/>
                  <a:moveTo>
                    <a:pt x="835" y="1"/>
                  </a:moveTo>
                  <a:cubicBezTo>
                    <a:pt x="406" y="1"/>
                    <a:pt x="1" y="358"/>
                    <a:pt x="1" y="834"/>
                  </a:cubicBezTo>
                  <a:lnTo>
                    <a:pt x="1" y="1882"/>
                  </a:lnTo>
                  <a:cubicBezTo>
                    <a:pt x="1" y="2263"/>
                    <a:pt x="287" y="2620"/>
                    <a:pt x="668" y="2692"/>
                  </a:cubicBezTo>
                  <a:cubicBezTo>
                    <a:pt x="720" y="2701"/>
                    <a:pt x="771" y="2706"/>
                    <a:pt x="821" y="2706"/>
                  </a:cubicBezTo>
                  <a:cubicBezTo>
                    <a:pt x="1277" y="2706"/>
                    <a:pt x="1644" y="2332"/>
                    <a:pt x="1644" y="1882"/>
                  </a:cubicBezTo>
                  <a:lnTo>
                    <a:pt x="1644" y="834"/>
                  </a:lnTo>
                  <a:cubicBezTo>
                    <a:pt x="1668" y="405"/>
                    <a:pt x="1311" y="1"/>
                    <a:pt x="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4"/>
            <p:cNvSpPr/>
            <p:nvPr/>
          </p:nvSpPr>
          <p:spPr>
            <a:xfrm>
              <a:off x="6366330" y="4290179"/>
              <a:ext cx="17770" cy="17800"/>
            </a:xfrm>
            <a:custGeom>
              <a:rect b="b" l="l" r="r" t="t"/>
              <a:pathLst>
                <a:path extrusionOk="0" h="597" w="596">
                  <a:moveTo>
                    <a:pt x="310" y="1"/>
                  </a:moveTo>
                  <a:cubicBezTo>
                    <a:pt x="143" y="1"/>
                    <a:pt x="0" y="144"/>
                    <a:pt x="0" y="310"/>
                  </a:cubicBezTo>
                  <a:cubicBezTo>
                    <a:pt x="0" y="453"/>
                    <a:pt x="143" y="596"/>
                    <a:pt x="310" y="596"/>
                  </a:cubicBezTo>
                  <a:cubicBezTo>
                    <a:pt x="477" y="596"/>
                    <a:pt x="596" y="453"/>
                    <a:pt x="596" y="310"/>
                  </a:cubicBezTo>
                  <a:cubicBezTo>
                    <a:pt x="596" y="144"/>
                    <a:pt x="477" y="1"/>
                    <a:pt x="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4"/>
            <p:cNvSpPr/>
            <p:nvPr/>
          </p:nvSpPr>
          <p:spPr>
            <a:xfrm>
              <a:off x="6410337" y="4340596"/>
              <a:ext cx="17800" cy="17800"/>
            </a:xfrm>
            <a:custGeom>
              <a:rect b="b" l="l" r="r" t="t"/>
              <a:pathLst>
                <a:path extrusionOk="0" h="597" w="597">
                  <a:moveTo>
                    <a:pt x="287" y="1"/>
                  </a:moveTo>
                  <a:cubicBezTo>
                    <a:pt x="120" y="1"/>
                    <a:pt x="1" y="120"/>
                    <a:pt x="1" y="310"/>
                  </a:cubicBezTo>
                  <a:cubicBezTo>
                    <a:pt x="1" y="453"/>
                    <a:pt x="120" y="596"/>
                    <a:pt x="287" y="596"/>
                  </a:cubicBezTo>
                  <a:cubicBezTo>
                    <a:pt x="477" y="596"/>
                    <a:pt x="596" y="477"/>
                    <a:pt x="596" y="310"/>
                  </a:cubicBezTo>
                  <a:cubicBezTo>
                    <a:pt x="596" y="120"/>
                    <a:pt x="477" y="1"/>
                    <a:pt x="2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1" name="Google Shape;3361;p54"/>
          <p:cNvGrpSpPr/>
          <p:nvPr/>
        </p:nvGrpSpPr>
        <p:grpSpPr>
          <a:xfrm>
            <a:off x="6999413" y="4148198"/>
            <a:ext cx="354321" cy="354321"/>
            <a:chOff x="6732701" y="4148198"/>
            <a:chExt cx="354321" cy="354321"/>
          </a:xfrm>
        </p:grpSpPr>
        <p:sp>
          <p:nvSpPr>
            <p:cNvPr id="3362" name="Google Shape;3362;p54"/>
            <p:cNvSpPr/>
            <p:nvPr/>
          </p:nvSpPr>
          <p:spPr>
            <a:xfrm>
              <a:off x="6780286" y="4184036"/>
              <a:ext cx="277637" cy="225461"/>
            </a:xfrm>
            <a:custGeom>
              <a:rect b="b" l="l" r="r" t="t"/>
              <a:pathLst>
                <a:path extrusionOk="0" h="7562" w="9312">
                  <a:moveTo>
                    <a:pt x="8570" y="1"/>
                  </a:moveTo>
                  <a:cubicBezTo>
                    <a:pt x="8550" y="1"/>
                    <a:pt x="8526" y="13"/>
                    <a:pt x="8502" y="36"/>
                  </a:cubicBezTo>
                  <a:lnTo>
                    <a:pt x="7549" y="1942"/>
                  </a:lnTo>
                  <a:cubicBezTo>
                    <a:pt x="7537" y="1977"/>
                    <a:pt x="7514" y="1995"/>
                    <a:pt x="7490" y="1995"/>
                  </a:cubicBezTo>
                  <a:cubicBezTo>
                    <a:pt x="7466" y="1995"/>
                    <a:pt x="7442" y="1977"/>
                    <a:pt x="7430" y="1942"/>
                  </a:cubicBezTo>
                  <a:lnTo>
                    <a:pt x="6906" y="1037"/>
                  </a:lnTo>
                  <a:cubicBezTo>
                    <a:pt x="6883" y="1001"/>
                    <a:pt x="6859" y="983"/>
                    <a:pt x="6838" y="983"/>
                  </a:cubicBezTo>
                  <a:cubicBezTo>
                    <a:pt x="6817" y="983"/>
                    <a:pt x="6799" y="1001"/>
                    <a:pt x="6787" y="1037"/>
                  </a:cubicBezTo>
                  <a:lnTo>
                    <a:pt x="5573" y="3466"/>
                  </a:lnTo>
                  <a:cubicBezTo>
                    <a:pt x="5525" y="3513"/>
                    <a:pt x="5501" y="3513"/>
                    <a:pt x="5477" y="3513"/>
                  </a:cubicBezTo>
                  <a:lnTo>
                    <a:pt x="4739" y="3204"/>
                  </a:lnTo>
                  <a:cubicBezTo>
                    <a:pt x="4725" y="3197"/>
                    <a:pt x="4713" y="3194"/>
                    <a:pt x="4703" y="3194"/>
                  </a:cubicBezTo>
                  <a:cubicBezTo>
                    <a:pt x="4678" y="3194"/>
                    <a:pt x="4661" y="3211"/>
                    <a:pt x="4644" y="3227"/>
                  </a:cubicBezTo>
                  <a:lnTo>
                    <a:pt x="3715" y="5180"/>
                  </a:lnTo>
                  <a:cubicBezTo>
                    <a:pt x="3715" y="5197"/>
                    <a:pt x="3691" y="5214"/>
                    <a:pt x="3661" y="5214"/>
                  </a:cubicBezTo>
                  <a:cubicBezTo>
                    <a:pt x="3648" y="5214"/>
                    <a:pt x="3634" y="5211"/>
                    <a:pt x="3620" y="5204"/>
                  </a:cubicBezTo>
                  <a:lnTo>
                    <a:pt x="2667" y="4728"/>
                  </a:lnTo>
                  <a:cubicBezTo>
                    <a:pt x="2644" y="4728"/>
                    <a:pt x="2620" y="4728"/>
                    <a:pt x="2596" y="4752"/>
                  </a:cubicBezTo>
                  <a:lnTo>
                    <a:pt x="1881" y="5776"/>
                  </a:lnTo>
                  <a:lnTo>
                    <a:pt x="596" y="4609"/>
                  </a:lnTo>
                  <a:cubicBezTo>
                    <a:pt x="589" y="4602"/>
                    <a:pt x="577" y="4599"/>
                    <a:pt x="565" y="4599"/>
                  </a:cubicBezTo>
                  <a:cubicBezTo>
                    <a:pt x="534" y="4599"/>
                    <a:pt x="493" y="4616"/>
                    <a:pt x="476" y="4633"/>
                  </a:cubicBezTo>
                  <a:lnTo>
                    <a:pt x="0" y="5657"/>
                  </a:lnTo>
                  <a:lnTo>
                    <a:pt x="0" y="5680"/>
                  </a:lnTo>
                  <a:lnTo>
                    <a:pt x="0" y="7562"/>
                  </a:lnTo>
                  <a:lnTo>
                    <a:pt x="9312" y="7562"/>
                  </a:lnTo>
                  <a:lnTo>
                    <a:pt x="9312" y="1441"/>
                  </a:lnTo>
                  <a:cubicBezTo>
                    <a:pt x="9312" y="1418"/>
                    <a:pt x="9312" y="1418"/>
                    <a:pt x="9288" y="1418"/>
                  </a:cubicBezTo>
                  <a:lnTo>
                    <a:pt x="8621" y="36"/>
                  </a:lnTo>
                  <a:cubicBezTo>
                    <a:pt x="8609" y="13"/>
                    <a:pt x="8591" y="1"/>
                    <a:pt x="857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4"/>
            <p:cNvSpPr/>
            <p:nvPr/>
          </p:nvSpPr>
          <p:spPr>
            <a:xfrm>
              <a:off x="6780286" y="4212629"/>
              <a:ext cx="277637" cy="196868"/>
            </a:xfrm>
            <a:custGeom>
              <a:rect b="b" l="l" r="r" t="t"/>
              <a:pathLst>
                <a:path extrusionOk="0" h="6603" w="9312">
                  <a:moveTo>
                    <a:pt x="8481" y="0"/>
                  </a:moveTo>
                  <a:cubicBezTo>
                    <a:pt x="8460" y="0"/>
                    <a:pt x="8442" y="18"/>
                    <a:pt x="8430" y="54"/>
                  </a:cubicBezTo>
                  <a:lnTo>
                    <a:pt x="7406" y="1983"/>
                  </a:lnTo>
                  <a:cubicBezTo>
                    <a:pt x="7395" y="2007"/>
                    <a:pt x="7371" y="2018"/>
                    <a:pt x="7347" y="2018"/>
                  </a:cubicBezTo>
                  <a:cubicBezTo>
                    <a:pt x="7323" y="2018"/>
                    <a:pt x="7299" y="2007"/>
                    <a:pt x="7287" y="1983"/>
                  </a:cubicBezTo>
                  <a:lnTo>
                    <a:pt x="6763" y="1173"/>
                  </a:lnTo>
                  <a:cubicBezTo>
                    <a:pt x="6740" y="1137"/>
                    <a:pt x="6716" y="1119"/>
                    <a:pt x="6695" y="1119"/>
                  </a:cubicBezTo>
                  <a:cubicBezTo>
                    <a:pt x="6674" y="1119"/>
                    <a:pt x="6656" y="1137"/>
                    <a:pt x="6644" y="1173"/>
                  </a:cubicBezTo>
                  <a:lnTo>
                    <a:pt x="5335" y="3840"/>
                  </a:lnTo>
                  <a:cubicBezTo>
                    <a:pt x="5287" y="3888"/>
                    <a:pt x="5263" y="3888"/>
                    <a:pt x="5239" y="3888"/>
                  </a:cubicBezTo>
                  <a:lnTo>
                    <a:pt x="4501" y="3578"/>
                  </a:lnTo>
                  <a:cubicBezTo>
                    <a:pt x="4488" y="3572"/>
                    <a:pt x="4477" y="3569"/>
                    <a:pt x="4467" y="3569"/>
                  </a:cubicBezTo>
                  <a:cubicBezTo>
                    <a:pt x="4441" y="3569"/>
                    <a:pt x="4423" y="3591"/>
                    <a:pt x="4406" y="3626"/>
                  </a:cubicBezTo>
                  <a:lnTo>
                    <a:pt x="3429" y="5460"/>
                  </a:lnTo>
                  <a:cubicBezTo>
                    <a:pt x="3429" y="5476"/>
                    <a:pt x="3395" y="5504"/>
                    <a:pt x="3367" y="5504"/>
                  </a:cubicBezTo>
                  <a:cubicBezTo>
                    <a:pt x="3354" y="5504"/>
                    <a:pt x="3342" y="5498"/>
                    <a:pt x="3334" y="5483"/>
                  </a:cubicBezTo>
                  <a:lnTo>
                    <a:pt x="2429" y="5055"/>
                  </a:lnTo>
                  <a:cubicBezTo>
                    <a:pt x="2429" y="5007"/>
                    <a:pt x="2405" y="5007"/>
                    <a:pt x="2382" y="5007"/>
                  </a:cubicBezTo>
                  <a:lnTo>
                    <a:pt x="2358" y="5055"/>
                  </a:lnTo>
                  <a:lnTo>
                    <a:pt x="1786" y="5769"/>
                  </a:lnTo>
                  <a:cubicBezTo>
                    <a:pt x="1786" y="5781"/>
                    <a:pt x="1768" y="5787"/>
                    <a:pt x="1748" y="5787"/>
                  </a:cubicBezTo>
                  <a:cubicBezTo>
                    <a:pt x="1727" y="5787"/>
                    <a:pt x="1703" y="5781"/>
                    <a:pt x="1691" y="5769"/>
                  </a:cubicBezTo>
                  <a:lnTo>
                    <a:pt x="572" y="4817"/>
                  </a:lnTo>
                  <a:cubicBezTo>
                    <a:pt x="557" y="4802"/>
                    <a:pt x="542" y="4796"/>
                    <a:pt x="528" y="4796"/>
                  </a:cubicBezTo>
                  <a:cubicBezTo>
                    <a:pt x="497" y="4796"/>
                    <a:pt x="469" y="4824"/>
                    <a:pt x="453" y="4840"/>
                  </a:cubicBezTo>
                  <a:lnTo>
                    <a:pt x="0" y="5602"/>
                  </a:lnTo>
                  <a:lnTo>
                    <a:pt x="0" y="6603"/>
                  </a:lnTo>
                  <a:lnTo>
                    <a:pt x="9312" y="6603"/>
                  </a:lnTo>
                  <a:lnTo>
                    <a:pt x="9312" y="1387"/>
                  </a:lnTo>
                  <a:lnTo>
                    <a:pt x="8550" y="54"/>
                  </a:lnTo>
                  <a:cubicBezTo>
                    <a:pt x="8526" y="18"/>
                    <a:pt x="8502" y="0"/>
                    <a:pt x="84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4"/>
            <p:cNvSpPr/>
            <p:nvPr/>
          </p:nvSpPr>
          <p:spPr>
            <a:xfrm>
              <a:off x="6780286" y="4238896"/>
              <a:ext cx="277637" cy="233094"/>
            </a:xfrm>
            <a:custGeom>
              <a:rect b="b" l="l" r="r" t="t"/>
              <a:pathLst>
                <a:path extrusionOk="0" h="7818" w="9312">
                  <a:moveTo>
                    <a:pt x="8538" y="0"/>
                  </a:moveTo>
                  <a:cubicBezTo>
                    <a:pt x="8514" y="0"/>
                    <a:pt x="8490" y="18"/>
                    <a:pt x="8478" y="54"/>
                  </a:cubicBezTo>
                  <a:lnTo>
                    <a:pt x="7526" y="1959"/>
                  </a:lnTo>
                  <a:cubicBezTo>
                    <a:pt x="7514" y="1995"/>
                    <a:pt x="7490" y="2013"/>
                    <a:pt x="7466" y="2013"/>
                  </a:cubicBezTo>
                  <a:cubicBezTo>
                    <a:pt x="7442" y="2013"/>
                    <a:pt x="7418" y="1995"/>
                    <a:pt x="7406" y="1959"/>
                  </a:cubicBezTo>
                  <a:lnTo>
                    <a:pt x="6859" y="1030"/>
                  </a:lnTo>
                  <a:cubicBezTo>
                    <a:pt x="6847" y="1006"/>
                    <a:pt x="6829" y="995"/>
                    <a:pt x="6808" y="995"/>
                  </a:cubicBezTo>
                  <a:cubicBezTo>
                    <a:pt x="6787" y="995"/>
                    <a:pt x="6763" y="1006"/>
                    <a:pt x="6740" y="1030"/>
                  </a:cubicBezTo>
                  <a:lnTo>
                    <a:pt x="5525" y="3483"/>
                  </a:lnTo>
                  <a:cubicBezTo>
                    <a:pt x="5501" y="3507"/>
                    <a:pt x="5477" y="3507"/>
                    <a:pt x="5454" y="3507"/>
                  </a:cubicBezTo>
                  <a:lnTo>
                    <a:pt x="4692" y="3221"/>
                  </a:lnTo>
                  <a:cubicBezTo>
                    <a:pt x="4684" y="3206"/>
                    <a:pt x="4677" y="3201"/>
                    <a:pt x="4669" y="3201"/>
                  </a:cubicBezTo>
                  <a:cubicBezTo>
                    <a:pt x="4653" y="3201"/>
                    <a:pt x="4637" y="3229"/>
                    <a:pt x="4620" y="3245"/>
                  </a:cubicBezTo>
                  <a:lnTo>
                    <a:pt x="3691" y="5174"/>
                  </a:lnTo>
                  <a:cubicBezTo>
                    <a:pt x="3691" y="5190"/>
                    <a:pt x="3657" y="5218"/>
                    <a:pt x="3628" y="5218"/>
                  </a:cubicBezTo>
                  <a:cubicBezTo>
                    <a:pt x="3615" y="5218"/>
                    <a:pt x="3604" y="5213"/>
                    <a:pt x="3596" y="5198"/>
                  </a:cubicBezTo>
                  <a:lnTo>
                    <a:pt x="2644" y="4721"/>
                  </a:lnTo>
                  <a:cubicBezTo>
                    <a:pt x="2620" y="4721"/>
                    <a:pt x="2596" y="4721"/>
                    <a:pt x="2548" y="4769"/>
                  </a:cubicBezTo>
                  <a:lnTo>
                    <a:pt x="1905" y="5722"/>
                  </a:lnTo>
                  <a:cubicBezTo>
                    <a:pt x="1905" y="5734"/>
                    <a:pt x="1887" y="5740"/>
                    <a:pt x="1867" y="5740"/>
                  </a:cubicBezTo>
                  <a:cubicBezTo>
                    <a:pt x="1846" y="5740"/>
                    <a:pt x="1822" y="5734"/>
                    <a:pt x="1810" y="5722"/>
                  </a:cubicBezTo>
                  <a:lnTo>
                    <a:pt x="596" y="4602"/>
                  </a:lnTo>
                  <a:cubicBezTo>
                    <a:pt x="589" y="4596"/>
                    <a:pt x="579" y="4593"/>
                    <a:pt x="568" y="4593"/>
                  </a:cubicBezTo>
                  <a:cubicBezTo>
                    <a:pt x="537" y="4593"/>
                    <a:pt x="494" y="4615"/>
                    <a:pt x="476" y="4650"/>
                  </a:cubicBezTo>
                  <a:lnTo>
                    <a:pt x="0" y="5650"/>
                  </a:lnTo>
                  <a:lnTo>
                    <a:pt x="0" y="7817"/>
                  </a:lnTo>
                  <a:lnTo>
                    <a:pt x="9312" y="7817"/>
                  </a:lnTo>
                  <a:lnTo>
                    <a:pt x="9312" y="1459"/>
                  </a:lnTo>
                  <a:lnTo>
                    <a:pt x="8597" y="54"/>
                  </a:lnTo>
                  <a:cubicBezTo>
                    <a:pt x="8585" y="18"/>
                    <a:pt x="8561" y="0"/>
                    <a:pt x="8538"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4"/>
            <p:cNvSpPr/>
            <p:nvPr/>
          </p:nvSpPr>
          <p:spPr>
            <a:xfrm>
              <a:off x="7028081" y="4240119"/>
              <a:ext cx="29129" cy="231871"/>
            </a:xfrm>
            <a:custGeom>
              <a:rect b="b" l="l" r="r" t="t"/>
              <a:pathLst>
                <a:path extrusionOk="0" h="7777" w="977">
                  <a:moveTo>
                    <a:pt x="227" y="1"/>
                  </a:moveTo>
                  <a:cubicBezTo>
                    <a:pt x="203" y="1"/>
                    <a:pt x="179" y="13"/>
                    <a:pt x="167" y="37"/>
                  </a:cubicBezTo>
                  <a:lnTo>
                    <a:pt x="0" y="394"/>
                  </a:lnTo>
                  <a:lnTo>
                    <a:pt x="477" y="1394"/>
                  </a:lnTo>
                  <a:cubicBezTo>
                    <a:pt x="501" y="1394"/>
                    <a:pt x="501" y="1418"/>
                    <a:pt x="501" y="1442"/>
                  </a:cubicBezTo>
                  <a:lnTo>
                    <a:pt x="501" y="7776"/>
                  </a:lnTo>
                  <a:lnTo>
                    <a:pt x="977" y="7776"/>
                  </a:lnTo>
                  <a:lnTo>
                    <a:pt x="977" y="1418"/>
                  </a:lnTo>
                  <a:lnTo>
                    <a:pt x="286" y="37"/>
                  </a:lnTo>
                  <a:cubicBezTo>
                    <a:pt x="274" y="13"/>
                    <a:pt x="250" y="1"/>
                    <a:pt x="22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4"/>
            <p:cNvSpPr/>
            <p:nvPr/>
          </p:nvSpPr>
          <p:spPr>
            <a:xfrm>
              <a:off x="673624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4"/>
            <p:cNvSpPr/>
            <p:nvPr/>
          </p:nvSpPr>
          <p:spPr>
            <a:xfrm>
              <a:off x="7062160" y="4471963"/>
              <a:ext cx="17770" cy="24180"/>
            </a:xfrm>
            <a:custGeom>
              <a:rect b="b" l="l" r="r" t="t"/>
              <a:pathLst>
                <a:path extrusionOk="0" h="811" w="596">
                  <a:moveTo>
                    <a:pt x="0" y="0"/>
                  </a:moveTo>
                  <a:cubicBezTo>
                    <a:pt x="72" y="0"/>
                    <a:pt x="120" y="72"/>
                    <a:pt x="120" y="119"/>
                  </a:cubicBezTo>
                  <a:lnTo>
                    <a:pt x="120" y="691"/>
                  </a:lnTo>
                  <a:cubicBezTo>
                    <a:pt x="120" y="739"/>
                    <a:pt x="72" y="810"/>
                    <a:pt x="0" y="810"/>
                  </a:cubicBezTo>
                  <a:lnTo>
                    <a:pt x="477" y="810"/>
                  </a:lnTo>
                  <a:cubicBezTo>
                    <a:pt x="548" y="810"/>
                    <a:pt x="596" y="762"/>
                    <a:pt x="596" y="691"/>
                  </a:cubicBezTo>
                  <a:lnTo>
                    <a:pt x="596" y="119"/>
                  </a:lnTo>
                  <a:cubicBezTo>
                    <a:pt x="596" y="72"/>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54"/>
            <p:cNvSpPr/>
            <p:nvPr/>
          </p:nvSpPr>
          <p:spPr>
            <a:xfrm>
              <a:off x="6884640" y="4175867"/>
              <a:ext cx="17800" cy="10674"/>
            </a:xfrm>
            <a:custGeom>
              <a:rect b="b" l="l" r="r" t="t"/>
              <a:pathLst>
                <a:path extrusionOk="0" h="358" w="597">
                  <a:moveTo>
                    <a:pt x="191" y="1"/>
                  </a:moveTo>
                  <a:cubicBezTo>
                    <a:pt x="96" y="1"/>
                    <a:pt x="1" y="48"/>
                    <a:pt x="1" y="144"/>
                  </a:cubicBezTo>
                  <a:cubicBezTo>
                    <a:pt x="1" y="263"/>
                    <a:pt x="72" y="358"/>
                    <a:pt x="191" y="358"/>
                  </a:cubicBezTo>
                  <a:lnTo>
                    <a:pt x="430" y="358"/>
                  </a:lnTo>
                  <a:cubicBezTo>
                    <a:pt x="525" y="358"/>
                    <a:pt x="596" y="287"/>
                    <a:pt x="596" y="215"/>
                  </a:cubicBezTo>
                  <a:cubicBezTo>
                    <a:pt x="596" y="96"/>
                    <a:pt x="549"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4"/>
            <p:cNvSpPr/>
            <p:nvPr/>
          </p:nvSpPr>
          <p:spPr>
            <a:xfrm>
              <a:off x="6856255" y="4175867"/>
              <a:ext cx="19201" cy="10674"/>
            </a:xfrm>
            <a:custGeom>
              <a:rect b="b" l="l" r="r" t="t"/>
              <a:pathLst>
                <a:path extrusionOk="0" h="358" w="644">
                  <a:moveTo>
                    <a:pt x="215" y="1"/>
                  </a:moveTo>
                  <a:cubicBezTo>
                    <a:pt x="119" y="1"/>
                    <a:pt x="48" y="48"/>
                    <a:pt x="48" y="144"/>
                  </a:cubicBezTo>
                  <a:cubicBezTo>
                    <a:pt x="0" y="263"/>
                    <a:pt x="96" y="358"/>
                    <a:pt x="215" y="358"/>
                  </a:cubicBezTo>
                  <a:lnTo>
                    <a:pt x="453" y="358"/>
                  </a:lnTo>
                  <a:cubicBezTo>
                    <a:pt x="548" y="358"/>
                    <a:pt x="643" y="287"/>
                    <a:pt x="643" y="215"/>
                  </a:cubicBezTo>
                  <a:cubicBezTo>
                    <a:pt x="643"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54"/>
            <p:cNvSpPr/>
            <p:nvPr/>
          </p:nvSpPr>
          <p:spPr>
            <a:xfrm>
              <a:off x="6994718" y="4175867"/>
              <a:ext cx="17770" cy="10674"/>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215"/>
                  </a:cubicBezTo>
                  <a:cubicBezTo>
                    <a:pt x="595"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54"/>
            <p:cNvSpPr/>
            <p:nvPr/>
          </p:nvSpPr>
          <p:spPr>
            <a:xfrm>
              <a:off x="6940037" y="4175867"/>
              <a:ext cx="17770" cy="10674"/>
            </a:xfrm>
            <a:custGeom>
              <a:rect b="b" l="l" r="r" t="t"/>
              <a:pathLst>
                <a:path extrusionOk="0" h="358" w="596">
                  <a:moveTo>
                    <a:pt x="167" y="1"/>
                  </a:moveTo>
                  <a:cubicBezTo>
                    <a:pt x="96" y="1"/>
                    <a:pt x="0" y="48"/>
                    <a:pt x="0" y="144"/>
                  </a:cubicBezTo>
                  <a:cubicBezTo>
                    <a:pt x="0"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4"/>
            <p:cNvSpPr/>
            <p:nvPr/>
          </p:nvSpPr>
          <p:spPr>
            <a:xfrm>
              <a:off x="6967735" y="4175867"/>
              <a:ext cx="17054" cy="10674"/>
            </a:xfrm>
            <a:custGeom>
              <a:rect b="b" l="l" r="r" t="t"/>
              <a:pathLst>
                <a:path extrusionOk="0" h="358" w="572">
                  <a:moveTo>
                    <a:pt x="167" y="1"/>
                  </a:moveTo>
                  <a:cubicBezTo>
                    <a:pt x="72" y="1"/>
                    <a:pt x="0" y="48"/>
                    <a:pt x="0" y="144"/>
                  </a:cubicBezTo>
                  <a:cubicBezTo>
                    <a:pt x="0" y="263"/>
                    <a:pt x="72" y="358"/>
                    <a:pt x="167" y="358"/>
                  </a:cubicBezTo>
                  <a:lnTo>
                    <a:pt x="405" y="358"/>
                  </a:lnTo>
                  <a:cubicBezTo>
                    <a:pt x="500" y="358"/>
                    <a:pt x="572" y="287"/>
                    <a:pt x="572" y="215"/>
                  </a:cubicBezTo>
                  <a:cubicBezTo>
                    <a:pt x="572"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4"/>
            <p:cNvSpPr/>
            <p:nvPr/>
          </p:nvSpPr>
          <p:spPr>
            <a:xfrm>
              <a:off x="6912338" y="4175867"/>
              <a:ext cx="17770" cy="10674"/>
            </a:xfrm>
            <a:custGeom>
              <a:rect b="b" l="l" r="r" t="t"/>
              <a:pathLst>
                <a:path extrusionOk="0" h="358" w="596">
                  <a:moveTo>
                    <a:pt x="191" y="1"/>
                  </a:moveTo>
                  <a:cubicBezTo>
                    <a:pt x="96" y="1"/>
                    <a:pt x="1" y="48"/>
                    <a:pt x="1" y="144"/>
                  </a:cubicBezTo>
                  <a:cubicBezTo>
                    <a:pt x="1" y="263"/>
                    <a:pt x="72" y="358"/>
                    <a:pt x="191" y="358"/>
                  </a:cubicBezTo>
                  <a:lnTo>
                    <a:pt x="429" y="358"/>
                  </a:lnTo>
                  <a:cubicBezTo>
                    <a:pt x="501" y="358"/>
                    <a:pt x="596" y="287"/>
                    <a:pt x="596" y="215"/>
                  </a:cubicBezTo>
                  <a:cubicBezTo>
                    <a:pt x="596" y="96"/>
                    <a:pt x="525"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4"/>
            <p:cNvSpPr/>
            <p:nvPr/>
          </p:nvSpPr>
          <p:spPr>
            <a:xfrm>
              <a:off x="6774591" y="4175867"/>
              <a:ext cx="17084" cy="10674"/>
            </a:xfrm>
            <a:custGeom>
              <a:rect b="b" l="l" r="r" t="t"/>
              <a:pathLst>
                <a:path extrusionOk="0" h="358" w="573">
                  <a:moveTo>
                    <a:pt x="191" y="1"/>
                  </a:moveTo>
                  <a:cubicBezTo>
                    <a:pt x="96" y="1"/>
                    <a:pt x="1" y="48"/>
                    <a:pt x="1" y="144"/>
                  </a:cubicBezTo>
                  <a:cubicBezTo>
                    <a:pt x="1" y="263"/>
                    <a:pt x="96" y="358"/>
                    <a:pt x="191" y="358"/>
                  </a:cubicBezTo>
                  <a:lnTo>
                    <a:pt x="405" y="358"/>
                  </a:lnTo>
                  <a:cubicBezTo>
                    <a:pt x="477" y="358"/>
                    <a:pt x="572" y="287"/>
                    <a:pt x="572" y="215"/>
                  </a:cubicBezTo>
                  <a:cubicBezTo>
                    <a:pt x="572" y="96"/>
                    <a:pt x="501"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4"/>
            <p:cNvSpPr/>
            <p:nvPr/>
          </p:nvSpPr>
          <p:spPr>
            <a:xfrm>
              <a:off x="6801574" y="4175867"/>
              <a:ext cx="17770" cy="10674"/>
            </a:xfrm>
            <a:custGeom>
              <a:rect b="b" l="l" r="r" t="t"/>
              <a:pathLst>
                <a:path extrusionOk="0" h="358" w="596">
                  <a:moveTo>
                    <a:pt x="167" y="1"/>
                  </a:moveTo>
                  <a:cubicBezTo>
                    <a:pt x="96" y="1"/>
                    <a:pt x="1" y="48"/>
                    <a:pt x="1" y="144"/>
                  </a:cubicBezTo>
                  <a:cubicBezTo>
                    <a:pt x="1"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4"/>
            <p:cNvSpPr/>
            <p:nvPr/>
          </p:nvSpPr>
          <p:spPr>
            <a:xfrm>
              <a:off x="6829273" y="4175867"/>
              <a:ext cx="18485" cy="10674"/>
            </a:xfrm>
            <a:custGeom>
              <a:rect b="b" l="l" r="r" t="t"/>
              <a:pathLst>
                <a:path extrusionOk="0" h="358" w="620">
                  <a:moveTo>
                    <a:pt x="191" y="1"/>
                  </a:moveTo>
                  <a:cubicBezTo>
                    <a:pt x="119" y="1"/>
                    <a:pt x="24" y="48"/>
                    <a:pt x="24" y="144"/>
                  </a:cubicBezTo>
                  <a:cubicBezTo>
                    <a:pt x="0" y="263"/>
                    <a:pt x="72" y="358"/>
                    <a:pt x="191" y="358"/>
                  </a:cubicBezTo>
                  <a:lnTo>
                    <a:pt x="429" y="358"/>
                  </a:lnTo>
                  <a:cubicBezTo>
                    <a:pt x="524" y="358"/>
                    <a:pt x="620" y="287"/>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4"/>
            <p:cNvSpPr/>
            <p:nvPr/>
          </p:nvSpPr>
          <p:spPr>
            <a:xfrm>
              <a:off x="6912338" y="4247602"/>
              <a:ext cx="17770" cy="10674"/>
            </a:xfrm>
            <a:custGeom>
              <a:rect b="b" l="l" r="r" t="t"/>
              <a:pathLst>
                <a:path extrusionOk="0" h="358" w="596">
                  <a:moveTo>
                    <a:pt x="191" y="0"/>
                  </a:moveTo>
                  <a:cubicBezTo>
                    <a:pt x="96" y="0"/>
                    <a:pt x="1" y="95"/>
                    <a:pt x="1" y="214"/>
                  </a:cubicBezTo>
                  <a:cubicBezTo>
                    <a:pt x="24" y="310"/>
                    <a:pt x="120" y="357"/>
                    <a:pt x="215" y="357"/>
                  </a:cubicBezTo>
                  <a:lnTo>
                    <a:pt x="429" y="357"/>
                  </a:lnTo>
                  <a:cubicBezTo>
                    <a:pt x="501" y="357"/>
                    <a:pt x="596" y="286"/>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4"/>
            <p:cNvSpPr/>
            <p:nvPr/>
          </p:nvSpPr>
          <p:spPr>
            <a:xfrm>
              <a:off x="6773876" y="4247602"/>
              <a:ext cx="17800" cy="10674"/>
            </a:xfrm>
            <a:custGeom>
              <a:rect b="b" l="l" r="r" t="t"/>
              <a:pathLst>
                <a:path extrusionOk="0" h="358" w="597">
                  <a:moveTo>
                    <a:pt x="191" y="0"/>
                  </a:moveTo>
                  <a:cubicBezTo>
                    <a:pt x="96" y="0"/>
                    <a:pt x="1" y="95"/>
                    <a:pt x="1" y="214"/>
                  </a:cubicBezTo>
                  <a:cubicBezTo>
                    <a:pt x="72" y="310"/>
                    <a:pt x="120" y="357"/>
                    <a:pt x="215" y="357"/>
                  </a:cubicBezTo>
                  <a:lnTo>
                    <a:pt x="429" y="357"/>
                  </a:lnTo>
                  <a:cubicBezTo>
                    <a:pt x="501" y="357"/>
                    <a:pt x="596" y="286"/>
                    <a:pt x="596" y="214"/>
                  </a:cubicBezTo>
                  <a:cubicBezTo>
                    <a:pt x="596" y="95"/>
                    <a:pt x="525"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4"/>
            <p:cNvSpPr/>
            <p:nvPr/>
          </p:nvSpPr>
          <p:spPr>
            <a:xfrm>
              <a:off x="6829988" y="4247602"/>
              <a:ext cx="17770" cy="10674"/>
            </a:xfrm>
            <a:custGeom>
              <a:rect b="b" l="l" r="r" t="t"/>
              <a:pathLst>
                <a:path extrusionOk="0" h="358" w="596">
                  <a:moveTo>
                    <a:pt x="167" y="0"/>
                  </a:moveTo>
                  <a:cubicBezTo>
                    <a:pt x="95" y="0"/>
                    <a:pt x="0" y="95"/>
                    <a:pt x="0" y="214"/>
                  </a:cubicBezTo>
                  <a:cubicBezTo>
                    <a:pt x="24" y="310"/>
                    <a:pt x="119" y="357"/>
                    <a:pt x="214" y="357"/>
                  </a:cubicBezTo>
                  <a:lnTo>
                    <a:pt x="405" y="357"/>
                  </a:lnTo>
                  <a:cubicBezTo>
                    <a:pt x="500"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54"/>
            <p:cNvSpPr/>
            <p:nvPr/>
          </p:nvSpPr>
          <p:spPr>
            <a:xfrm>
              <a:off x="6857657" y="4247602"/>
              <a:ext cx="17800" cy="10674"/>
            </a:xfrm>
            <a:custGeom>
              <a:rect b="b" l="l" r="r" t="t"/>
              <a:pathLst>
                <a:path extrusionOk="0" h="358" w="597">
                  <a:moveTo>
                    <a:pt x="168" y="0"/>
                  </a:moveTo>
                  <a:cubicBezTo>
                    <a:pt x="72" y="0"/>
                    <a:pt x="1" y="95"/>
                    <a:pt x="1" y="214"/>
                  </a:cubicBezTo>
                  <a:cubicBezTo>
                    <a:pt x="25" y="310"/>
                    <a:pt x="120" y="357"/>
                    <a:pt x="191" y="357"/>
                  </a:cubicBezTo>
                  <a:lnTo>
                    <a:pt x="406" y="357"/>
                  </a:lnTo>
                  <a:cubicBezTo>
                    <a:pt x="501" y="357"/>
                    <a:pt x="596" y="286"/>
                    <a:pt x="596" y="214"/>
                  </a:cubicBezTo>
                  <a:cubicBezTo>
                    <a:pt x="596" y="95"/>
                    <a:pt x="525" y="0"/>
                    <a:pt x="4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54"/>
            <p:cNvSpPr/>
            <p:nvPr/>
          </p:nvSpPr>
          <p:spPr>
            <a:xfrm>
              <a:off x="6801574" y="4247602"/>
              <a:ext cx="17770" cy="10674"/>
            </a:xfrm>
            <a:custGeom>
              <a:rect b="b" l="l" r="r" t="t"/>
              <a:pathLst>
                <a:path extrusionOk="0" h="358" w="596">
                  <a:moveTo>
                    <a:pt x="167" y="0"/>
                  </a:moveTo>
                  <a:cubicBezTo>
                    <a:pt x="96" y="0"/>
                    <a:pt x="1" y="95"/>
                    <a:pt x="1" y="214"/>
                  </a:cubicBezTo>
                  <a:cubicBezTo>
                    <a:pt x="48" y="310"/>
                    <a:pt x="120" y="357"/>
                    <a:pt x="215" y="357"/>
                  </a:cubicBezTo>
                  <a:lnTo>
                    <a:pt x="405" y="357"/>
                  </a:lnTo>
                  <a:cubicBezTo>
                    <a:pt x="501"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4"/>
            <p:cNvSpPr/>
            <p:nvPr/>
          </p:nvSpPr>
          <p:spPr>
            <a:xfrm>
              <a:off x="6884640" y="4247602"/>
              <a:ext cx="17800" cy="10674"/>
            </a:xfrm>
            <a:custGeom>
              <a:rect b="b" l="l" r="r" t="t"/>
              <a:pathLst>
                <a:path extrusionOk="0" h="358" w="597">
                  <a:moveTo>
                    <a:pt x="191" y="0"/>
                  </a:moveTo>
                  <a:cubicBezTo>
                    <a:pt x="96" y="0"/>
                    <a:pt x="1" y="95"/>
                    <a:pt x="1" y="214"/>
                  </a:cubicBezTo>
                  <a:cubicBezTo>
                    <a:pt x="49" y="310"/>
                    <a:pt x="120" y="357"/>
                    <a:pt x="215" y="357"/>
                  </a:cubicBezTo>
                  <a:lnTo>
                    <a:pt x="430" y="357"/>
                  </a:lnTo>
                  <a:cubicBezTo>
                    <a:pt x="525" y="357"/>
                    <a:pt x="596" y="286"/>
                    <a:pt x="596" y="214"/>
                  </a:cubicBezTo>
                  <a:cubicBezTo>
                    <a:pt x="596" y="95"/>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4"/>
            <p:cNvSpPr/>
            <p:nvPr/>
          </p:nvSpPr>
          <p:spPr>
            <a:xfrm>
              <a:off x="6732701" y="4148198"/>
              <a:ext cx="354321" cy="354321"/>
            </a:xfrm>
            <a:custGeom>
              <a:rect b="b" l="l" r="r" t="t"/>
              <a:pathLst>
                <a:path extrusionOk="0" h="11884" w="11884">
                  <a:moveTo>
                    <a:pt x="10169" y="1524"/>
                  </a:moveTo>
                  <a:lnTo>
                    <a:pt x="10741" y="2691"/>
                  </a:lnTo>
                  <a:lnTo>
                    <a:pt x="10741" y="3715"/>
                  </a:lnTo>
                  <a:lnTo>
                    <a:pt x="10384" y="3001"/>
                  </a:lnTo>
                  <a:cubicBezTo>
                    <a:pt x="10336" y="2929"/>
                    <a:pt x="10265" y="2858"/>
                    <a:pt x="10169" y="2858"/>
                  </a:cubicBezTo>
                  <a:cubicBezTo>
                    <a:pt x="10074" y="2858"/>
                    <a:pt x="9979" y="2929"/>
                    <a:pt x="9955" y="2977"/>
                  </a:cubicBezTo>
                  <a:lnTo>
                    <a:pt x="9074" y="4715"/>
                  </a:lnTo>
                  <a:lnTo>
                    <a:pt x="8621" y="3953"/>
                  </a:lnTo>
                  <a:cubicBezTo>
                    <a:pt x="8550" y="3882"/>
                    <a:pt x="8502" y="3834"/>
                    <a:pt x="8407" y="3834"/>
                  </a:cubicBezTo>
                  <a:cubicBezTo>
                    <a:pt x="8312" y="3834"/>
                    <a:pt x="8240" y="3906"/>
                    <a:pt x="8193" y="4001"/>
                  </a:cubicBezTo>
                  <a:lnTo>
                    <a:pt x="7050" y="6382"/>
                  </a:lnTo>
                  <a:lnTo>
                    <a:pt x="6383" y="6096"/>
                  </a:lnTo>
                  <a:cubicBezTo>
                    <a:pt x="6352" y="6084"/>
                    <a:pt x="6320" y="6078"/>
                    <a:pt x="6288" y="6078"/>
                  </a:cubicBezTo>
                  <a:cubicBezTo>
                    <a:pt x="6198" y="6078"/>
                    <a:pt x="6115" y="6127"/>
                    <a:pt x="6097" y="6216"/>
                  </a:cubicBezTo>
                  <a:lnTo>
                    <a:pt x="5216" y="8073"/>
                  </a:lnTo>
                  <a:lnTo>
                    <a:pt x="4359" y="7621"/>
                  </a:lnTo>
                  <a:cubicBezTo>
                    <a:pt x="4321" y="7606"/>
                    <a:pt x="4283" y="7598"/>
                    <a:pt x="4248" y="7598"/>
                  </a:cubicBezTo>
                  <a:cubicBezTo>
                    <a:pt x="4171" y="7598"/>
                    <a:pt x="4105" y="7635"/>
                    <a:pt x="4073" y="7716"/>
                  </a:cubicBezTo>
                  <a:lnTo>
                    <a:pt x="3477" y="8549"/>
                  </a:lnTo>
                  <a:lnTo>
                    <a:pt x="2334" y="7502"/>
                  </a:lnTo>
                  <a:cubicBezTo>
                    <a:pt x="2287" y="7430"/>
                    <a:pt x="2192" y="7430"/>
                    <a:pt x="2120" y="7430"/>
                  </a:cubicBezTo>
                  <a:cubicBezTo>
                    <a:pt x="2049" y="7430"/>
                    <a:pt x="1977" y="7502"/>
                    <a:pt x="1953" y="7597"/>
                  </a:cubicBezTo>
                  <a:lnTo>
                    <a:pt x="1810" y="7906"/>
                  </a:lnTo>
                  <a:lnTo>
                    <a:pt x="1763" y="6906"/>
                  </a:lnTo>
                  <a:lnTo>
                    <a:pt x="2192" y="6049"/>
                  </a:lnTo>
                  <a:lnTo>
                    <a:pt x="3382" y="7121"/>
                  </a:lnTo>
                  <a:cubicBezTo>
                    <a:pt x="3406" y="7144"/>
                    <a:pt x="3406" y="7144"/>
                    <a:pt x="3430" y="7144"/>
                  </a:cubicBezTo>
                  <a:cubicBezTo>
                    <a:pt x="3455" y="7151"/>
                    <a:pt x="3479" y="7154"/>
                    <a:pt x="3501" y="7154"/>
                  </a:cubicBezTo>
                  <a:cubicBezTo>
                    <a:pt x="3562" y="7154"/>
                    <a:pt x="3609" y="7132"/>
                    <a:pt x="3644" y="7097"/>
                  </a:cubicBezTo>
                  <a:lnTo>
                    <a:pt x="4311" y="6168"/>
                  </a:lnTo>
                  <a:lnTo>
                    <a:pt x="5168" y="6620"/>
                  </a:lnTo>
                  <a:cubicBezTo>
                    <a:pt x="5192" y="6632"/>
                    <a:pt x="5222" y="6638"/>
                    <a:pt x="5252" y="6638"/>
                  </a:cubicBezTo>
                  <a:cubicBezTo>
                    <a:pt x="5281" y="6638"/>
                    <a:pt x="5311" y="6632"/>
                    <a:pt x="5335" y="6620"/>
                  </a:cubicBezTo>
                  <a:cubicBezTo>
                    <a:pt x="5406" y="6573"/>
                    <a:pt x="5454" y="6549"/>
                    <a:pt x="5502" y="6501"/>
                  </a:cubicBezTo>
                  <a:lnTo>
                    <a:pt x="6359" y="4644"/>
                  </a:lnTo>
                  <a:lnTo>
                    <a:pt x="7002" y="4906"/>
                  </a:lnTo>
                  <a:cubicBezTo>
                    <a:pt x="7035" y="4925"/>
                    <a:pt x="7071" y="4934"/>
                    <a:pt x="7107" y="4934"/>
                  </a:cubicBezTo>
                  <a:cubicBezTo>
                    <a:pt x="7202" y="4934"/>
                    <a:pt x="7294" y="4873"/>
                    <a:pt x="7312" y="4787"/>
                  </a:cubicBezTo>
                  <a:lnTo>
                    <a:pt x="8431" y="2501"/>
                  </a:lnTo>
                  <a:lnTo>
                    <a:pt x="8883" y="3239"/>
                  </a:lnTo>
                  <a:cubicBezTo>
                    <a:pt x="8955" y="3334"/>
                    <a:pt x="9002" y="3358"/>
                    <a:pt x="9098" y="3358"/>
                  </a:cubicBezTo>
                  <a:cubicBezTo>
                    <a:pt x="9193" y="3358"/>
                    <a:pt x="9264" y="3310"/>
                    <a:pt x="9312" y="3239"/>
                  </a:cubicBezTo>
                  <a:lnTo>
                    <a:pt x="10169" y="1524"/>
                  </a:lnTo>
                  <a:close/>
                  <a:moveTo>
                    <a:pt x="10146" y="3334"/>
                  </a:moveTo>
                  <a:lnTo>
                    <a:pt x="10693" y="4501"/>
                  </a:lnTo>
                  <a:lnTo>
                    <a:pt x="10693" y="10669"/>
                  </a:lnTo>
                  <a:lnTo>
                    <a:pt x="1739" y="10669"/>
                  </a:lnTo>
                  <a:lnTo>
                    <a:pt x="1739" y="8716"/>
                  </a:lnTo>
                  <a:lnTo>
                    <a:pt x="1763" y="8716"/>
                  </a:lnTo>
                  <a:lnTo>
                    <a:pt x="2192" y="7859"/>
                  </a:lnTo>
                  <a:lnTo>
                    <a:pt x="3311" y="8883"/>
                  </a:lnTo>
                  <a:cubicBezTo>
                    <a:pt x="3382" y="8930"/>
                    <a:pt x="3430" y="8930"/>
                    <a:pt x="3501" y="8930"/>
                  </a:cubicBezTo>
                  <a:cubicBezTo>
                    <a:pt x="3549" y="8930"/>
                    <a:pt x="3620" y="8883"/>
                    <a:pt x="3668" y="8835"/>
                  </a:cubicBezTo>
                  <a:lnTo>
                    <a:pt x="4263" y="7978"/>
                  </a:lnTo>
                  <a:lnTo>
                    <a:pt x="5145" y="8430"/>
                  </a:lnTo>
                  <a:cubicBezTo>
                    <a:pt x="5168" y="8442"/>
                    <a:pt x="5198" y="8448"/>
                    <a:pt x="5228" y="8448"/>
                  </a:cubicBezTo>
                  <a:cubicBezTo>
                    <a:pt x="5258" y="8448"/>
                    <a:pt x="5287" y="8442"/>
                    <a:pt x="5311" y="8430"/>
                  </a:cubicBezTo>
                  <a:cubicBezTo>
                    <a:pt x="5383" y="8406"/>
                    <a:pt x="5430" y="8359"/>
                    <a:pt x="5454" y="8311"/>
                  </a:cubicBezTo>
                  <a:lnTo>
                    <a:pt x="6335" y="6454"/>
                  </a:lnTo>
                  <a:lnTo>
                    <a:pt x="6978" y="6739"/>
                  </a:lnTo>
                  <a:cubicBezTo>
                    <a:pt x="7009" y="6752"/>
                    <a:pt x="7041" y="6758"/>
                    <a:pt x="7073" y="6758"/>
                  </a:cubicBezTo>
                  <a:cubicBezTo>
                    <a:pt x="7165" y="6758"/>
                    <a:pt x="7252" y="6709"/>
                    <a:pt x="7288" y="6620"/>
                  </a:cubicBezTo>
                  <a:lnTo>
                    <a:pt x="8407" y="4310"/>
                  </a:lnTo>
                  <a:lnTo>
                    <a:pt x="8860" y="5072"/>
                  </a:lnTo>
                  <a:cubicBezTo>
                    <a:pt x="8907" y="5144"/>
                    <a:pt x="8979" y="5192"/>
                    <a:pt x="9074" y="5192"/>
                  </a:cubicBezTo>
                  <a:cubicBezTo>
                    <a:pt x="9145" y="5192"/>
                    <a:pt x="9241" y="5120"/>
                    <a:pt x="9264" y="5072"/>
                  </a:cubicBezTo>
                  <a:lnTo>
                    <a:pt x="10146" y="3334"/>
                  </a:lnTo>
                  <a:close/>
                  <a:moveTo>
                    <a:pt x="11479" y="11026"/>
                  </a:moveTo>
                  <a:lnTo>
                    <a:pt x="11479" y="11502"/>
                  </a:lnTo>
                  <a:lnTo>
                    <a:pt x="310" y="11502"/>
                  </a:lnTo>
                  <a:lnTo>
                    <a:pt x="310" y="11026"/>
                  </a:lnTo>
                  <a:close/>
                  <a:moveTo>
                    <a:pt x="929" y="0"/>
                  </a:moveTo>
                  <a:cubicBezTo>
                    <a:pt x="810" y="0"/>
                    <a:pt x="715" y="48"/>
                    <a:pt x="715" y="167"/>
                  </a:cubicBezTo>
                  <a:lnTo>
                    <a:pt x="715" y="976"/>
                  </a:lnTo>
                  <a:lnTo>
                    <a:pt x="524" y="976"/>
                  </a:lnTo>
                  <a:cubicBezTo>
                    <a:pt x="429" y="976"/>
                    <a:pt x="334" y="1048"/>
                    <a:pt x="334" y="1119"/>
                  </a:cubicBezTo>
                  <a:cubicBezTo>
                    <a:pt x="334" y="1238"/>
                    <a:pt x="405" y="1334"/>
                    <a:pt x="524" y="1334"/>
                  </a:cubicBezTo>
                  <a:lnTo>
                    <a:pt x="715" y="1334"/>
                  </a:lnTo>
                  <a:lnTo>
                    <a:pt x="715" y="2239"/>
                  </a:lnTo>
                  <a:lnTo>
                    <a:pt x="524" y="2239"/>
                  </a:lnTo>
                  <a:cubicBezTo>
                    <a:pt x="429" y="2239"/>
                    <a:pt x="334" y="2286"/>
                    <a:pt x="334" y="2381"/>
                  </a:cubicBezTo>
                  <a:cubicBezTo>
                    <a:pt x="334" y="2501"/>
                    <a:pt x="405" y="2596"/>
                    <a:pt x="524" y="2596"/>
                  </a:cubicBezTo>
                  <a:lnTo>
                    <a:pt x="715" y="2596"/>
                  </a:lnTo>
                  <a:lnTo>
                    <a:pt x="715" y="3477"/>
                  </a:lnTo>
                  <a:lnTo>
                    <a:pt x="524" y="3477"/>
                  </a:lnTo>
                  <a:cubicBezTo>
                    <a:pt x="429" y="3477"/>
                    <a:pt x="334" y="3548"/>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7"/>
                  </a:lnTo>
                  <a:lnTo>
                    <a:pt x="524" y="5977"/>
                  </a:lnTo>
                  <a:cubicBezTo>
                    <a:pt x="429" y="5977"/>
                    <a:pt x="334" y="6049"/>
                    <a:pt x="334" y="6144"/>
                  </a:cubicBezTo>
                  <a:cubicBezTo>
                    <a:pt x="334" y="6263"/>
                    <a:pt x="405" y="6335"/>
                    <a:pt x="524" y="6335"/>
                  </a:cubicBezTo>
                  <a:lnTo>
                    <a:pt x="715" y="6335"/>
                  </a:lnTo>
                  <a:lnTo>
                    <a:pt x="715" y="7240"/>
                  </a:lnTo>
                  <a:lnTo>
                    <a:pt x="524" y="7240"/>
                  </a:lnTo>
                  <a:cubicBezTo>
                    <a:pt x="429" y="7240"/>
                    <a:pt x="334" y="7287"/>
                    <a:pt x="334" y="7382"/>
                  </a:cubicBezTo>
                  <a:cubicBezTo>
                    <a:pt x="334" y="7502"/>
                    <a:pt x="405" y="7597"/>
                    <a:pt x="524" y="7597"/>
                  </a:cubicBezTo>
                  <a:lnTo>
                    <a:pt x="715" y="7597"/>
                  </a:lnTo>
                  <a:lnTo>
                    <a:pt x="715" y="8478"/>
                  </a:lnTo>
                  <a:lnTo>
                    <a:pt x="524" y="8478"/>
                  </a:lnTo>
                  <a:cubicBezTo>
                    <a:pt x="429" y="8478"/>
                    <a:pt x="334" y="8549"/>
                    <a:pt x="334" y="8645"/>
                  </a:cubicBezTo>
                  <a:cubicBezTo>
                    <a:pt x="334" y="8764"/>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6"/>
                  </a:lnTo>
                  <a:lnTo>
                    <a:pt x="310" y="10716"/>
                  </a:lnTo>
                  <a:cubicBezTo>
                    <a:pt x="167" y="10716"/>
                    <a:pt x="1" y="10836"/>
                    <a:pt x="1" y="11026"/>
                  </a:cubicBezTo>
                  <a:lnTo>
                    <a:pt x="1" y="11574"/>
                  </a:lnTo>
                  <a:cubicBezTo>
                    <a:pt x="1" y="11740"/>
                    <a:pt x="120" y="11883"/>
                    <a:pt x="310" y="11883"/>
                  </a:cubicBezTo>
                  <a:lnTo>
                    <a:pt x="11598" y="11883"/>
                  </a:lnTo>
                  <a:cubicBezTo>
                    <a:pt x="11741" y="11883"/>
                    <a:pt x="11884" y="11764"/>
                    <a:pt x="11884" y="11574"/>
                  </a:cubicBezTo>
                  <a:lnTo>
                    <a:pt x="11884" y="11026"/>
                  </a:lnTo>
                  <a:cubicBezTo>
                    <a:pt x="11836" y="10812"/>
                    <a:pt x="11717" y="10693"/>
                    <a:pt x="11527" y="10693"/>
                  </a:cubicBezTo>
                  <a:lnTo>
                    <a:pt x="11050" y="10693"/>
                  </a:lnTo>
                  <a:lnTo>
                    <a:pt x="11050" y="4501"/>
                  </a:lnTo>
                  <a:lnTo>
                    <a:pt x="11050" y="2691"/>
                  </a:lnTo>
                  <a:cubicBezTo>
                    <a:pt x="11050" y="2643"/>
                    <a:pt x="11050" y="2620"/>
                    <a:pt x="11027" y="2572"/>
                  </a:cubicBezTo>
                  <a:lnTo>
                    <a:pt x="10384" y="1191"/>
                  </a:lnTo>
                  <a:cubicBezTo>
                    <a:pt x="10336" y="1095"/>
                    <a:pt x="10265" y="1048"/>
                    <a:pt x="10169" y="1048"/>
                  </a:cubicBezTo>
                  <a:cubicBezTo>
                    <a:pt x="10169" y="1048"/>
                    <a:pt x="9979" y="1095"/>
                    <a:pt x="9955" y="1191"/>
                  </a:cubicBezTo>
                  <a:lnTo>
                    <a:pt x="9098" y="2929"/>
                  </a:lnTo>
                  <a:lnTo>
                    <a:pt x="8645" y="2167"/>
                  </a:lnTo>
                  <a:cubicBezTo>
                    <a:pt x="8598" y="2096"/>
                    <a:pt x="8526" y="2048"/>
                    <a:pt x="8431" y="2048"/>
                  </a:cubicBezTo>
                  <a:cubicBezTo>
                    <a:pt x="8359" y="2048"/>
                    <a:pt x="8264" y="2119"/>
                    <a:pt x="8240" y="2215"/>
                  </a:cubicBezTo>
                  <a:lnTo>
                    <a:pt x="7073" y="4596"/>
                  </a:lnTo>
                  <a:lnTo>
                    <a:pt x="6407" y="4310"/>
                  </a:lnTo>
                  <a:cubicBezTo>
                    <a:pt x="6376" y="4298"/>
                    <a:pt x="6344" y="4292"/>
                    <a:pt x="6312" y="4292"/>
                  </a:cubicBezTo>
                  <a:cubicBezTo>
                    <a:pt x="6222" y="4292"/>
                    <a:pt x="6139" y="4341"/>
                    <a:pt x="6121" y="4429"/>
                  </a:cubicBezTo>
                  <a:lnTo>
                    <a:pt x="5240" y="6287"/>
                  </a:lnTo>
                  <a:lnTo>
                    <a:pt x="4382" y="5835"/>
                  </a:lnTo>
                  <a:cubicBezTo>
                    <a:pt x="4345" y="5819"/>
                    <a:pt x="4307" y="5812"/>
                    <a:pt x="4272" y="5812"/>
                  </a:cubicBezTo>
                  <a:cubicBezTo>
                    <a:pt x="4195" y="5812"/>
                    <a:pt x="4129" y="5848"/>
                    <a:pt x="4097" y="5930"/>
                  </a:cubicBezTo>
                  <a:lnTo>
                    <a:pt x="3501" y="6763"/>
                  </a:lnTo>
                  <a:lnTo>
                    <a:pt x="2358" y="5715"/>
                  </a:lnTo>
                  <a:cubicBezTo>
                    <a:pt x="2311" y="5644"/>
                    <a:pt x="2215" y="5644"/>
                    <a:pt x="2144" y="5644"/>
                  </a:cubicBezTo>
                  <a:cubicBezTo>
                    <a:pt x="2072" y="5644"/>
                    <a:pt x="2001" y="5715"/>
                    <a:pt x="1977" y="5763"/>
                  </a:cubicBezTo>
                  <a:lnTo>
                    <a:pt x="1501" y="6787"/>
                  </a:lnTo>
                  <a:cubicBezTo>
                    <a:pt x="1477" y="6811"/>
                    <a:pt x="1477" y="6835"/>
                    <a:pt x="1501" y="6906"/>
                  </a:cubicBezTo>
                  <a:lnTo>
                    <a:pt x="1501" y="10716"/>
                  </a:lnTo>
                  <a:lnTo>
                    <a:pt x="1072" y="10716"/>
                  </a:lnTo>
                  <a:lnTo>
                    <a:pt x="1072" y="167"/>
                  </a:lnTo>
                  <a:cubicBezTo>
                    <a:pt x="1072" y="95"/>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4" name="Google Shape;3384;p54"/>
          <p:cNvGrpSpPr/>
          <p:nvPr/>
        </p:nvGrpSpPr>
        <p:grpSpPr>
          <a:xfrm>
            <a:off x="7734048" y="4149600"/>
            <a:ext cx="357184" cy="352205"/>
            <a:chOff x="7391135" y="4149600"/>
            <a:chExt cx="357184" cy="352205"/>
          </a:xfrm>
        </p:grpSpPr>
        <p:sp>
          <p:nvSpPr>
            <p:cNvPr id="3385" name="Google Shape;3385;p54"/>
            <p:cNvSpPr/>
            <p:nvPr/>
          </p:nvSpPr>
          <p:spPr>
            <a:xfrm>
              <a:off x="7497635" y="4251836"/>
              <a:ext cx="144156" cy="144185"/>
            </a:xfrm>
            <a:custGeom>
              <a:rect b="b" l="l" r="r" t="t"/>
              <a:pathLst>
                <a:path extrusionOk="0" h="4836" w="4835">
                  <a:moveTo>
                    <a:pt x="2430" y="1"/>
                  </a:moveTo>
                  <a:cubicBezTo>
                    <a:pt x="1096" y="1"/>
                    <a:pt x="1" y="1096"/>
                    <a:pt x="1" y="2430"/>
                  </a:cubicBezTo>
                  <a:cubicBezTo>
                    <a:pt x="1" y="3740"/>
                    <a:pt x="1096" y="4835"/>
                    <a:pt x="2430" y="4835"/>
                  </a:cubicBezTo>
                  <a:cubicBezTo>
                    <a:pt x="3763" y="4835"/>
                    <a:pt x="4835" y="3740"/>
                    <a:pt x="4835" y="2430"/>
                  </a:cubicBezTo>
                  <a:cubicBezTo>
                    <a:pt x="4835" y="1096"/>
                    <a:pt x="3763" y="1"/>
                    <a:pt x="243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54"/>
            <p:cNvSpPr/>
            <p:nvPr/>
          </p:nvSpPr>
          <p:spPr>
            <a:xfrm>
              <a:off x="7533861" y="4256816"/>
              <a:ext cx="107930" cy="139206"/>
            </a:xfrm>
            <a:custGeom>
              <a:rect b="b" l="l" r="r" t="t"/>
              <a:pathLst>
                <a:path extrusionOk="0" h="4669" w="3620">
                  <a:moveTo>
                    <a:pt x="1977" y="1"/>
                  </a:moveTo>
                  <a:cubicBezTo>
                    <a:pt x="2667" y="405"/>
                    <a:pt x="3144" y="1191"/>
                    <a:pt x="3144" y="2049"/>
                  </a:cubicBezTo>
                  <a:cubicBezTo>
                    <a:pt x="3144" y="3382"/>
                    <a:pt x="2072" y="4454"/>
                    <a:pt x="738" y="4454"/>
                  </a:cubicBezTo>
                  <a:cubicBezTo>
                    <a:pt x="476" y="4454"/>
                    <a:pt x="238" y="4430"/>
                    <a:pt x="0" y="4335"/>
                  </a:cubicBezTo>
                  <a:lnTo>
                    <a:pt x="0" y="4335"/>
                  </a:lnTo>
                  <a:cubicBezTo>
                    <a:pt x="357" y="4549"/>
                    <a:pt x="762" y="4668"/>
                    <a:pt x="1215" y="4668"/>
                  </a:cubicBezTo>
                  <a:cubicBezTo>
                    <a:pt x="2548" y="4668"/>
                    <a:pt x="3620" y="3597"/>
                    <a:pt x="3620" y="2263"/>
                  </a:cubicBezTo>
                  <a:cubicBezTo>
                    <a:pt x="3620" y="1191"/>
                    <a:pt x="2929" y="286"/>
                    <a:pt x="19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54"/>
            <p:cNvSpPr/>
            <p:nvPr/>
          </p:nvSpPr>
          <p:spPr>
            <a:xfrm>
              <a:off x="7397516" y="4165938"/>
              <a:ext cx="172569" cy="200416"/>
            </a:xfrm>
            <a:custGeom>
              <a:rect b="b" l="l" r="r" t="t"/>
              <a:pathLst>
                <a:path extrusionOk="0" h="6722" w="5788">
                  <a:moveTo>
                    <a:pt x="5788" y="0"/>
                  </a:moveTo>
                  <a:cubicBezTo>
                    <a:pt x="3049" y="0"/>
                    <a:pt x="787" y="2120"/>
                    <a:pt x="596" y="4835"/>
                  </a:cubicBezTo>
                  <a:lnTo>
                    <a:pt x="191" y="4811"/>
                  </a:lnTo>
                  <a:cubicBezTo>
                    <a:pt x="72" y="4811"/>
                    <a:pt x="1" y="4954"/>
                    <a:pt x="72" y="5025"/>
                  </a:cubicBezTo>
                  <a:lnTo>
                    <a:pt x="1239" y="6668"/>
                  </a:lnTo>
                  <a:cubicBezTo>
                    <a:pt x="1263" y="6704"/>
                    <a:pt x="1299" y="6722"/>
                    <a:pt x="1334" y="6722"/>
                  </a:cubicBezTo>
                  <a:cubicBezTo>
                    <a:pt x="1370" y="6722"/>
                    <a:pt x="1406" y="6704"/>
                    <a:pt x="1430" y="6668"/>
                  </a:cubicBezTo>
                  <a:lnTo>
                    <a:pt x="2597" y="5025"/>
                  </a:lnTo>
                  <a:cubicBezTo>
                    <a:pt x="2668" y="4930"/>
                    <a:pt x="2597" y="4811"/>
                    <a:pt x="2478" y="4811"/>
                  </a:cubicBezTo>
                  <a:lnTo>
                    <a:pt x="2073" y="4811"/>
                  </a:lnTo>
                  <a:cubicBezTo>
                    <a:pt x="2239" y="2953"/>
                    <a:pt x="3859" y="1453"/>
                    <a:pt x="5788" y="1453"/>
                  </a:cubicBezTo>
                  <a:lnTo>
                    <a:pt x="5788"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4"/>
            <p:cNvSpPr/>
            <p:nvPr/>
          </p:nvSpPr>
          <p:spPr>
            <a:xfrm>
              <a:off x="7525334" y="4153714"/>
              <a:ext cx="200953" cy="171287"/>
            </a:xfrm>
            <a:custGeom>
              <a:rect b="b" l="l" r="r" t="t"/>
              <a:pathLst>
                <a:path extrusionOk="0" h="5745" w="6740">
                  <a:moveTo>
                    <a:pt x="1781" y="1"/>
                  </a:moveTo>
                  <a:cubicBezTo>
                    <a:pt x="1758" y="1"/>
                    <a:pt x="1735" y="10"/>
                    <a:pt x="1715" y="29"/>
                  </a:cubicBezTo>
                  <a:lnTo>
                    <a:pt x="72" y="1172"/>
                  </a:lnTo>
                  <a:cubicBezTo>
                    <a:pt x="0" y="1244"/>
                    <a:pt x="0" y="1339"/>
                    <a:pt x="72" y="1387"/>
                  </a:cubicBezTo>
                  <a:lnTo>
                    <a:pt x="1715" y="2554"/>
                  </a:lnTo>
                  <a:cubicBezTo>
                    <a:pt x="1735" y="2573"/>
                    <a:pt x="1758" y="2582"/>
                    <a:pt x="1781" y="2582"/>
                  </a:cubicBezTo>
                  <a:cubicBezTo>
                    <a:pt x="1843" y="2582"/>
                    <a:pt x="1906" y="2521"/>
                    <a:pt x="1906" y="2435"/>
                  </a:cubicBezTo>
                  <a:lnTo>
                    <a:pt x="1906" y="2030"/>
                  </a:lnTo>
                  <a:cubicBezTo>
                    <a:pt x="3787" y="2196"/>
                    <a:pt x="5287" y="3816"/>
                    <a:pt x="5287" y="5745"/>
                  </a:cubicBezTo>
                  <a:lnTo>
                    <a:pt x="6740" y="5745"/>
                  </a:lnTo>
                  <a:cubicBezTo>
                    <a:pt x="6740" y="3006"/>
                    <a:pt x="4620" y="744"/>
                    <a:pt x="1906" y="553"/>
                  </a:cubicBezTo>
                  <a:lnTo>
                    <a:pt x="1906" y="148"/>
                  </a:lnTo>
                  <a:cubicBezTo>
                    <a:pt x="1906" y="62"/>
                    <a:pt x="1843" y="1"/>
                    <a:pt x="178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4"/>
            <p:cNvSpPr/>
            <p:nvPr/>
          </p:nvSpPr>
          <p:spPr>
            <a:xfrm>
              <a:off x="7584279" y="4171603"/>
              <a:ext cx="142724" cy="146302"/>
            </a:xfrm>
            <a:custGeom>
              <a:rect b="b" l="l" r="r" t="t"/>
              <a:pathLst>
                <a:path extrusionOk="0" h="4907" w="4787">
                  <a:moveTo>
                    <a:pt x="0" y="1"/>
                  </a:moveTo>
                  <a:lnTo>
                    <a:pt x="0" y="191"/>
                  </a:lnTo>
                  <a:cubicBezTo>
                    <a:pt x="0" y="310"/>
                    <a:pt x="48" y="406"/>
                    <a:pt x="167" y="406"/>
                  </a:cubicBezTo>
                  <a:cubicBezTo>
                    <a:pt x="2572" y="668"/>
                    <a:pt x="4477" y="2525"/>
                    <a:pt x="4787" y="4907"/>
                  </a:cubicBezTo>
                  <a:cubicBezTo>
                    <a:pt x="4644" y="2287"/>
                    <a:pt x="2596" y="191"/>
                    <a:pt x="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4"/>
            <p:cNvSpPr/>
            <p:nvPr/>
          </p:nvSpPr>
          <p:spPr>
            <a:xfrm>
              <a:off x="7525334" y="4154728"/>
              <a:ext cx="56827" cy="45319"/>
            </a:xfrm>
            <a:custGeom>
              <a:rect b="b" l="l" r="r" t="t"/>
              <a:pathLst>
                <a:path extrusionOk="0" h="1520" w="1906">
                  <a:moveTo>
                    <a:pt x="1780" y="0"/>
                  </a:moveTo>
                  <a:cubicBezTo>
                    <a:pt x="1757" y="0"/>
                    <a:pt x="1734" y="6"/>
                    <a:pt x="1715" y="19"/>
                  </a:cubicBezTo>
                  <a:lnTo>
                    <a:pt x="72" y="1186"/>
                  </a:lnTo>
                  <a:cubicBezTo>
                    <a:pt x="0" y="1234"/>
                    <a:pt x="0" y="1329"/>
                    <a:pt x="72" y="1400"/>
                  </a:cubicBezTo>
                  <a:lnTo>
                    <a:pt x="215" y="1519"/>
                  </a:lnTo>
                  <a:lnTo>
                    <a:pt x="1739" y="448"/>
                  </a:lnTo>
                  <a:cubicBezTo>
                    <a:pt x="1760" y="416"/>
                    <a:pt x="1792" y="403"/>
                    <a:pt x="1822" y="403"/>
                  </a:cubicBezTo>
                  <a:cubicBezTo>
                    <a:pt x="1858" y="403"/>
                    <a:pt x="1892" y="422"/>
                    <a:pt x="1906" y="448"/>
                  </a:cubicBezTo>
                  <a:lnTo>
                    <a:pt x="1906" y="114"/>
                  </a:lnTo>
                  <a:cubicBezTo>
                    <a:pt x="1906" y="45"/>
                    <a:pt x="1842" y="0"/>
                    <a:pt x="178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4"/>
            <p:cNvSpPr/>
            <p:nvPr/>
          </p:nvSpPr>
          <p:spPr>
            <a:xfrm>
              <a:off x="7570772" y="4282039"/>
              <a:ext cx="172569" cy="199880"/>
            </a:xfrm>
            <a:custGeom>
              <a:rect b="b" l="l" r="r" t="t"/>
              <a:pathLst>
                <a:path extrusionOk="0" h="6704" w="5788">
                  <a:moveTo>
                    <a:pt x="4451" y="0"/>
                  </a:moveTo>
                  <a:cubicBezTo>
                    <a:pt x="4412" y="0"/>
                    <a:pt x="4370" y="12"/>
                    <a:pt x="4335" y="36"/>
                  </a:cubicBezTo>
                  <a:lnTo>
                    <a:pt x="3192" y="1679"/>
                  </a:lnTo>
                  <a:cubicBezTo>
                    <a:pt x="3120" y="1774"/>
                    <a:pt x="3192" y="1893"/>
                    <a:pt x="3311" y="1893"/>
                  </a:cubicBezTo>
                  <a:lnTo>
                    <a:pt x="3716" y="1893"/>
                  </a:lnTo>
                  <a:cubicBezTo>
                    <a:pt x="3549" y="3751"/>
                    <a:pt x="1930" y="5251"/>
                    <a:pt x="1" y="5251"/>
                  </a:cubicBezTo>
                  <a:lnTo>
                    <a:pt x="1" y="6704"/>
                  </a:lnTo>
                  <a:cubicBezTo>
                    <a:pt x="2739" y="6704"/>
                    <a:pt x="5002" y="4584"/>
                    <a:pt x="5192" y="1893"/>
                  </a:cubicBezTo>
                  <a:lnTo>
                    <a:pt x="5597" y="1893"/>
                  </a:lnTo>
                  <a:cubicBezTo>
                    <a:pt x="5716" y="1893"/>
                    <a:pt x="5787" y="1774"/>
                    <a:pt x="5716" y="1679"/>
                  </a:cubicBezTo>
                  <a:lnTo>
                    <a:pt x="4549" y="36"/>
                  </a:lnTo>
                  <a:cubicBezTo>
                    <a:pt x="4525" y="12"/>
                    <a:pt x="4490" y="0"/>
                    <a:pt x="445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4"/>
            <p:cNvSpPr/>
            <p:nvPr/>
          </p:nvSpPr>
          <p:spPr>
            <a:xfrm>
              <a:off x="7580015" y="4339195"/>
              <a:ext cx="146272" cy="142724"/>
            </a:xfrm>
            <a:custGeom>
              <a:rect b="b" l="l" r="r" t="t"/>
              <a:pathLst>
                <a:path extrusionOk="0" h="4787" w="4906">
                  <a:moveTo>
                    <a:pt x="4668" y="0"/>
                  </a:moveTo>
                  <a:cubicBezTo>
                    <a:pt x="4549" y="0"/>
                    <a:pt x="4453" y="95"/>
                    <a:pt x="4477" y="167"/>
                  </a:cubicBezTo>
                  <a:cubicBezTo>
                    <a:pt x="4215" y="2596"/>
                    <a:pt x="2382" y="4501"/>
                    <a:pt x="0" y="4787"/>
                  </a:cubicBezTo>
                  <a:cubicBezTo>
                    <a:pt x="2620" y="4644"/>
                    <a:pt x="4692" y="2596"/>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4"/>
            <p:cNvSpPr/>
            <p:nvPr/>
          </p:nvSpPr>
          <p:spPr>
            <a:xfrm>
              <a:off x="7697159" y="4281503"/>
              <a:ext cx="46183" cy="57006"/>
            </a:xfrm>
            <a:custGeom>
              <a:rect b="b" l="l" r="r" t="t"/>
              <a:pathLst>
                <a:path extrusionOk="0" h="1912" w="1549">
                  <a:moveTo>
                    <a:pt x="215" y="0"/>
                  </a:moveTo>
                  <a:cubicBezTo>
                    <a:pt x="179" y="0"/>
                    <a:pt x="143" y="18"/>
                    <a:pt x="120" y="54"/>
                  </a:cubicBezTo>
                  <a:lnTo>
                    <a:pt x="1" y="197"/>
                  </a:lnTo>
                  <a:lnTo>
                    <a:pt x="1072" y="1721"/>
                  </a:lnTo>
                  <a:cubicBezTo>
                    <a:pt x="1120" y="1792"/>
                    <a:pt x="1096" y="1864"/>
                    <a:pt x="1072" y="1911"/>
                  </a:cubicBezTo>
                  <a:lnTo>
                    <a:pt x="1382" y="1911"/>
                  </a:lnTo>
                  <a:cubicBezTo>
                    <a:pt x="1477" y="1911"/>
                    <a:pt x="1548" y="1792"/>
                    <a:pt x="1477" y="1697"/>
                  </a:cubicBezTo>
                  <a:lnTo>
                    <a:pt x="310" y="54"/>
                  </a:lnTo>
                  <a:cubicBezTo>
                    <a:pt x="286" y="18"/>
                    <a:pt x="251" y="0"/>
                    <a:pt x="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4"/>
            <p:cNvSpPr/>
            <p:nvPr/>
          </p:nvSpPr>
          <p:spPr>
            <a:xfrm>
              <a:off x="7726259" y="4338480"/>
              <a:ext cx="2892" cy="1431"/>
            </a:xfrm>
            <a:custGeom>
              <a:rect b="b" l="l" r="r" t="t"/>
              <a:pathLst>
                <a:path extrusionOk="0" h="48" w="97">
                  <a:moveTo>
                    <a:pt x="1" y="0"/>
                  </a:moveTo>
                  <a:lnTo>
                    <a:pt x="1" y="48"/>
                  </a:lnTo>
                  <a:cubicBezTo>
                    <a:pt x="25" y="24"/>
                    <a:pt x="49" y="24"/>
                    <a:pt x="9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4"/>
            <p:cNvSpPr/>
            <p:nvPr/>
          </p:nvSpPr>
          <p:spPr>
            <a:xfrm>
              <a:off x="7414570" y="4322856"/>
              <a:ext cx="200953" cy="171287"/>
            </a:xfrm>
            <a:custGeom>
              <a:rect b="b" l="l" r="r" t="t"/>
              <a:pathLst>
                <a:path extrusionOk="0" h="5745" w="6740">
                  <a:moveTo>
                    <a:pt x="0" y="0"/>
                  </a:moveTo>
                  <a:cubicBezTo>
                    <a:pt x="0" y="2739"/>
                    <a:pt x="2120" y="5001"/>
                    <a:pt x="4835" y="5192"/>
                  </a:cubicBezTo>
                  <a:lnTo>
                    <a:pt x="4835" y="5597"/>
                  </a:lnTo>
                  <a:cubicBezTo>
                    <a:pt x="4835" y="5683"/>
                    <a:pt x="4897" y="5744"/>
                    <a:pt x="4959" y="5744"/>
                  </a:cubicBezTo>
                  <a:cubicBezTo>
                    <a:pt x="4982" y="5744"/>
                    <a:pt x="5006" y="5735"/>
                    <a:pt x="5025" y="5716"/>
                  </a:cubicBezTo>
                  <a:lnTo>
                    <a:pt x="6668" y="4573"/>
                  </a:lnTo>
                  <a:cubicBezTo>
                    <a:pt x="6740" y="4501"/>
                    <a:pt x="6740" y="4406"/>
                    <a:pt x="6668" y="4358"/>
                  </a:cubicBezTo>
                  <a:lnTo>
                    <a:pt x="5025" y="3191"/>
                  </a:lnTo>
                  <a:cubicBezTo>
                    <a:pt x="5007" y="3179"/>
                    <a:pt x="4985" y="3173"/>
                    <a:pt x="4963" y="3173"/>
                  </a:cubicBezTo>
                  <a:cubicBezTo>
                    <a:pt x="4900" y="3173"/>
                    <a:pt x="4835" y="3222"/>
                    <a:pt x="4835" y="3311"/>
                  </a:cubicBezTo>
                  <a:lnTo>
                    <a:pt x="4835" y="3739"/>
                  </a:lnTo>
                  <a:cubicBezTo>
                    <a:pt x="2953" y="3549"/>
                    <a:pt x="1453" y="1953"/>
                    <a:pt x="145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54"/>
            <p:cNvSpPr/>
            <p:nvPr/>
          </p:nvSpPr>
          <p:spPr>
            <a:xfrm>
              <a:off x="7397516" y="4255384"/>
              <a:ext cx="79546" cy="111687"/>
            </a:xfrm>
            <a:custGeom>
              <a:rect b="b" l="l" r="r" t="t"/>
              <a:pathLst>
                <a:path extrusionOk="0" h="3746" w="2668">
                  <a:moveTo>
                    <a:pt x="1072" y="1"/>
                  </a:moveTo>
                  <a:cubicBezTo>
                    <a:pt x="810" y="573"/>
                    <a:pt x="668" y="1192"/>
                    <a:pt x="596" y="1859"/>
                  </a:cubicBezTo>
                  <a:lnTo>
                    <a:pt x="191" y="1859"/>
                  </a:lnTo>
                  <a:cubicBezTo>
                    <a:pt x="72" y="1859"/>
                    <a:pt x="1" y="1978"/>
                    <a:pt x="72" y="2073"/>
                  </a:cubicBezTo>
                  <a:lnTo>
                    <a:pt x="1239" y="3692"/>
                  </a:lnTo>
                  <a:cubicBezTo>
                    <a:pt x="1263" y="3728"/>
                    <a:pt x="1299" y="3746"/>
                    <a:pt x="1334" y="3746"/>
                  </a:cubicBezTo>
                  <a:cubicBezTo>
                    <a:pt x="1370" y="3746"/>
                    <a:pt x="1406" y="3728"/>
                    <a:pt x="1430" y="3692"/>
                  </a:cubicBezTo>
                  <a:lnTo>
                    <a:pt x="2597" y="2073"/>
                  </a:lnTo>
                  <a:cubicBezTo>
                    <a:pt x="2668" y="1978"/>
                    <a:pt x="2597" y="1859"/>
                    <a:pt x="2478" y="1859"/>
                  </a:cubicBezTo>
                  <a:lnTo>
                    <a:pt x="2073" y="1859"/>
                  </a:lnTo>
                  <a:cubicBezTo>
                    <a:pt x="2096" y="1358"/>
                    <a:pt x="2239" y="882"/>
                    <a:pt x="2478" y="453"/>
                  </a:cubicBezTo>
                  <a:lnTo>
                    <a:pt x="1072" y="1"/>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4"/>
            <p:cNvSpPr/>
            <p:nvPr/>
          </p:nvSpPr>
          <p:spPr>
            <a:xfrm>
              <a:off x="7530313" y="4296589"/>
              <a:ext cx="80262" cy="10674"/>
            </a:xfrm>
            <a:custGeom>
              <a:rect b="b" l="l" r="r" t="t"/>
              <a:pathLst>
                <a:path extrusionOk="0" h="358" w="2692">
                  <a:moveTo>
                    <a:pt x="167" y="0"/>
                  </a:moveTo>
                  <a:cubicBezTo>
                    <a:pt x="72" y="0"/>
                    <a:pt x="0" y="48"/>
                    <a:pt x="0" y="143"/>
                  </a:cubicBezTo>
                  <a:cubicBezTo>
                    <a:pt x="0" y="262"/>
                    <a:pt x="48" y="357"/>
                    <a:pt x="167" y="357"/>
                  </a:cubicBezTo>
                  <a:lnTo>
                    <a:pt x="2524" y="357"/>
                  </a:lnTo>
                  <a:cubicBezTo>
                    <a:pt x="2620" y="357"/>
                    <a:pt x="2691" y="286"/>
                    <a:pt x="2691" y="215"/>
                  </a:cubicBezTo>
                  <a:cubicBezTo>
                    <a:pt x="2691" y="95"/>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4"/>
            <p:cNvSpPr/>
            <p:nvPr/>
          </p:nvSpPr>
          <p:spPr>
            <a:xfrm>
              <a:off x="7530313" y="4319308"/>
              <a:ext cx="80262" cy="10674"/>
            </a:xfrm>
            <a:custGeom>
              <a:rect b="b" l="l" r="r" t="t"/>
              <a:pathLst>
                <a:path extrusionOk="0" h="358" w="2692">
                  <a:moveTo>
                    <a:pt x="167" y="0"/>
                  </a:moveTo>
                  <a:cubicBezTo>
                    <a:pt x="72" y="0"/>
                    <a:pt x="0" y="72"/>
                    <a:pt x="0" y="167"/>
                  </a:cubicBezTo>
                  <a:cubicBezTo>
                    <a:pt x="0" y="286"/>
                    <a:pt x="48" y="357"/>
                    <a:pt x="167" y="357"/>
                  </a:cubicBezTo>
                  <a:lnTo>
                    <a:pt x="2524" y="357"/>
                  </a:lnTo>
                  <a:cubicBezTo>
                    <a:pt x="2620" y="357"/>
                    <a:pt x="2691" y="310"/>
                    <a:pt x="2691" y="215"/>
                  </a:cubicBezTo>
                  <a:cubicBezTo>
                    <a:pt x="2691" y="96"/>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4"/>
            <p:cNvSpPr/>
            <p:nvPr/>
          </p:nvSpPr>
          <p:spPr>
            <a:xfrm>
              <a:off x="7548053" y="4342028"/>
              <a:ext cx="44752" cy="10674"/>
            </a:xfrm>
            <a:custGeom>
              <a:rect b="b" l="l" r="r" t="t"/>
              <a:pathLst>
                <a:path extrusionOk="0" h="358" w="1501">
                  <a:moveTo>
                    <a:pt x="167" y="0"/>
                  </a:moveTo>
                  <a:cubicBezTo>
                    <a:pt x="72" y="0"/>
                    <a:pt x="0" y="48"/>
                    <a:pt x="0" y="143"/>
                  </a:cubicBezTo>
                  <a:cubicBezTo>
                    <a:pt x="0" y="262"/>
                    <a:pt x="48" y="358"/>
                    <a:pt x="167" y="358"/>
                  </a:cubicBezTo>
                  <a:lnTo>
                    <a:pt x="1334" y="358"/>
                  </a:lnTo>
                  <a:cubicBezTo>
                    <a:pt x="1429" y="358"/>
                    <a:pt x="1501" y="286"/>
                    <a:pt x="1501" y="191"/>
                  </a:cubicBezTo>
                  <a:cubicBezTo>
                    <a:pt x="1501"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4"/>
            <p:cNvSpPr/>
            <p:nvPr/>
          </p:nvSpPr>
          <p:spPr>
            <a:xfrm>
              <a:off x="7492656" y="4247602"/>
              <a:ext cx="154829" cy="154799"/>
            </a:xfrm>
            <a:custGeom>
              <a:rect b="b" l="l" r="r" t="t"/>
              <a:pathLst>
                <a:path extrusionOk="0" h="5192" w="5193">
                  <a:moveTo>
                    <a:pt x="2597" y="333"/>
                  </a:moveTo>
                  <a:cubicBezTo>
                    <a:pt x="3811" y="333"/>
                    <a:pt x="4835" y="1334"/>
                    <a:pt x="4835" y="2572"/>
                  </a:cubicBezTo>
                  <a:cubicBezTo>
                    <a:pt x="4835" y="3787"/>
                    <a:pt x="3835" y="4787"/>
                    <a:pt x="2597" y="4787"/>
                  </a:cubicBezTo>
                  <a:cubicBezTo>
                    <a:pt x="1382" y="4787"/>
                    <a:pt x="358" y="3787"/>
                    <a:pt x="358" y="2572"/>
                  </a:cubicBezTo>
                  <a:cubicBezTo>
                    <a:pt x="358" y="1334"/>
                    <a:pt x="1382" y="333"/>
                    <a:pt x="2597" y="333"/>
                  </a:cubicBezTo>
                  <a:close/>
                  <a:moveTo>
                    <a:pt x="2597" y="0"/>
                  </a:moveTo>
                  <a:cubicBezTo>
                    <a:pt x="1168" y="0"/>
                    <a:pt x="1" y="1167"/>
                    <a:pt x="1" y="2596"/>
                  </a:cubicBezTo>
                  <a:cubicBezTo>
                    <a:pt x="1" y="4025"/>
                    <a:pt x="1168" y="5192"/>
                    <a:pt x="2597" y="5192"/>
                  </a:cubicBezTo>
                  <a:cubicBezTo>
                    <a:pt x="4026" y="5192"/>
                    <a:pt x="5192" y="4025"/>
                    <a:pt x="5192" y="2596"/>
                  </a:cubicBezTo>
                  <a:cubicBezTo>
                    <a:pt x="5192" y="1167"/>
                    <a:pt x="4026" y="0"/>
                    <a:pt x="25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54"/>
            <p:cNvSpPr/>
            <p:nvPr/>
          </p:nvSpPr>
          <p:spPr>
            <a:xfrm>
              <a:off x="7391135" y="4149600"/>
              <a:ext cx="357184" cy="352205"/>
            </a:xfrm>
            <a:custGeom>
              <a:rect b="b" l="l" r="r" t="t"/>
              <a:pathLst>
                <a:path extrusionOk="0" h="11813" w="11980">
                  <a:moveTo>
                    <a:pt x="6287" y="382"/>
                  </a:moveTo>
                  <a:lnTo>
                    <a:pt x="6287" y="691"/>
                  </a:lnTo>
                  <a:cubicBezTo>
                    <a:pt x="6287" y="787"/>
                    <a:pt x="6359" y="882"/>
                    <a:pt x="6454" y="882"/>
                  </a:cubicBezTo>
                  <a:cubicBezTo>
                    <a:pt x="7716" y="977"/>
                    <a:pt x="8883" y="1525"/>
                    <a:pt x="9741" y="2454"/>
                  </a:cubicBezTo>
                  <a:cubicBezTo>
                    <a:pt x="10312" y="3073"/>
                    <a:pt x="10741" y="3835"/>
                    <a:pt x="10931" y="4621"/>
                  </a:cubicBezTo>
                  <a:lnTo>
                    <a:pt x="10765" y="4359"/>
                  </a:lnTo>
                  <a:cubicBezTo>
                    <a:pt x="10691" y="4266"/>
                    <a:pt x="10588" y="4231"/>
                    <a:pt x="10490" y="4231"/>
                  </a:cubicBezTo>
                  <a:cubicBezTo>
                    <a:pt x="10462" y="4231"/>
                    <a:pt x="10434" y="4234"/>
                    <a:pt x="10407" y="4240"/>
                  </a:cubicBezTo>
                  <a:cubicBezTo>
                    <a:pt x="10336" y="4263"/>
                    <a:pt x="10312" y="4311"/>
                    <a:pt x="10265" y="4359"/>
                  </a:cubicBezTo>
                  <a:lnTo>
                    <a:pt x="9860" y="4930"/>
                  </a:lnTo>
                  <a:cubicBezTo>
                    <a:pt x="9717" y="4311"/>
                    <a:pt x="9383" y="3740"/>
                    <a:pt x="8979" y="3263"/>
                  </a:cubicBezTo>
                  <a:cubicBezTo>
                    <a:pt x="8312" y="2549"/>
                    <a:pt x="7431" y="2096"/>
                    <a:pt x="6478" y="2001"/>
                  </a:cubicBezTo>
                  <a:cubicBezTo>
                    <a:pt x="6383" y="2001"/>
                    <a:pt x="6335" y="2049"/>
                    <a:pt x="6287" y="2120"/>
                  </a:cubicBezTo>
                  <a:lnTo>
                    <a:pt x="6287" y="2192"/>
                  </a:lnTo>
                  <a:lnTo>
                    <a:pt x="6287" y="2525"/>
                  </a:lnTo>
                  <a:lnTo>
                    <a:pt x="4787" y="1453"/>
                  </a:lnTo>
                  <a:lnTo>
                    <a:pt x="6287" y="382"/>
                  </a:lnTo>
                  <a:close/>
                  <a:moveTo>
                    <a:pt x="4954" y="882"/>
                  </a:moveTo>
                  <a:lnTo>
                    <a:pt x="4454" y="1239"/>
                  </a:lnTo>
                  <a:cubicBezTo>
                    <a:pt x="4430" y="1263"/>
                    <a:pt x="4359" y="1287"/>
                    <a:pt x="4359" y="1358"/>
                  </a:cubicBezTo>
                  <a:cubicBezTo>
                    <a:pt x="4311" y="1501"/>
                    <a:pt x="4335" y="1644"/>
                    <a:pt x="4454" y="1739"/>
                  </a:cubicBezTo>
                  <a:lnTo>
                    <a:pt x="4906" y="2025"/>
                  </a:lnTo>
                  <a:cubicBezTo>
                    <a:pt x="4430" y="2192"/>
                    <a:pt x="3977" y="2382"/>
                    <a:pt x="3596" y="2715"/>
                  </a:cubicBezTo>
                  <a:cubicBezTo>
                    <a:pt x="3501" y="2787"/>
                    <a:pt x="3501" y="2906"/>
                    <a:pt x="3549" y="2954"/>
                  </a:cubicBezTo>
                  <a:cubicBezTo>
                    <a:pt x="3590" y="2995"/>
                    <a:pt x="3648" y="3021"/>
                    <a:pt x="3698" y="3021"/>
                  </a:cubicBezTo>
                  <a:cubicBezTo>
                    <a:pt x="3735" y="3021"/>
                    <a:pt x="3767" y="3007"/>
                    <a:pt x="3787" y="2977"/>
                  </a:cubicBezTo>
                  <a:cubicBezTo>
                    <a:pt x="4239" y="2620"/>
                    <a:pt x="4740" y="2430"/>
                    <a:pt x="5287" y="2311"/>
                  </a:cubicBezTo>
                  <a:lnTo>
                    <a:pt x="6097" y="2858"/>
                  </a:lnTo>
                  <a:cubicBezTo>
                    <a:pt x="6151" y="2912"/>
                    <a:pt x="6218" y="2939"/>
                    <a:pt x="6288" y="2939"/>
                  </a:cubicBezTo>
                  <a:cubicBezTo>
                    <a:pt x="6311" y="2939"/>
                    <a:pt x="6335" y="2936"/>
                    <a:pt x="6359" y="2930"/>
                  </a:cubicBezTo>
                  <a:cubicBezTo>
                    <a:pt x="6478" y="2906"/>
                    <a:pt x="6573" y="2787"/>
                    <a:pt x="6573" y="2620"/>
                  </a:cubicBezTo>
                  <a:lnTo>
                    <a:pt x="6573" y="2430"/>
                  </a:lnTo>
                  <a:cubicBezTo>
                    <a:pt x="7359" y="2549"/>
                    <a:pt x="8121" y="2930"/>
                    <a:pt x="8645" y="3549"/>
                  </a:cubicBezTo>
                  <a:cubicBezTo>
                    <a:pt x="9121" y="4049"/>
                    <a:pt x="9431" y="4716"/>
                    <a:pt x="9550" y="5407"/>
                  </a:cubicBezTo>
                  <a:lnTo>
                    <a:pt x="9098" y="6026"/>
                  </a:lnTo>
                  <a:cubicBezTo>
                    <a:pt x="9002" y="6145"/>
                    <a:pt x="9002" y="6264"/>
                    <a:pt x="9098" y="6383"/>
                  </a:cubicBezTo>
                  <a:cubicBezTo>
                    <a:pt x="9145" y="6478"/>
                    <a:pt x="9240" y="6502"/>
                    <a:pt x="9360" y="6502"/>
                  </a:cubicBezTo>
                  <a:lnTo>
                    <a:pt x="9574" y="6502"/>
                  </a:lnTo>
                  <a:cubicBezTo>
                    <a:pt x="9455" y="7312"/>
                    <a:pt x="9074" y="8050"/>
                    <a:pt x="8431" y="8621"/>
                  </a:cubicBezTo>
                  <a:cubicBezTo>
                    <a:pt x="7955" y="9074"/>
                    <a:pt x="7359" y="9360"/>
                    <a:pt x="6740" y="9479"/>
                  </a:cubicBezTo>
                  <a:lnTo>
                    <a:pt x="5906" y="8883"/>
                  </a:lnTo>
                  <a:cubicBezTo>
                    <a:pt x="5850" y="8838"/>
                    <a:pt x="5789" y="8815"/>
                    <a:pt x="5727" y="8815"/>
                  </a:cubicBezTo>
                  <a:cubicBezTo>
                    <a:pt x="5658" y="8815"/>
                    <a:pt x="5588" y="8844"/>
                    <a:pt x="5525" y="8907"/>
                  </a:cubicBezTo>
                  <a:cubicBezTo>
                    <a:pt x="5454" y="8979"/>
                    <a:pt x="5406" y="9074"/>
                    <a:pt x="5406" y="9145"/>
                  </a:cubicBezTo>
                  <a:lnTo>
                    <a:pt x="5406" y="9336"/>
                  </a:lnTo>
                  <a:cubicBezTo>
                    <a:pt x="4597" y="9217"/>
                    <a:pt x="3858" y="8836"/>
                    <a:pt x="3311" y="8193"/>
                  </a:cubicBezTo>
                  <a:cubicBezTo>
                    <a:pt x="2834" y="7693"/>
                    <a:pt x="2549" y="7074"/>
                    <a:pt x="2430" y="6383"/>
                  </a:cubicBezTo>
                  <a:lnTo>
                    <a:pt x="2906" y="5692"/>
                  </a:lnTo>
                  <a:cubicBezTo>
                    <a:pt x="2953" y="5621"/>
                    <a:pt x="3001" y="5526"/>
                    <a:pt x="2953" y="5430"/>
                  </a:cubicBezTo>
                  <a:cubicBezTo>
                    <a:pt x="2930" y="5311"/>
                    <a:pt x="2811" y="5216"/>
                    <a:pt x="2668" y="5216"/>
                  </a:cubicBezTo>
                  <a:lnTo>
                    <a:pt x="2453" y="5216"/>
                  </a:lnTo>
                  <a:cubicBezTo>
                    <a:pt x="2453" y="5097"/>
                    <a:pt x="2692" y="4335"/>
                    <a:pt x="2953" y="3859"/>
                  </a:cubicBezTo>
                  <a:cubicBezTo>
                    <a:pt x="3025" y="3763"/>
                    <a:pt x="3049" y="3716"/>
                    <a:pt x="3120" y="3644"/>
                  </a:cubicBezTo>
                  <a:cubicBezTo>
                    <a:pt x="3144" y="3573"/>
                    <a:pt x="3192" y="3549"/>
                    <a:pt x="3239" y="3501"/>
                  </a:cubicBezTo>
                  <a:cubicBezTo>
                    <a:pt x="3287" y="3430"/>
                    <a:pt x="3287" y="3358"/>
                    <a:pt x="3239" y="3287"/>
                  </a:cubicBezTo>
                  <a:cubicBezTo>
                    <a:pt x="3204" y="3239"/>
                    <a:pt x="3150" y="3216"/>
                    <a:pt x="3096" y="3216"/>
                  </a:cubicBezTo>
                  <a:cubicBezTo>
                    <a:pt x="3043" y="3216"/>
                    <a:pt x="2989" y="3239"/>
                    <a:pt x="2953" y="3287"/>
                  </a:cubicBezTo>
                  <a:cubicBezTo>
                    <a:pt x="2549" y="3787"/>
                    <a:pt x="2287" y="4359"/>
                    <a:pt x="2120" y="4978"/>
                  </a:cubicBezTo>
                  <a:cubicBezTo>
                    <a:pt x="2120" y="5049"/>
                    <a:pt x="2072" y="5264"/>
                    <a:pt x="2072" y="5407"/>
                  </a:cubicBezTo>
                  <a:lnTo>
                    <a:pt x="2072" y="5430"/>
                  </a:lnTo>
                  <a:cubicBezTo>
                    <a:pt x="2072" y="5502"/>
                    <a:pt x="2096" y="5573"/>
                    <a:pt x="2191" y="5621"/>
                  </a:cubicBezTo>
                  <a:lnTo>
                    <a:pt x="2572" y="5621"/>
                  </a:lnTo>
                  <a:lnTo>
                    <a:pt x="1501" y="7121"/>
                  </a:lnTo>
                  <a:lnTo>
                    <a:pt x="429" y="5621"/>
                  </a:lnTo>
                  <a:lnTo>
                    <a:pt x="763" y="5621"/>
                  </a:lnTo>
                  <a:cubicBezTo>
                    <a:pt x="858" y="5621"/>
                    <a:pt x="929" y="5549"/>
                    <a:pt x="929" y="5454"/>
                  </a:cubicBezTo>
                  <a:cubicBezTo>
                    <a:pt x="929" y="5407"/>
                    <a:pt x="977" y="5025"/>
                    <a:pt x="1048" y="4692"/>
                  </a:cubicBezTo>
                  <a:cubicBezTo>
                    <a:pt x="1215" y="4025"/>
                    <a:pt x="1477" y="3406"/>
                    <a:pt x="1858" y="2882"/>
                  </a:cubicBezTo>
                  <a:cubicBezTo>
                    <a:pt x="2049" y="2596"/>
                    <a:pt x="2287" y="2358"/>
                    <a:pt x="2525" y="2120"/>
                  </a:cubicBezTo>
                  <a:cubicBezTo>
                    <a:pt x="3192" y="1477"/>
                    <a:pt x="4025" y="1048"/>
                    <a:pt x="4954" y="882"/>
                  </a:cubicBezTo>
                  <a:close/>
                  <a:moveTo>
                    <a:pt x="2215" y="6740"/>
                  </a:moveTo>
                  <a:cubicBezTo>
                    <a:pt x="2358" y="7359"/>
                    <a:pt x="2692" y="7931"/>
                    <a:pt x="3120" y="8407"/>
                  </a:cubicBezTo>
                  <a:cubicBezTo>
                    <a:pt x="3763" y="9122"/>
                    <a:pt x="4668" y="9574"/>
                    <a:pt x="5621" y="9669"/>
                  </a:cubicBezTo>
                  <a:cubicBezTo>
                    <a:pt x="5668" y="9669"/>
                    <a:pt x="5764" y="9622"/>
                    <a:pt x="5787" y="9550"/>
                  </a:cubicBezTo>
                  <a:lnTo>
                    <a:pt x="5787" y="9479"/>
                  </a:lnTo>
                  <a:lnTo>
                    <a:pt x="5787" y="9145"/>
                  </a:lnTo>
                  <a:lnTo>
                    <a:pt x="7312" y="10265"/>
                  </a:lnTo>
                  <a:lnTo>
                    <a:pt x="5787" y="11336"/>
                  </a:lnTo>
                  <a:lnTo>
                    <a:pt x="5787" y="11003"/>
                  </a:lnTo>
                  <a:cubicBezTo>
                    <a:pt x="5787" y="10908"/>
                    <a:pt x="5740" y="10812"/>
                    <a:pt x="5645" y="10812"/>
                  </a:cubicBezTo>
                  <a:cubicBezTo>
                    <a:pt x="4359" y="10741"/>
                    <a:pt x="3192" y="10169"/>
                    <a:pt x="2334" y="9241"/>
                  </a:cubicBezTo>
                  <a:cubicBezTo>
                    <a:pt x="1763" y="8621"/>
                    <a:pt x="1358" y="7883"/>
                    <a:pt x="1144" y="7074"/>
                  </a:cubicBezTo>
                  <a:lnTo>
                    <a:pt x="1144" y="7074"/>
                  </a:lnTo>
                  <a:lnTo>
                    <a:pt x="1334" y="7312"/>
                  </a:lnTo>
                  <a:cubicBezTo>
                    <a:pt x="1358" y="7359"/>
                    <a:pt x="1406" y="7407"/>
                    <a:pt x="1477" y="7431"/>
                  </a:cubicBezTo>
                  <a:cubicBezTo>
                    <a:pt x="1514" y="7443"/>
                    <a:pt x="1551" y="7449"/>
                    <a:pt x="1586" y="7449"/>
                  </a:cubicBezTo>
                  <a:cubicBezTo>
                    <a:pt x="1689" y="7449"/>
                    <a:pt x="1781" y="7400"/>
                    <a:pt x="1834" y="7312"/>
                  </a:cubicBezTo>
                  <a:lnTo>
                    <a:pt x="2215" y="6740"/>
                  </a:lnTo>
                  <a:close/>
                  <a:moveTo>
                    <a:pt x="6252" y="1"/>
                  </a:moveTo>
                  <a:cubicBezTo>
                    <a:pt x="6192" y="1"/>
                    <a:pt x="6133" y="24"/>
                    <a:pt x="6073" y="72"/>
                  </a:cubicBezTo>
                  <a:lnTo>
                    <a:pt x="5573" y="429"/>
                  </a:lnTo>
                  <a:cubicBezTo>
                    <a:pt x="4359" y="525"/>
                    <a:pt x="3192" y="1025"/>
                    <a:pt x="2310" y="1858"/>
                  </a:cubicBezTo>
                  <a:cubicBezTo>
                    <a:pt x="1477" y="2644"/>
                    <a:pt x="929" y="3620"/>
                    <a:pt x="691" y="4716"/>
                  </a:cubicBezTo>
                  <a:cubicBezTo>
                    <a:pt x="643" y="4954"/>
                    <a:pt x="596" y="5264"/>
                    <a:pt x="596" y="5264"/>
                  </a:cubicBezTo>
                  <a:lnTo>
                    <a:pt x="334" y="5264"/>
                  </a:lnTo>
                  <a:cubicBezTo>
                    <a:pt x="239" y="5264"/>
                    <a:pt x="167" y="5287"/>
                    <a:pt x="96" y="5383"/>
                  </a:cubicBezTo>
                  <a:cubicBezTo>
                    <a:pt x="0" y="5502"/>
                    <a:pt x="0" y="5645"/>
                    <a:pt x="72" y="5764"/>
                  </a:cubicBezTo>
                  <a:lnTo>
                    <a:pt x="572" y="6478"/>
                  </a:lnTo>
                  <a:cubicBezTo>
                    <a:pt x="691" y="7645"/>
                    <a:pt x="1191" y="8717"/>
                    <a:pt x="2001" y="9526"/>
                  </a:cubicBezTo>
                  <a:cubicBezTo>
                    <a:pt x="2906" y="10503"/>
                    <a:pt x="4097" y="11098"/>
                    <a:pt x="5406" y="11217"/>
                  </a:cubicBezTo>
                  <a:lnTo>
                    <a:pt x="5406" y="11479"/>
                  </a:lnTo>
                  <a:cubicBezTo>
                    <a:pt x="5406" y="11551"/>
                    <a:pt x="5454" y="11693"/>
                    <a:pt x="5525" y="11741"/>
                  </a:cubicBezTo>
                  <a:cubicBezTo>
                    <a:pt x="5573" y="11765"/>
                    <a:pt x="5645" y="11813"/>
                    <a:pt x="5692" y="11813"/>
                  </a:cubicBezTo>
                  <a:cubicBezTo>
                    <a:pt x="5764" y="11813"/>
                    <a:pt x="5811" y="11765"/>
                    <a:pt x="5883" y="11741"/>
                  </a:cubicBezTo>
                  <a:lnTo>
                    <a:pt x="6383" y="11384"/>
                  </a:lnTo>
                  <a:cubicBezTo>
                    <a:pt x="7264" y="11312"/>
                    <a:pt x="8169" y="11027"/>
                    <a:pt x="8907" y="10527"/>
                  </a:cubicBezTo>
                  <a:cubicBezTo>
                    <a:pt x="9741" y="9979"/>
                    <a:pt x="10431" y="9217"/>
                    <a:pt x="10836" y="8288"/>
                  </a:cubicBezTo>
                  <a:lnTo>
                    <a:pt x="10884" y="8264"/>
                  </a:lnTo>
                  <a:cubicBezTo>
                    <a:pt x="10908" y="8169"/>
                    <a:pt x="10908" y="8074"/>
                    <a:pt x="10812" y="8050"/>
                  </a:cubicBezTo>
                  <a:cubicBezTo>
                    <a:pt x="10779" y="8025"/>
                    <a:pt x="10743" y="8015"/>
                    <a:pt x="10708" y="8015"/>
                  </a:cubicBezTo>
                  <a:cubicBezTo>
                    <a:pt x="10643" y="8015"/>
                    <a:pt x="10581" y="8051"/>
                    <a:pt x="10550" y="8098"/>
                  </a:cubicBezTo>
                  <a:lnTo>
                    <a:pt x="10526" y="8169"/>
                  </a:lnTo>
                  <a:cubicBezTo>
                    <a:pt x="10122" y="9026"/>
                    <a:pt x="9479" y="9741"/>
                    <a:pt x="8693" y="10241"/>
                  </a:cubicBezTo>
                  <a:cubicBezTo>
                    <a:pt x="8169" y="10622"/>
                    <a:pt x="7597" y="10836"/>
                    <a:pt x="6978" y="10955"/>
                  </a:cubicBezTo>
                  <a:lnTo>
                    <a:pt x="7478" y="10598"/>
                  </a:lnTo>
                  <a:cubicBezTo>
                    <a:pt x="7550" y="10574"/>
                    <a:pt x="7573" y="10527"/>
                    <a:pt x="7597" y="10455"/>
                  </a:cubicBezTo>
                  <a:cubicBezTo>
                    <a:pt x="7669" y="10312"/>
                    <a:pt x="7597" y="10169"/>
                    <a:pt x="7478" y="10098"/>
                  </a:cubicBezTo>
                  <a:lnTo>
                    <a:pt x="7026" y="9812"/>
                  </a:lnTo>
                  <a:cubicBezTo>
                    <a:pt x="7597" y="9622"/>
                    <a:pt x="8145" y="9360"/>
                    <a:pt x="8574" y="8931"/>
                  </a:cubicBezTo>
                  <a:cubicBezTo>
                    <a:pt x="9312" y="8288"/>
                    <a:pt x="9741" y="7383"/>
                    <a:pt x="9836" y="6431"/>
                  </a:cubicBezTo>
                  <a:cubicBezTo>
                    <a:pt x="9836" y="6359"/>
                    <a:pt x="9812" y="6288"/>
                    <a:pt x="9717" y="6264"/>
                  </a:cubicBezTo>
                  <a:lnTo>
                    <a:pt x="9336" y="6264"/>
                  </a:lnTo>
                  <a:lnTo>
                    <a:pt x="10407" y="4740"/>
                  </a:lnTo>
                  <a:lnTo>
                    <a:pt x="11479" y="6264"/>
                  </a:lnTo>
                  <a:lnTo>
                    <a:pt x="11146" y="6264"/>
                  </a:lnTo>
                  <a:cubicBezTo>
                    <a:pt x="11050" y="6264"/>
                    <a:pt x="10955" y="6311"/>
                    <a:pt x="10955" y="6407"/>
                  </a:cubicBezTo>
                  <a:cubicBezTo>
                    <a:pt x="10931" y="6740"/>
                    <a:pt x="10884" y="7097"/>
                    <a:pt x="10788" y="7431"/>
                  </a:cubicBezTo>
                  <a:cubicBezTo>
                    <a:pt x="10765" y="7502"/>
                    <a:pt x="10812" y="7597"/>
                    <a:pt x="10908" y="7621"/>
                  </a:cubicBezTo>
                  <a:cubicBezTo>
                    <a:pt x="10928" y="7632"/>
                    <a:pt x="10949" y="7636"/>
                    <a:pt x="10969" y="7636"/>
                  </a:cubicBezTo>
                  <a:cubicBezTo>
                    <a:pt x="11041" y="7636"/>
                    <a:pt x="11103" y="7577"/>
                    <a:pt x="11122" y="7502"/>
                  </a:cubicBezTo>
                  <a:cubicBezTo>
                    <a:pt x="11217" y="7216"/>
                    <a:pt x="11265" y="6907"/>
                    <a:pt x="11289" y="6597"/>
                  </a:cubicBezTo>
                  <a:lnTo>
                    <a:pt x="11574" y="6597"/>
                  </a:lnTo>
                  <a:cubicBezTo>
                    <a:pt x="11693" y="6597"/>
                    <a:pt x="11765" y="6526"/>
                    <a:pt x="11836" y="6407"/>
                  </a:cubicBezTo>
                  <a:cubicBezTo>
                    <a:pt x="11979" y="6240"/>
                    <a:pt x="11979" y="6121"/>
                    <a:pt x="11884" y="6026"/>
                  </a:cubicBezTo>
                  <a:lnTo>
                    <a:pt x="11384" y="5311"/>
                  </a:lnTo>
                  <a:cubicBezTo>
                    <a:pt x="11265" y="4144"/>
                    <a:pt x="10765" y="3073"/>
                    <a:pt x="9955" y="2239"/>
                  </a:cubicBezTo>
                  <a:cubicBezTo>
                    <a:pt x="9074" y="1287"/>
                    <a:pt x="7883" y="691"/>
                    <a:pt x="6573" y="572"/>
                  </a:cubicBezTo>
                  <a:lnTo>
                    <a:pt x="6573" y="310"/>
                  </a:lnTo>
                  <a:cubicBezTo>
                    <a:pt x="6573" y="215"/>
                    <a:pt x="6526" y="96"/>
                    <a:pt x="6430" y="72"/>
                  </a:cubicBezTo>
                  <a:cubicBezTo>
                    <a:pt x="6371" y="24"/>
                    <a:pt x="6311" y="1"/>
                    <a:pt x="62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2" name="Google Shape;3402;p54"/>
          <p:cNvGrpSpPr/>
          <p:nvPr/>
        </p:nvGrpSpPr>
        <p:grpSpPr>
          <a:xfrm>
            <a:off x="1098221" y="3572345"/>
            <a:ext cx="291147" cy="355755"/>
            <a:chOff x="1745908" y="3572345"/>
            <a:chExt cx="291147" cy="355755"/>
          </a:xfrm>
        </p:grpSpPr>
        <p:sp>
          <p:nvSpPr>
            <p:cNvPr id="3403" name="Google Shape;3403;p54"/>
            <p:cNvSpPr/>
            <p:nvPr/>
          </p:nvSpPr>
          <p:spPr>
            <a:xfrm>
              <a:off x="1750172" y="3658272"/>
              <a:ext cx="118604" cy="265026"/>
            </a:xfrm>
            <a:custGeom>
              <a:rect b="b" l="l" r="r" t="t"/>
              <a:pathLst>
                <a:path extrusionOk="0" h="8889" w="3978">
                  <a:moveTo>
                    <a:pt x="1906" y="0"/>
                  </a:moveTo>
                  <a:cubicBezTo>
                    <a:pt x="1668" y="0"/>
                    <a:pt x="1" y="119"/>
                    <a:pt x="1" y="1905"/>
                  </a:cubicBezTo>
                  <a:lnTo>
                    <a:pt x="1" y="3763"/>
                  </a:lnTo>
                  <a:cubicBezTo>
                    <a:pt x="1" y="3787"/>
                    <a:pt x="1" y="3810"/>
                    <a:pt x="25" y="3810"/>
                  </a:cubicBezTo>
                  <a:cubicBezTo>
                    <a:pt x="150" y="3936"/>
                    <a:pt x="282" y="3988"/>
                    <a:pt x="400" y="3988"/>
                  </a:cubicBezTo>
                  <a:cubicBezTo>
                    <a:pt x="617" y="3988"/>
                    <a:pt x="787" y="3812"/>
                    <a:pt x="787" y="3596"/>
                  </a:cubicBezTo>
                  <a:lnTo>
                    <a:pt x="787" y="8526"/>
                  </a:lnTo>
                  <a:cubicBezTo>
                    <a:pt x="787" y="8549"/>
                    <a:pt x="834" y="8573"/>
                    <a:pt x="834" y="8597"/>
                  </a:cubicBezTo>
                  <a:cubicBezTo>
                    <a:pt x="1021" y="8792"/>
                    <a:pt x="1219" y="8872"/>
                    <a:pt x="1398" y="8872"/>
                  </a:cubicBezTo>
                  <a:cubicBezTo>
                    <a:pt x="1680" y="8872"/>
                    <a:pt x="1912" y="8671"/>
                    <a:pt x="1966" y="8405"/>
                  </a:cubicBezTo>
                  <a:lnTo>
                    <a:pt x="1966" y="8405"/>
                  </a:lnTo>
                  <a:cubicBezTo>
                    <a:pt x="2024" y="8680"/>
                    <a:pt x="2282" y="8888"/>
                    <a:pt x="2585" y="8888"/>
                  </a:cubicBezTo>
                  <a:cubicBezTo>
                    <a:pt x="2612" y="8888"/>
                    <a:pt x="2640" y="8886"/>
                    <a:pt x="2668" y="8883"/>
                  </a:cubicBezTo>
                  <a:cubicBezTo>
                    <a:pt x="2930" y="8811"/>
                    <a:pt x="3168" y="8549"/>
                    <a:pt x="3168" y="8288"/>
                  </a:cubicBezTo>
                  <a:lnTo>
                    <a:pt x="3168" y="3596"/>
                  </a:lnTo>
                  <a:cubicBezTo>
                    <a:pt x="3168" y="3809"/>
                    <a:pt x="3340" y="3984"/>
                    <a:pt x="3564" y="3984"/>
                  </a:cubicBezTo>
                  <a:cubicBezTo>
                    <a:pt x="3590" y="3984"/>
                    <a:pt x="3617" y="3982"/>
                    <a:pt x="3644" y="3977"/>
                  </a:cubicBezTo>
                  <a:cubicBezTo>
                    <a:pt x="3835" y="3953"/>
                    <a:pt x="3978" y="3787"/>
                    <a:pt x="3978" y="3596"/>
                  </a:cubicBezTo>
                  <a:lnTo>
                    <a:pt x="3978" y="2001"/>
                  </a:lnTo>
                  <a:cubicBezTo>
                    <a:pt x="3954" y="857"/>
                    <a:pt x="3073" y="0"/>
                    <a:pt x="195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4"/>
            <p:cNvSpPr/>
            <p:nvPr/>
          </p:nvSpPr>
          <p:spPr>
            <a:xfrm>
              <a:off x="1784251" y="3903921"/>
              <a:ext cx="17800" cy="17800"/>
            </a:xfrm>
            <a:custGeom>
              <a:rect b="b" l="l" r="r" t="t"/>
              <a:pathLst>
                <a:path extrusionOk="0" h="597" w="597">
                  <a:moveTo>
                    <a:pt x="358" y="1"/>
                  </a:moveTo>
                  <a:cubicBezTo>
                    <a:pt x="358" y="168"/>
                    <a:pt x="310" y="310"/>
                    <a:pt x="191" y="430"/>
                  </a:cubicBezTo>
                  <a:cubicBezTo>
                    <a:pt x="144" y="477"/>
                    <a:pt x="72" y="501"/>
                    <a:pt x="1" y="549"/>
                  </a:cubicBezTo>
                  <a:cubicBezTo>
                    <a:pt x="96" y="572"/>
                    <a:pt x="168" y="596"/>
                    <a:pt x="239" y="596"/>
                  </a:cubicBezTo>
                  <a:cubicBezTo>
                    <a:pt x="382" y="596"/>
                    <a:pt x="525" y="572"/>
                    <a:pt x="596" y="477"/>
                  </a:cubicBezTo>
                  <a:cubicBezTo>
                    <a:pt x="501" y="358"/>
                    <a:pt x="382" y="191"/>
                    <a:pt x="35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4"/>
            <p:cNvSpPr/>
            <p:nvPr/>
          </p:nvSpPr>
          <p:spPr>
            <a:xfrm>
              <a:off x="1821192" y="3707975"/>
              <a:ext cx="24150" cy="213028"/>
            </a:xfrm>
            <a:custGeom>
              <a:rect b="b" l="l" r="r" t="t"/>
              <a:pathLst>
                <a:path extrusionOk="0" h="7145" w="810">
                  <a:moveTo>
                    <a:pt x="810" y="0"/>
                  </a:moveTo>
                  <a:cubicBezTo>
                    <a:pt x="548" y="0"/>
                    <a:pt x="357" y="214"/>
                    <a:pt x="357" y="453"/>
                  </a:cubicBezTo>
                  <a:lnTo>
                    <a:pt x="357" y="6549"/>
                  </a:lnTo>
                  <a:cubicBezTo>
                    <a:pt x="357" y="6787"/>
                    <a:pt x="215" y="7002"/>
                    <a:pt x="0" y="7073"/>
                  </a:cubicBezTo>
                  <a:cubicBezTo>
                    <a:pt x="48" y="7121"/>
                    <a:pt x="143" y="7144"/>
                    <a:pt x="238" y="7144"/>
                  </a:cubicBezTo>
                  <a:cubicBezTo>
                    <a:pt x="524" y="7144"/>
                    <a:pt x="810" y="6882"/>
                    <a:pt x="810" y="6549"/>
                  </a:cubicBezTo>
                  <a:lnTo>
                    <a:pt x="81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4"/>
            <p:cNvSpPr/>
            <p:nvPr/>
          </p:nvSpPr>
          <p:spPr>
            <a:xfrm>
              <a:off x="1802021" y="3658272"/>
              <a:ext cx="66040" cy="117889"/>
            </a:xfrm>
            <a:custGeom>
              <a:rect b="b" l="l" r="r" t="t"/>
              <a:pathLst>
                <a:path extrusionOk="0" h="3954" w="2215">
                  <a:moveTo>
                    <a:pt x="0" y="0"/>
                  </a:moveTo>
                  <a:cubicBezTo>
                    <a:pt x="1000" y="119"/>
                    <a:pt x="1739" y="953"/>
                    <a:pt x="1739" y="1977"/>
                  </a:cubicBezTo>
                  <a:lnTo>
                    <a:pt x="1739" y="3572"/>
                  </a:lnTo>
                  <a:cubicBezTo>
                    <a:pt x="1739" y="3668"/>
                    <a:pt x="1667" y="3787"/>
                    <a:pt x="1620" y="3834"/>
                  </a:cubicBezTo>
                  <a:lnTo>
                    <a:pt x="1596" y="3882"/>
                  </a:lnTo>
                  <a:cubicBezTo>
                    <a:pt x="1643" y="3929"/>
                    <a:pt x="1739" y="3953"/>
                    <a:pt x="1834" y="3953"/>
                  </a:cubicBezTo>
                  <a:cubicBezTo>
                    <a:pt x="1929" y="3953"/>
                    <a:pt x="2024" y="3906"/>
                    <a:pt x="2096" y="3834"/>
                  </a:cubicBezTo>
                  <a:cubicBezTo>
                    <a:pt x="2191" y="3787"/>
                    <a:pt x="2215" y="3691"/>
                    <a:pt x="2215" y="3572"/>
                  </a:cubicBezTo>
                  <a:lnTo>
                    <a:pt x="2215" y="1977"/>
                  </a:lnTo>
                  <a:cubicBezTo>
                    <a:pt x="2215" y="857"/>
                    <a:pt x="1358" y="0"/>
                    <a:pt x="23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4"/>
            <p:cNvSpPr/>
            <p:nvPr/>
          </p:nvSpPr>
          <p:spPr>
            <a:xfrm>
              <a:off x="1914901" y="3796019"/>
              <a:ext cx="113625" cy="124984"/>
            </a:xfrm>
            <a:custGeom>
              <a:rect b="b" l="l" r="r" t="t"/>
              <a:pathLst>
                <a:path extrusionOk="0" h="4192" w="3811">
                  <a:moveTo>
                    <a:pt x="72" y="0"/>
                  </a:moveTo>
                  <a:cubicBezTo>
                    <a:pt x="25" y="0"/>
                    <a:pt x="1" y="24"/>
                    <a:pt x="1" y="48"/>
                  </a:cubicBezTo>
                  <a:lnTo>
                    <a:pt x="1" y="4191"/>
                  </a:lnTo>
                  <a:lnTo>
                    <a:pt x="3811" y="4191"/>
                  </a:lnTo>
                  <a:lnTo>
                    <a:pt x="3811" y="48"/>
                  </a:lnTo>
                  <a:cubicBezTo>
                    <a:pt x="3811" y="24"/>
                    <a:pt x="3787" y="0"/>
                    <a:pt x="376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4"/>
            <p:cNvSpPr/>
            <p:nvPr/>
          </p:nvSpPr>
          <p:spPr>
            <a:xfrm>
              <a:off x="2012904" y="3796019"/>
              <a:ext cx="15623" cy="124984"/>
            </a:xfrm>
            <a:custGeom>
              <a:rect b="b" l="l" r="r" t="t"/>
              <a:pathLst>
                <a:path extrusionOk="0" h="4192" w="524">
                  <a:moveTo>
                    <a:pt x="0" y="0"/>
                  </a:moveTo>
                  <a:cubicBezTo>
                    <a:pt x="24" y="0"/>
                    <a:pt x="48" y="24"/>
                    <a:pt x="48" y="48"/>
                  </a:cubicBezTo>
                  <a:lnTo>
                    <a:pt x="48" y="4191"/>
                  </a:lnTo>
                  <a:lnTo>
                    <a:pt x="524" y="4191"/>
                  </a:lnTo>
                  <a:lnTo>
                    <a:pt x="524" y="48"/>
                  </a:lnTo>
                  <a:cubicBezTo>
                    <a:pt x="524" y="24"/>
                    <a:pt x="500" y="0"/>
                    <a:pt x="47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54"/>
            <p:cNvSpPr/>
            <p:nvPr/>
          </p:nvSpPr>
          <p:spPr>
            <a:xfrm>
              <a:off x="1779987" y="3578725"/>
              <a:ext cx="58974" cy="58259"/>
            </a:xfrm>
            <a:custGeom>
              <a:rect b="b" l="l" r="r" t="t"/>
              <a:pathLst>
                <a:path extrusionOk="0" h="1954" w="1978">
                  <a:moveTo>
                    <a:pt x="1001" y="1"/>
                  </a:moveTo>
                  <a:cubicBezTo>
                    <a:pt x="453" y="1"/>
                    <a:pt x="1" y="430"/>
                    <a:pt x="1" y="977"/>
                  </a:cubicBezTo>
                  <a:cubicBezTo>
                    <a:pt x="1" y="1525"/>
                    <a:pt x="453" y="1954"/>
                    <a:pt x="1001" y="1954"/>
                  </a:cubicBezTo>
                  <a:cubicBezTo>
                    <a:pt x="1525" y="1954"/>
                    <a:pt x="1978" y="1525"/>
                    <a:pt x="1978" y="977"/>
                  </a:cubicBezTo>
                  <a:cubicBezTo>
                    <a:pt x="1978" y="430"/>
                    <a:pt x="1525" y="1"/>
                    <a:pt x="10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4"/>
            <p:cNvSpPr/>
            <p:nvPr/>
          </p:nvSpPr>
          <p:spPr>
            <a:xfrm>
              <a:off x="1789230" y="3579441"/>
              <a:ext cx="49731" cy="57543"/>
            </a:xfrm>
            <a:custGeom>
              <a:rect b="b" l="l" r="r" t="t"/>
              <a:pathLst>
                <a:path extrusionOk="0" h="1930" w="1668">
                  <a:moveTo>
                    <a:pt x="929" y="1"/>
                  </a:moveTo>
                  <a:cubicBezTo>
                    <a:pt x="1120" y="167"/>
                    <a:pt x="1239" y="406"/>
                    <a:pt x="1239" y="715"/>
                  </a:cubicBezTo>
                  <a:cubicBezTo>
                    <a:pt x="1239" y="1239"/>
                    <a:pt x="810" y="1692"/>
                    <a:pt x="263" y="1692"/>
                  </a:cubicBezTo>
                  <a:cubicBezTo>
                    <a:pt x="167" y="1692"/>
                    <a:pt x="96" y="1692"/>
                    <a:pt x="1" y="1668"/>
                  </a:cubicBezTo>
                  <a:lnTo>
                    <a:pt x="1" y="1668"/>
                  </a:lnTo>
                  <a:cubicBezTo>
                    <a:pt x="167" y="1834"/>
                    <a:pt x="405" y="1930"/>
                    <a:pt x="691" y="1930"/>
                  </a:cubicBezTo>
                  <a:cubicBezTo>
                    <a:pt x="1215" y="1930"/>
                    <a:pt x="1668" y="1477"/>
                    <a:pt x="1668" y="953"/>
                  </a:cubicBezTo>
                  <a:cubicBezTo>
                    <a:pt x="1668" y="501"/>
                    <a:pt x="1358" y="120"/>
                    <a:pt x="92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54"/>
            <p:cNvSpPr/>
            <p:nvPr/>
          </p:nvSpPr>
          <p:spPr>
            <a:xfrm>
              <a:off x="1909952" y="3791756"/>
              <a:ext cx="124984" cy="136344"/>
            </a:xfrm>
            <a:custGeom>
              <a:rect b="b" l="l" r="r" t="t"/>
              <a:pathLst>
                <a:path extrusionOk="0" h="4573" w="4192">
                  <a:moveTo>
                    <a:pt x="238" y="0"/>
                  </a:moveTo>
                  <a:cubicBezTo>
                    <a:pt x="119" y="0"/>
                    <a:pt x="0" y="119"/>
                    <a:pt x="0" y="238"/>
                  </a:cubicBezTo>
                  <a:lnTo>
                    <a:pt x="0" y="4406"/>
                  </a:lnTo>
                  <a:cubicBezTo>
                    <a:pt x="0" y="4477"/>
                    <a:pt x="95" y="4573"/>
                    <a:pt x="167" y="4573"/>
                  </a:cubicBezTo>
                  <a:lnTo>
                    <a:pt x="762" y="4573"/>
                  </a:lnTo>
                  <a:cubicBezTo>
                    <a:pt x="857" y="4573"/>
                    <a:pt x="929" y="4525"/>
                    <a:pt x="953" y="4430"/>
                  </a:cubicBezTo>
                  <a:cubicBezTo>
                    <a:pt x="976" y="4311"/>
                    <a:pt x="881" y="4215"/>
                    <a:pt x="762" y="4215"/>
                  </a:cubicBezTo>
                  <a:lnTo>
                    <a:pt x="357" y="4215"/>
                  </a:lnTo>
                  <a:lnTo>
                    <a:pt x="357" y="357"/>
                  </a:lnTo>
                  <a:lnTo>
                    <a:pt x="3834" y="357"/>
                  </a:lnTo>
                  <a:lnTo>
                    <a:pt x="3834" y="4215"/>
                  </a:lnTo>
                  <a:lnTo>
                    <a:pt x="1572" y="4215"/>
                  </a:lnTo>
                  <a:cubicBezTo>
                    <a:pt x="1477" y="4215"/>
                    <a:pt x="1429" y="4287"/>
                    <a:pt x="1405" y="4358"/>
                  </a:cubicBezTo>
                  <a:cubicBezTo>
                    <a:pt x="1357" y="4477"/>
                    <a:pt x="1453" y="4573"/>
                    <a:pt x="1572" y="4573"/>
                  </a:cubicBezTo>
                  <a:lnTo>
                    <a:pt x="4025" y="4573"/>
                  </a:lnTo>
                  <a:cubicBezTo>
                    <a:pt x="4096" y="4573"/>
                    <a:pt x="4191" y="4477"/>
                    <a:pt x="4191" y="4406"/>
                  </a:cubicBezTo>
                  <a:lnTo>
                    <a:pt x="4191" y="238"/>
                  </a:lnTo>
                  <a:cubicBezTo>
                    <a:pt x="4168" y="72"/>
                    <a:pt x="4072" y="0"/>
                    <a:pt x="3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4"/>
            <p:cNvSpPr/>
            <p:nvPr/>
          </p:nvSpPr>
          <p:spPr>
            <a:xfrm>
              <a:off x="1946148" y="3714295"/>
              <a:ext cx="35539" cy="54770"/>
            </a:xfrm>
            <a:custGeom>
              <a:rect b="b" l="l" r="r" t="t"/>
              <a:pathLst>
                <a:path extrusionOk="0" h="1837" w="1192">
                  <a:moveTo>
                    <a:pt x="557" y="325"/>
                  </a:moveTo>
                  <a:cubicBezTo>
                    <a:pt x="577" y="325"/>
                    <a:pt x="598" y="329"/>
                    <a:pt x="620" y="336"/>
                  </a:cubicBezTo>
                  <a:cubicBezTo>
                    <a:pt x="739" y="336"/>
                    <a:pt x="834" y="455"/>
                    <a:pt x="834" y="574"/>
                  </a:cubicBezTo>
                  <a:lnTo>
                    <a:pt x="834" y="1217"/>
                  </a:lnTo>
                  <a:cubicBezTo>
                    <a:pt x="834" y="1336"/>
                    <a:pt x="739" y="1455"/>
                    <a:pt x="620" y="1455"/>
                  </a:cubicBezTo>
                  <a:cubicBezTo>
                    <a:pt x="477" y="1455"/>
                    <a:pt x="358" y="1360"/>
                    <a:pt x="358" y="1217"/>
                  </a:cubicBezTo>
                  <a:lnTo>
                    <a:pt x="358" y="574"/>
                  </a:lnTo>
                  <a:cubicBezTo>
                    <a:pt x="358" y="432"/>
                    <a:pt x="444" y="325"/>
                    <a:pt x="557" y="325"/>
                  </a:cubicBezTo>
                  <a:close/>
                  <a:moveTo>
                    <a:pt x="614" y="1"/>
                  </a:moveTo>
                  <a:cubicBezTo>
                    <a:pt x="600" y="1"/>
                    <a:pt x="586" y="1"/>
                    <a:pt x="572" y="2"/>
                  </a:cubicBezTo>
                  <a:cubicBezTo>
                    <a:pt x="263" y="26"/>
                    <a:pt x="1" y="264"/>
                    <a:pt x="1" y="598"/>
                  </a:cubicBezTo>
                  <a:lnTo>
                    <a:pt x="1" y="1241"/>
                  </a:lnTo>
                  <a:cubicBezTo>
                    <a:pt x="1" y="1550"/>
                    <a:pt x="239" y="1812"/>
                    <a:pt x="572" y="1836"/>
                  </a:cubicBezTo>
                  <a:cubicBezTo>
                    <a:pt x="905" y="1836"/>
                    <a:pt x="1191" y="1574"/>
                    <a:pt x="1191" y="1217"/>
                  </a:cubicBezTo>
                  <a:lnTo>
                    <a:pt x="1191" y="598"/>
                  </a:lnTo>
                  <a:cubicBezTo>
                    <a:pt x="1191" y="256"/>
                    <a:pt x="929" y="1"/>
                    <a:pt x="6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4"/>
            <p:cNvSpPr/>
            <p:nvPr/>
          </p:nvSpPr>
          <p:spPr>
            <a:xfrm>
              <a:off x="1902826" y="3714087"/>
              <a:ext cx="37686" cy="52832"/>
            </a:xfrm>
            <a:custGeom>
              <a:rect b="b" l="l" r="r" t="t"/>
              <a:pathLst>
                <a:path extrusionOk="0" h="1772" w="1264">
                  <a:moveTo>
                    <a:pt x="715" y="533"/>
                  </a:moveTo>
                  <a:lnTo>
                    <a:pt x="715" y="986"/>
                  </a:lnTo>
                  <a:lnTo>
                    <a:pt x="477" y="986"/>
                  </a:lnTo>
                  <a:cubicBezTo>
                    <a:pt x="572" y="843"/>
                    <a:pt x="644" y="652"/>
                    <a:pt x="715" y="533"/>
                  </a:cubicBezTo>
                  <a:close/>
                  <a:moveTo>
                    <a:pt x="811" y="1"/>
                  </a:moveTo>
                  <a:cubicBezTo>
                    <a:pt x="733" y="1"/>
                    <a:pt x="651" y="32"/>
                    <a:pt x="596" y="105"/>
                  </a:cubicBezTo>
                  <a:cubicBezTo>
                    <a:pt x="501" y="176"/>
                    <a:pt x="144" y="867"/>
                    <a:pt x="25" y="1081"/>
                  </a:cubicBezTo>
                  <a:cubicBezTo>
                    <a:pt x="1" y="1105"/>
                    <a:pt x="1" y="1129"/>
                    <a:pt x="1" y="1200"/>
                  </a:cubicBezTo>
                  <a:cubicBezTo>
                    <a:pt x="1" y="1272"/>
                    <a:pt x="72" y="1343"/>
                    <a:pt x="168" y="1343"/>
                  </a:cubicBezTo>
                  <a:lnTo>
                    <a:pt x="715" y="1343"/>
                  </a:lnTo>
                  <a:lnTo>
                    <a:pt x="715" y="1581"/>
                  </a:lnTo>
                  <a:cubicBezTo>
                    <a:pt x="715" y="1676"/>
                    <a:pt x="787" y="1772"/>
                    <a:pt x="882" y="1772"/>
                  </a:cubicBezTo>
                  <a:cubicBezTo>
                    <a:pt x="977" y="1772"/>
                    <a:pt x="1073" y="1676"/>
                    <a:pt x="1073" y="1581"/>
                  </a:cubicBezTo>
                  <a:lnTo>
                    <a:pt x="1073" y="1343"/>
                  </a:lnTo>
                  <a:cubicBezTo>
                    <a:pt x="1144" y="1343"/>
                    <a:pt x="1215" y="1295"/>
                    <a:pt x="1239" y="1200"/>
                  </a:cubicBezTo>
                  <a:cubicBezTo>
                    <a:pt x="1263" y="1081"/>
                    <a:pt x="1192" y="986"/>
                    <a:pt x="1073" y="986"/>
                  </a:cubicBezTo>
                  <a:lnTo>
                    <a:pt x="1073" y="248"/>
                  </a:lnTo>
                  <a:cubicBezTo>
                    <a:pt x="1073" y="129"/>
                    <a:pt x="977" y="33"/>
                    <a:pt x="882" y="9"/>
                  </a:cubicBezTo>
                  <a:cubicBezTo>
                    <a:pt x="860" y="4"/>
                    <a:pt x="836" y="1"/>
                    <a:pt x="81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4"/>
            <p:cNvSpPr/>
            <p:nvPr/>
          </p:nvSpPr>
          <p:spPr>
            <a:xfrm>
              <a:off x="2000114" y="3711970"/>
              <a:ext cx="29129" cy="55665"/>
            </a:xfrm>
            <a:custGeom>
              <a:rect b="b" l="l" r="r" t="t"/>
              <a:pathLst>
                <a:path extrusionOk="0" h="1867" w="977">
                  <a:moveTo>
                    <a:pt x="815" y="0"/>
                  </a:moveTo>
                  <a:cubicBezTo>
                    <a:pt x="744" y="0"/>
                    <a:pt x="680" y="31"/>
                    <a:pt x="643" y="104"/>
                  </a:cubicBezTo>
                  <a:lnTo>
                    <a:pt x="0" y="1605"/>
                  </a:lnTo>
                  <a:cubicBezTo>
                    <a:pt x="0" y="1747"/>
                    <a:pt x="48" y="1843"/>
                    <a:pt x="120" y="1867"/>
                  </a:cubicBezTo>
                  <a:lnTo>
                    <a:pt x="191" y="1867"/>
                  </a:lnTo>
                  <a:cubicBezTo>
                    <a:pt x="239" y="1867"/>
                    <a:pt x="310" y="1843"/>
                    <a:pt x="334" y="1747"/>
                  </a:cubicBezTo>
                  <a:lnTo>
                    <a:pt x="953" y="247"/>
                  </a:lnTo>
                  <a:cubicBezTo>
                    <a:pt x="977" y="176"/>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54"/>
            <p:cNvSpPr/>
            <p:nvPr/>
          </p:nvSpPr>
          <p:spPr>
            <a:xfrm>
              <a:off x="1994419" y="3717903"/>
              <a:ext cx="12105" cy="12105"/>
            </a:xfrm>
            <a:custGeom>
              <a:rect b="b" l="l" r="r" t="t"/>
              <a:pathLst>
                <a:path extrusionOk="0" h="406" w="406">
                  <a:moveTo>
                    <a:pt x="191" y="1"/>
                  </a:moveTo>
                  <a:cubicBezTo>
                    <a:pt x="72" y="1"/>
                    <a:pt x="1" y="96"/>
                    <a:pt x="1" y="191"/>
                  </a:cubicBezTo>
                  <a:cubicBezTo>
                    <a:pt x="1" y="310"/>
                    <a:pt x="72" y="405"/>
                    <a:pt x="191" y="405"/>
                  </a:cubicBezTo>
                  <a:cubicBezTo>
                    <a:pt x="311" y="405"/>
                    <a:pt x="406" y="310"/>
                    <a:pt x="406" y="191"/>
                  </a:cubicBezTo>
                  <a:cubicBezTo>
                    <a:pt x="406" y="96"/>
                    <a:pt x="311"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4"/>
            <p:cNvSpPr/>
            <p:nvPr/>
          </p:nvSpPr>
          <p:spPr>
            <a:xfrm>
              <a:off x="2024264" y="3752698"/>
              <a:ext cx="12791" cy="12105"/>
            </a:xfrm>
            <a:custGeom>
              <a:rect b="b" l="l" r="r" t="t"/>
              <a:pathLst>
                <a:path extrusionOk="0" h="406" w="429">
                  <a:moveTo>
                    <a:pt x="214" y="0"/>
                  </a:moveTo>
                  <a:cubicBezTo>
                    <a:pt x="95" y="0"/>
                    <a:pt x="0" y="72"/>
                    <a:pt x="0" y="191"/>
                  </a:cubicBezTo>
                  <a:cubicBezTo>
                    <a:pt x="0" y="310"/>
                    <a:pt x="95" y="405"/>
                    <a:pt x="214" y="405"/>
                  </a:cubicBezTo>
                  <a:cubicBezTo>
                    <a:pt x="334" y="405"/>
                    <a:pt x="429" y="310"/>
                    <a:pt x="429" y="191"/>
                  </a:cubicBezTo>
                  <a:cubicBezTo>
                    <a:pt x="429" y="72"/>
                    <a:pt x="334" y="0"/>
                    <a:pt x="21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4"/>
            <p:cNvSpPr/>
            <p:nvPr/>
          </p:nvSpPr>
          <p:spPr>
            <a:xfrm>
              <a:off x="1745908" y="3653293"/>
              <a:ext cx="128562" cy="274417"/>
            </a:xfrm>
            <a:custGeom>
              <a:rect b="b" l="l" r="r" t="t"/>
              <a:pathLst>
                <a:path extrusionOk="0" h="9204" w="4312">
                  <a:moveTo>
                    <a:pt x="2073" y="0"/>
                  </a:moveTo>
                  <a:cubicBezTo>
                    <a:pt x="1358" y="0"/>
                    <a:pt x="25" y="429"/>
                    <a:pt x="25" y="2048"/>
                  </a:cubicBezTo>
                  <a:lnTo>
                    <a:pt x="25" y="3025"/>
                  </a:lnTo>
                  <a:lnTo>
                    <a:pt x="25" y="3501"/>
                  </a:lnTo>
                  <a:cubicBezTo>
                    <a:pt x="25" y="3620"/>
                    <a:pt x="1" y="3739"/>
                    <a:pt x="25" y="3858"/>
                  </a:cubicBezTo>
                  <a:cubicBezTo>
                    <a:pt x="43" y="4139"/>
                    <a:pt x="312" y="4332"/>
                    <a:pt x="577" y="4332"/>
                  </a:cubicBezTo>
                  <a:cubicBezTo>
                    <a:pt x="649" y="4332"/>
                    <a:pt x="721" y="4318"/>
                    <a:pt x="787" y="4287"/>
                  </a:cubicBezTo>
                  <a:lnTo>
                    <a:pt x="787" y="8407"/>
                  </a:lnTo>
                  <a:cubicBezTo>
                    <a:pt x="787" y="8812"/>
                    <a:pt x="1073" y="9121"/>
                    <a:pt x="1406" y="9193"/>
                  </a:cubicBezTo>
                  <a:cubicBezTo>
                    <a:pt x="1452" y="9200"/>
                    <a:pt x="1497" y="9203"/>
                    <a:pt x="1541" y="9203"/>
                  </a:cubicBezTo>
                  <a:cubicBezTo>
                    <a:pt x="1792" y="9203"/>
                    <a:pt x="2006" y="9093"/>
                    <a:pt x="2168" y="8931"/>
                  </a:cubicBezTo>
                  <a:cubicBezTo>
                    <a:pt x="2310" y="9093"/>
                    <a:pt x="2521" y="9203"/>
                    <a:pt x="2771" y="9203"/>
                  </a:cubicBezTo>
                  <a:cubicBezTo>
                    <a:pt x="2815" y="9203"/>
                    <a:pt x="2860" y="9200"/>
                    <a:pt x="2906" y="9193"/>
                  </a:cubicBezTo>
                  <a:cubicBezTo>
                    <a:pt x="3263" y="9121"/>
                    <a:pt x="3525" y="8812"/>
                    <a:pt x="3525" y="8407"/>
                  </a:cubicBezTo>
                  <a:lnTo>
                    <a:pt x="3525" y="5549"/>
                  </a:lnTo>
                  <a:cubicBezTo>
                    <a:pt x="3525" y="5478"/>
                    <a:pt x="3478" y="5406"/>
                    <a:pt x="3383" y="5382"/>
                  </a:cubicBezTo>
                  <a:cubicBezTo>
                    <a:pt x="3361" y="5374"/>
                    <a:pt x="3340" y="5370"/>
                    <a:pt x="3321" y="5370"/>
                  </a:cubicBezTo>
                  <a:cubicBezTo>
                    <a:pt x="3232" y="5370"/>
                    <a:pt x="3168" y="5452"/>
                    <a:pt x="3168" y="5549"/>
                  </a:cubicBezTo>
                  <a:lnTo>
                    <a:pt x="3168" y="8407"/>
                  </a:lnTo>
                  <a:cubicBezTo>
                    <a:pt x="3168" y="8645"/>
                    <a:pt x="3001" y="8836"/>
                    <a:pt x="2763" y="8836"/>
                  </a:cubicBezTo>
                  <a:cubicBezTo>
                    <a:pt x="2525" y="8836"/>
                    <a:pt x="2311" y="8645"/>
                    <a:pt x="2311" y="8407"/>
                  </a:cubicBezTo>
                  <a:lnTo>
                    <a:pt x="2311" y="3358"/>
                  </a:lnTo>
                  <a:cubicBezTo>
                    <a:pt x="2311" y="3263"/>
                    <a:pt x="2216" y="3168"/>
                    <a:pt x="2120" y="3168"/>
                  </a:cubicBezTo>
                  <a:cubicBezTo>
                    <a:pt x="2049" y="3168"/>
                    <a:pt x="1954" y="3263"/>
                    <a:pt x="1954" y="3358"/>
                  </a:cubicBezTo>
                  <a:lnTo>
                    <a:pt x="1954" y="8407"/>
                  </a:lnTo>
                  <a:cubicBezTo>
                    <a:pt x="1954" y="8645"/>
                    <a:pt x="1739" y="8836"/>
                    <a:pt x="1525" y="8836"/>
                  </a:cubicBezTo>
                  <a:cubicBezTo>
                    <a:pt x="1287" y="8836"/>
                    <a:pt x="1144" y="8621"/>
                    <a:pt x="1144" y="8407"/>
                  </a:cubicBezTo>
                  <a:lnTo>
                    <a:pt x="1144" y="2025"/>
                  </a:lnTo>
                  <a:cubicBezTo>
                    <a:pt x="1144" y="1929"/>
                    <a:pt x="1096" y="1858"/>
                    <a:pt x="1001" y="1834"/>
                  </a:cubicBezTo>
                  <a:cubicBezTo>
                    <a:pt x="989" y="1832"/>
                    <a:pt x="976" y="1830"/>
                    <a:pt x="965" y="1830"/>
                  </a:cubicBezTo>
                  <a:cubicBezTo>
                    <a:pt x="863" y="1830"/>
                    <a:pt x="787" y="1918"/>
                    <a:pt x="787" y="2025"/>
                  </a:cubicBezTo>
                  <a:lnTo>
                    <a:pt x="787" y="3739"/>
                  </a:lnTo>
                  <a:cubicBezTo>
                    <a:pt x="787" y="3835"/>
                    <a:pt x="739" y="3954"/>
                    <a:pt x="620" y="3954"/>
                  </a:cubicBezTo>
                  <a:cubicBezTo>
                    <a:pt x="603" y="3956"/>
                    <a:pt x="586" y="3957"/>
                    <a:pt x="570" y="3957"/>
                  </a:cubicBezTo>
                  <a:cubicBezTo>
                    <a:pt x="430" y="3957"/>
                    <a:pt x="334" y="3867"/>
                    <a:pt x="334" y="3739"/>
                  </a:cubicBezTo>
                  <a:lnTo>
                    <a:pt x="334" y="2144"/>
                  </a:lnTo>
                  <a:cubicBezTo>
                    <a:pt x="334" y="1143"/>
                    <a:pt x="1144" y="358"/>
                    <a:pt x="2120" y="358"/>
                  </a:cubicBezTo>
                  <a:lnTo>
                    <a:pt x="2216" y="358"/>
                  </a:lnTo>
                  <a:cubicBezTo>
                    <a:pt x="3716" y="358"/>
                    <a:pt x="3954" y="1667"/>
                    <a:pt x="3954" y="2072"/>
                  </a:cubicBezTo>
                  <a:lnTo>
                    <a:pt x="3954" y="3858"/>
                  </a:lnTo>
                  <a:lnTo>
                    <a:pt x="3954" y="3882"/>
                  </a:lnTo>
                  <a:cubicBezTo>
                    <a:pt x="3883" y="3962"/>
                    <a:pt x="3803" y="3995"/>
                    <a:pt x="3730" y="3995"/>
                  </a:cubicBezTo>
                  <a:cubicBezTo>
                    <a:pt x="3605" y="3995"/>
                    <a:pt x="3502" y="3898"/>
                    <a:pt x="3502" y="3763"/>
                  </a:cubicBezTo>
                  <a:lnTo>
                    <a:pt x="3502" y="2072"/>
                  </a:lnTo>
                  <a:cubicBezTo>
                    <a:pt x="3502" y="1977"/>
                    <a:pt x="3430" y="1882"/>
                    <a:pt x="3359" y="1882"/>
                  </a:cubicBezTo>
                  <a:cubicBezTo>
                    <a:pt x="3240" y="1882"/>
                    <a:pt x="3144" y="1953"/>
                    <a:pt x="3144" y="2072"/>
                  </a:cubicBezTo>
                  <a:lnTo>
                    <a:pt x="3144" y="4787"/>
                  </a:lnTo>
                  <a:cubicBezTo>
                    <a:pt x="3144" y="4859"/>
                    <a:pt x="3192" y="4954"/>
                    <a:pt x="3287" y="4954"/>
                  </a:cubicBezTo>
                  <a:cubicBezTo>
                    <a:pt x="3406" y="4954"/>
                    <a:pt x="3502" y="4906"/>
                    <a:pt x="3502" y="4787"/>
                  </a:cubicBezTo>
                  <a:lnTo>
                    <a:pt x="3502" y="4263"/>
                  </a:lnTo>
                  <a:cubicBezTo>
                    <a:pt x="3571" y="4298"/>
                    <a:pt x="3654" y="4320"/>
                    <a:pt x="3740" y="4320"/>
                  </a:cubicBezTo>
                  <a:cubicBezTo>
                    <a:pt x="3771" y="4320"/>
                    <a:pt x="3803" y="4317"/>
                    <a:pt x="3835" y="4311"/>
                  </a:cubicBezTo>
                  <a:cubicBezTo>
                    <a:pt x="4097" y="4239"/>
                    <a:pt x="4311" y="4001"/>
                    <a:pt x="4311" y="3739"/>
                  </a:cubicBezTo>
                  <a:lnTo>
                    <a:pt x="4311" y="2144"/>
                  </a:lnTo>
                  <a:cubicBezTo>
                    <a:pt x="4264" y="429"/>
                    <a:pt x="3335" y="0"/>
                    <a:pt x="21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4"/>
            <p:cNvSpPr/>
            <p:nvPr/>
          </p:nvSpPr>
          <p:spPr>
            <a:xfrm>
              <a:off x="1775038" y="3572345"/>
              <a:ext cx="68902" cy="68902"/>
            </a:xfrm>
            <a:custGeom>
              <a:rect b="b" l="l" r="r" t="t"/>
              <a:pathLst>
                <a:path extrusionOk="0" h="2311" w="2311">
                  <a:moveTo>
                    <a:pt x="1167" y="358"/>
                  </a:moveTo>
                  <a:cubicBezTo>
                    <a:pt x="1596" y="358"/>
                    <a:pt x="1953" y="715"/>
                    <a:pt x="1953" y="1167"/>
                  </a:cubicBezTo>
                  <a:cubicBezTo>
                    <a:pt x="1953" y="1596"/>
                    <a:pt x="1596" y="1953"/>
                    <a:pt x="1167" y="1953"/>
                  </a:cubicBezTo>
                  <a:cubicBezTo>
                    <a:pt x="715" y="1953"/>
                    <a:pt x="357" y="1596"/>
                    <a:pt x="357" y="1167"/>
                  </a:cubicBezTo>
                  <a:cubicBezTo>
                    <a:pt x="357" y="715"/>
                    <a:pt x="715" y="358"/>
                    <a:pt x="1167" y="358"/>
                  </a:cubicBezTo>
                  <a:close/>
                  <a:moveTo>
                    <a:pt x="1167" y="1"/>
                  </a:moveTo>
                  <a:cubicBezTo>
                    <a:pt x="524" y="1"/>
                    <a:pt x="0" y="501"/>
                    <a:pt x="0" y="1167"/>
                  </a:cubicBezTo>
                  <a:cubicBezTo>
                    <a:pt x="0" y="1810"/>
                    <a:pt x="524" y="2311"/>
                    <a:pt x="1167" y="2311"/>
                  </a:cubicBezTo>
                  <a:cubicBezTo>
                    <a:pt x="1786" y="2311"/>
                    <a:pt x="2310" y="1810"/>
                    <a:pt x="2310" y="1167"/>
                  </a:cubicBezTo>
                  <a:cubicBezTo>
                    <a:pt x="2310" y="524"/>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9" name="Google Shape;3419;p54"/>
          <p:cNvGrpSpPr/>
          <p:nvPr/>
        </p:nvGrpSpPr>
        <p:grpSpPr>
          <a:xfrm>
            <a:off x="4019702" y="1922930"/>
            <a:ext cx="356470" cy="353636"/>
            <a:chOff x="4362590" y="1922930"/>
            <a:chExt cx="356470" cy="353636"/>
          </a:xfrm>
        </p:grpSpPr>
        <p:sp>
          <p:nvSpPr>
            <p:cNvPr id="3420" name="Google Shape;3420;p54"/>
            <p:cNvSpPr/>
            <p:nvPr/>
          </p:nvSpPr>
          <p:spPr>
            <a:xfrm>
              <a:off x="4455614" y="2013121"/>
              <a:ext cx="172569" cy="171854"/>
            </a:xfrm>
            <a:custGeom>
              <a:rect b="b" l="l" r="r" t="t"/>
              <a:pathLst>
                <a:path extrusionOk="0" h="5764" w="5788">
                  <a:moveTo>
                    <a:pt x="2882" y="0"/>
                  </a:moveTo>
                  <a:cubicBezTo>
                    <a:pt x="1287" y="0"/>
                    <a:pt x="1" y="1286"/>
                    <a:pt x="1" y="2882"/>
                  </a:cubicBezTo>
                  <a:cubicBezTo>
                    <a:pt x="1" y="4477"/>
                    <a:pt x="1287" y="5763"/>
                    <a:pt x="2882" y="5763"/>
                  </a:cubicBezTo>
                  <a:cubicBezTo>
                    <a:pt x="4478" y="5763"/>
                    <a:pt x="5787" y="4477"/>
                    <a:pt x="5787" y="2882"/>
                  </a:cubicBezTo>
                  <a:cubicBezTo>
                    <a:pt x="5787" y="1286"/>
                    <a:pt x="4478"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54"/>
            <p:cNvSpPr/>
            <p:nvPr/>
          </p:nvSpPr>
          <p:spPr>
            <a:xfrm>
              <a:off x="4501052" y="2018071"/>
              <a:ext cx="127131" cy="166904"/>
            </a:xfrm>
            <a:custGeom>
              <a:rect b="b" l="l" r="r" t="t"/>
              <a:pathLst>
                <a:path extrusionOk="0" h="5598" w="4264">
                  <a:moveTo>
                    <a:pt x="2287" y="1"/>
                  </a:moveTo>
                  <a:lnTo>
                    <a:pt x="2287" y="1"/>
                  </a:lnTo>
                  <a:cubicBezTo>
                    <a:pt x="3192" y="477"/>
                    <a:pt x="3811" y="1430"/>
                    <a:pt x="3811" y="2525"/>
                  </a:cubicBezTo>
                  <a:cubicBezTo>
                    <a:pt x="3811" y="4145"/>
                    <a:pt x="2501" y="5431"/>
                    <a:pt x="929" y="5431"/>
                  </a:cubicBezTo>
                  <a:cubicBezTo>
                    <a:pt x="596" y="5431"/>
                    <a:pt x="286" y="5359"/>
                    <a:pt x="1" y="5264"/>
                  </a:cubicBezTo>
                  <a:lnTo>
                    <a:pt x="1" y="5264"/>
                  </a:lnTo>
                  <a:cubicBezTo>
                    <a:pt x="405" y="5478"/>
                    <a:pt x="882" y="5597"/>
                    <a:pt x="1358" y="5597"/>
                  </a:cubicBezTo>
                  <a:cubicBezTo>
                    <a:pt x="2977" y="5597"/>
                    <a:pt x="4263" y="4288"/>
                    <a:pt x="4263" y="2716"/>
                  </a:cubicBezTo>
                  <a:cubicBezTo>
                    <a:pt x="4263" y="1454"/>
                    <a:pt x="3430" y="382"/>
                    <a:pt x="228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4"/>
            <p:cNvSpPr/>
            <p:nvPr/>
          </p:nvSpPr>
          <p:spPr>
            <a:xfrm>
              <a:off x="4555018" y="1929340"/>
              <a:ext cx="159063" cy="341531"/>
            </a:xfrm>
            <a:custGeom>
              <a:rect b="b" l="l" r="r" t="t"/>
              <a:pathLst>
                <a:path extrusionOk="0" h="11455" w="5335">
                  <a:moveTo>
                    <a:pt x="215" y="0"/>
                  </a:moveTo>
                  <a:cubicBezTo>
                    <a:pt x="143" y="0"/>
                    <a:pt x="120" y="24"/>
                    <a:pt x="120" y="72"/>
                  </a:cubicBezTo>
                  <a:lnTo>
                    <a:pt x="120" y="1596"/>
                  </a:lnTo>
                  <a:cubicBezTo>
                    <a:pt x="120" y="1643"/>
                    <a:pt x="143" y="1667"/>
                    <a:pt x="191" y="1667"/>
                  </a:cubicBezTo>
                  <a:cubicBezTo>
                    <a:pt x="2168" y="1953"/>
                    <a:pt x="3692" y="3668"/>
                    <a:pt x="3692" y="5739"/>
                  </a:cubicBezTo>
                  <a:cubicBezTo>
                    <a:pt x="3692" y="7859"/>
                    <a:pt x="2120" y="9621"/>
                    <a:pt x="72" y="9859"/>
                  </a:cubicBezTo>
                  <a:cubicBezTo>
                    <a:pt x="24" y="9859"/>
                    <a:pt x="1" y="9883"/>
                    <a:pt x="1" y="9907"/>
                  </a:cubicBezTo>
                  <a:lnTo>
                    <a:pt x="1" y="11407"/>
                  </a:lnTo>
                  <a:cubicBezTo>
                    <a:pt x="1" y="11431"/>
                    <a:pt x="72" y="11455"/>
                    <a:pt x="96" y="11455"/>
                  </a:cubicBezTo>
                  <a:cubicBezTo>
                    <a:pt x="3001" y="11193"/>
                    <a:pt x="5335" y="8716"/>
                    <a:pt x="5335" y="5716"/>
                  </a:cubicBezTo>
                  <a:cubicBezTo>
                    <a:pt x="5335" y="2763"/>
                    <a:pt x="3049" y="357"/>
                    <a:pt x="21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4"/>
            <p:cNvSpPr/>
            <p:nvPr/>
          </p:nvSpPr>
          <p:spPr>
            <a:xfrm>
              <a:off x="4554302" y="1954177"/>
              <a:ext cx="159093" cy="316009"/>
            </a:xfrm>
            <a:custGeom>
              <a:rect b="b" l="l" r="r" t="t"/>
              <a:pathLst>
                <a:path extrusionOk="0" h="10599" w="5336">
                  <a:moveTo>
                    <a:pt x="2525" y="1"/>
                  </a:moveTo>
                  <a:cubicBezTo>
                    <a:pt x="3954" y="1048"/>
                    <a:pt x="4883" y="2715"/>
                    <a:pt x="4883" y="4573"/>
                  </a:cubicBezTo>
                  <a:cubicBezTo>
                    <a:pt x="4883" y="7478"/>
                    <a:pt x="2763" y="9860"/>
                    <a:pt x="1" y="10265"/>
                  </a:cubicBezTo>
                  <a:lnTo>
                    <a:pt x="1" y="10527"/>
                  </a:lnTo>
                  <a:cubicBezTo>
                    <a:pt x="1" y="10574"/>
                    <a:pt x="48" y="10598"/>
                    <a:pt x="96" y="10598"/>
                  </a:cubicBezTo>
                  <a:cubicBezTo>
                    <a:pt x="3001" y="10336"/>
                    <a:pt x="5335" y="7859"/>
                    <a:pt x="5335" y="4859"/>
                  </a:cubicBezTo>
                  <a:cubicBezTo>
                    <a:pt x="5335" y="2811"/>
                    <a:pt x="4216" y="977"/>
                    <a:pt x="252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4"/>
            <p:cNvSpPr/>
            <p:nvPr/>
          </p:nvSpPr>
          <p:spPr>
            <a:xfrm>
              <a:off x="4369686" y="1929340"/>
              <a:ext cx="159093" cy="341531"/>
            </a:xfrm>
            <a:custGeom>
              <a:rect b="b" l="l" r="r" t="t"/>
              <a:pathLst>
                <a:path extrusionOk="0" h="11455" w="5336">
                  <a:moveTo>
                    <a:pt x="5121" y="0"/>
                  </a:moveTo>
                  <a:cubicBezTo>
                    <a:pt x="2287" y="357"/>
                    <a:pt x="1" y="2763"/>
                    <a:pt x="1" y="5716"/>
                  </a:cubicBezTo>
                  <a:cubicBezTo>
                    <a:pt x="1" y="8716"/>
                    <a:pt x="2311" y="11193"/>
                    <a:pt x="5240" y="11455"/>
                  </a:cubicBezTo>
                  <a:cubicBezTo>
                    <a:pt x="5264" y="11455"/>
                    <a:pt x="5335" y="11431"/>
                    <a:pt x="5335" y="11407"/>
                  </a:cubicBezTo>
                  <a:lnTo>
                    <a:pt x="5335" y="9907"/>
                  </a:lnTo>
                  <a:cubicBezTo>
                    <a:pt x="5335" y="9883"/>
                    <a:pt x="5288" y="9859"/>
                    <a:pt x="5264" y="9859"/>
                  </a:cubicBezTo>
                  <a:cubicBezTo>
                    <a:pt x="3216" y="9621"/>
                    <a:pt x="1620" y="7859"/>
                    <a:pt x="1620" y="5739"/>
                  </a:cubicBezTo>
                  <a:cubicBezTo>
                    <a:pt x="1620" y="3668"/>
                    <a:pt x="3144" y="1953"/>
                    <a:pt x="5145" y="1667"/>
                  </a:cubicBezTo>
                  <a:cubicBezTo>
                    <a:pt x="5169" y="1667"/>
                    <a:pt x="5193" y="1643"/>
                    <a:pt x="5193" y="1596"/>
                  </a:cubicBezTo>
                  <a:lnTo>
                    <a:pt x="5193" y="72"/>
                  </a:lnTo>
                  <a:lnTo>
                    <a:pt x="5216" y="72"/>
                  </a:lnTo>
                  <a:cubicBezTo>
                    <a:pt x="5216" y="24"/>
                    <a:pt x="5169" y="0"/>
                    <a:pt x="512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4"/>
            <p:cNvSpPr/>
            <p:nvPr/>
          </p:nvSpPr>
          <p:spPr>
            <a:xfrm>
              <a:off x="4548638" y="1922930"/>
              <a:ext cx="170423" cy="350803"/>
            </a:xfrm>
            <a:custGeom>
              <a:rect b="b" l="l" r="r" t="t"/>
              <a:pathLst>
                <a:path extrusionOk="0" h="11766" w="5716">
                  <a:moveTo>
                    <a:pt x="357" y="1"/>
                  </a:moveTo>
                  <a:cubicBezTo>
                    <a:pt x="310" y="1"/>
                    <a:pt x="215" y="1"/>
                    <a:pt x="191" y="72"/>
                  </a:cubicBezTo>
                  <a:cubicBezTo>
                    <a:pt x="119" y="120"/>
                    <a:pt x="119" y="239"/>
                    <a:pt x="119" y="239"/>
                  </a:cubicBezTo>
                  <a:lnTo>
                    <a:pt x="119" y="1739"/>
                  </a:lnTo>
                  <a:cubicBezTo>
                    <a:pt x="119" y="1739"/>
                    <a:pt x="191" y="1954"/>
                    <a:pt x="334" y="1977"/>
                  </a:cubicBezTo>
                  <a:cubicBezTo>
                    <a:pt x="1262" y="2120"/>
                    <a:pt x="2120" y="2597"/>
                    <a:pt x="2715" y="3287"/>
                  </a:cubicBezTo>
                  <a:cubicBezTo>
                    <a:pt x="3334" y="4002"/>
                    <a:pt x="3691" y="4907"/>
                    <a:pt x="3691" y="5883"/>
                  </a:cubicBezTo>
                  <a:cubicBezTo>
                    <a:pt x="3691" y="7860"/>
                    <a:pt x="2215" y="9550"/>
                    <a:pt x="215" y="9812"/>
                  </a:cubicBezTo>
                  <a:cubicBezTo>
                    <a:pt x="95" y="9812"/>
                    <a:pt x="0" y="10050"/>
                    <a:pt x="0" y="10050"/>
                  </a:cubicBezTo>
                  <a:lnTo>
                    <a:pt x="0" y="11527"/>
                  </a:lnTo>
                  <a:cubicBezTo>
                    <a:pt x="0" y="11527"/>
                    <a:pt x="48" y="11646"/>
                    <a:pt x="72" y="11717"/>
                  </a:cubicBezTo>
                  <a:cubicBezTo>
                    <a:pt x="119" y="11741"/>
                    <a:pt x="167" y="11765"/>
                    <a:pt x="238" y="11765"/>
                  </a:cubicBezTo>
                  <a:lnTo>
                    <a:pt x="286" y="11765"/>
                  </a:lnTo>
                  <a:cubicBezTo>
                    <a:pt x="1334" y="11670"/>
                    <a:pt x="2382" y="11289"/>
                    <a:pt x="3287" y="10646"/>
                  </a:cubicBezTo>
                  <a:cubicBezTo>
                    <a:pt x="3358" y="10574"/>
                    <a:pt x="3358" y="10455"/>
                    <a:pt x="3310" y="10408"/>
                  </a:cubicBezTo>
                  <a:cubicBezTo>
                    <a:pt x="3269" y="10352"/>
                    <a:pt x="3210" y="10329"/>
                    <a:pt x="3160" y="10329"/>
                  </a:cubicBezTo>
                  <a:cubicBezTo>
                    <a:pt x="3124" y="10329"/>
                    <a:pt x="3092" y="10340"/>
                    <a:pt x="3072" y="10360"/>
                  </a:cubicBezTo>
                  <a:cubicBezTo>
                    <a:pt x="2263" y="10955"/>
                    <a:pt x="357" y="11408"/>
                    <a:pt x="357" y="11408"/>
                  </a:cubicBezTo>
                  <a:lnTo>
                    <a:pt x="357" y="10122"/>
                  </a:lnTo>
                  <a:cubicBezTo>
                    <a:pt x="357" y="10122"/>
                    <a:pt x="4144" y="9860"/>
                    <a:pt x="4096" y="5883"/>
                  </a:cubicBezTo>
                  <a:cubicBezTo>
                    <a:pt x="4049" y="4835"/>
                    <a:pt x="3691" y="3811"/>
                    <a:pt x="3048" y="3049"/>
                  </a:cubicBezTo>
                  <a:cubicBezTo>
                    <a:pt x="2382" y="2311"/>
                    <a:pt x="524" y="1620"/>
                    <a:pt x="524" y="1620"/>
                  </a:cubicBezTo>
                  <a:lnTo>
                    <a:pt x="524" y="334"/>
                  </a:lnTo>
                  <a:cubicBezTo>
                    <a:pt x="524" y="334"/>
                    <a:pt x="2358" y="358"/>
                    <a:pt x="3906" y="2144"/>
                  </a:cubicBezTo>
                  <a:cubicBezTo>
                    <a:pt x="4835" y="3192"/>
                    <a:pt x="5358" y="4502"/>
                    <a:pt x="5358" y="5835"/>
                  </a:cubicBezTo>
                  <a:cubicBezTo>
                    <a:pt x="5358" y="7359"/>
                    <a:pt x="4763" y="8788"/>
                    <a:pt x="3691" y="9836"/>
                  </a:cubicBezTo>
                  <a:cubicBezTo>
                    <a:pt x="3644" y="9884"/>
                    <a:pt x="3644" y="10003"/>
                    <a:pt x="3691" y="10074"/>
                  </a:cubicBezTo>
                  <a:cubicBezTo>
                    <a:pt x="3727" y="10098"/>
                    <a:pt x="3775" y="10110"/>
                    <a:pt x="3819" y="10110"/>
                  </a:cubicBezTo>
                  <a:cubicBezTo>
                    <a:pt x="3864" y="10110"/>
                    <a:pt x="3906" y="10098"/>
                    <a:pt x="3930" y="10074"/>
                  </a:cubicBezTo>
                  <a:cubicBezTo>
                    <a:pt x="5097" y="8931"/>
                    <a:pt x="5716" y="7455"/>
                    <a:pt x="5716" y="5812"/>
                  </a:cubicBezTo>
                  <a:cubicBezTo>
                    <a:pt x="5597" y="4454"/>
                    <a:pt x="5073" y="3049"/>
                    <a:pt x="4096" y="1977"/>
                  </a:cubicBezTo>
                  <a:cubicBezTo>
                    <a:pt x="3096" y="906"/>
                    <a:pt x="1786" y="215"/>
                    <a:pt x="35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4"/>
            <p:cNvSpPr/>
            <p:nvPr/>
          </p:nvSpPr>
          <p:spPr>
            <a:xfrm>
              <a:off x="4362590" y="1923646"/>
              <a:ext cx="170452" cy="352920"/>
            </a:xfrm>
            <a:custGeom>
              <a:rect b="b" l="l" r="r" t="t"/>
              <a:pathLst>
                <a:path extrusionOk="0" h="11837" w="5717">
                  <a:moveTo>
                    <a:pt x="5145" y="382"/>
                  </a:moveTo>
                  <a:lnTo>
                    <a:pt x="5145" y="1644"/>
                  </a:lnTo>
                  <a:cubicBezTo>
                    <a:pt x="4168" y="1834"/>
                    <a:pt x="3311" y="2334"/>
                    <a:pt x="2644" y="3073"/>
                  </a:cubicBezTo>
                  <a:cubicBezTo>
                    <a:pt x="1954" y="3859"/>
                    <a:pt x="1596" y="4859"/>
                    <a:pt x="1596" y="5907"/>
                  </a:cubicBezTo>
                  <a:cubicBezTo>
                    <a:pt x="1596" y="8050"/>
                    <a:pt x="3192" y="9860"/>
                    <a:pt x="5288" y="10169"/>
                  </a:cubicBezTo>
                  <a:lnTo>
                    <a:pt x="5288" y="11455"/>
                  </a:lnTo>
                  <a:cubicBezTo>
                    <a:pt x="3954" y="11289"/>
                    <a:pt x="2716" y="10669"/>
                    <a:pt x="1787" y="9669"/>
                  </a:cubicBezTo>
                  <a:cubicBezTo>
                    <a:pt x="834" y="8621"/>
                    <a:pt x="287" y="7288"/>
                    <a:pt x="287" y="5883"/>
                  </a:cubicBezTo>
                  <a:cubicBezTo>
                    <a:pt x="287" y="4502"/>
                    <a:pt x="811" y="3192"/>
                    <a:pt x="1763" y="2192"/>
                  </a:cubicBezTo>
                  <a:cubicBezTo>
                    <a:pt x="2644" y="1215"/>
                    <a:pt x="3835" y="548"/>
                    <a:pt x="5145" y="382"/>
                  </a:cubicBezTo>
                  <a:close/>
                  <a:moveTo>
                    <a:pt x="5264" y="1"/>
                  </a:moveTo>
                  <a:cubicBezTo>
                    <a:pt x="3835" y="191"/>
                    <a:pt x="2525" y="882"/>
                    <a:pt x="1549" y="1977"/>
                  </a:cubicBezTo>
                  <a:cubicBezTo>
                    <a:pt x="572" y="3073"/>
                    <a:pt x="1" y="4478"/>
                    <a:pt x="1" y="5907"/>
                  </a:cubicBezTo>
                  <a:cubicBezTo>
                    <a:pt x="1" y="7407"/>
                    <a:pt x="572" y="8836"/>
                    <a:pt x="1573" y="9931"/>
                  </a:cubicBezTo>
                  <a:cubicBezTo>
                    <a:pt x="2597" y="11027"/>
                    <a:pt x="3954" y="11693"/>
                    <a:pt x="5407" y="11836"/>
                  </a:cubicBezTo>
                  <a:lnTo>
                    <a:pt x="5454" y="11836"/>
                  </a:lnTo>
                  <a:cubicBezTo>
                    <a:pt x="5502" y="11836"/>
                    <a:pt x="5573" y="11813"/>
                    <a:pt x="5621" y="11765"/>
                  </a:cubicBezTo>
                  <a:cubicBezTo>
                    <a:pt x="5692" y="11717"/>
                    <a:pt x="5716" y="11646"/>
                    <a:pt x="5716" y="11598"/>
                  </a:cubicBezTo>
                  <a:lnTo>
                    <a:pt x="5716" y="10098"/>
                  </a:lnTo>
                  <a:cubicBezTo>
                    <a:pt x="5645" y="9931"/>
                    <a:pt x="5573" y="9836"/>
                    <a:pt x="5454" y="9812"/>
                  </a:cubicBezTo>
                  <a:cubicBezTo>
                    <a:pt x="3454" y="9574"/>
                    <a:pt x="1954" y="7883"/>
                    <a:pt x="1954" y="5883"/>
                  </a:cubicBezTo>
                  <a:cubicBezTo>
                    <a:pt x="1954" y="4930"/>
                    <a:pt x="2311" y="4001"/>
                    <a:pt x="2954" y="3287"/>
                  </a:cubicBezTo>
                  <a:cubicBezTo>
                    <a:pt x="3573" y="2573"/>
                    <a:pt x="4407" y="2096"/>
                    <a:pt x="5335" y="1977"/>
                  </a:cubicBezTo>
                  <a:cubicBezTo>
                    <a:pt x="5454" y="1953"/>
                    <a:pt x="5526" y="1858"/>
                    <a:pt x="5526" y="1739"/>
                  </a:cubicBezTo>
                  <a:lnTo>
                    <a:pt x="5526" y="263"/>
                  </a:lnTo>
                  <a:cubicBezTo>
                    <a:pt x="5526" y="191"/>
                    <a:pt x="5502" y="96"/>
                    <a:pt x="5454" y="72"/>
                  </a:cubicBezTo>
                  <a:cubicBezTo>
                    <a:pt x="5383" y="1"/>
                    <a:pt x="5335" y="1"/>
                    <a:pt x="5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4"/>
            <p:cNvSpPr/>
            <p:nvPr/>
          </p:nvSpPr>
          <p:spPr>
            <a:xfrm>
              <a:off x="4448518" y="2007427"/>
              <a:ext cx="181782" cy="183929"/>
            </a:xfrm>
            <a:custGeom>
              <a:rect b="b" l="l" r="r" t="t"/>
              <a:pathLst>
                <a:path extrusionOk="0" h="6169" w="6097">
                  <a:moveTo>
                    <a:pt x="3049" y="1"/>
                  </a:moveTo>
                  <a:cubicBezTo>
                    <a:pt x="2453" y="1"/>
                    <a:pt x="1882" y="191"/>
                    <a:pt x="1405" y="477"/>
                  </a:cubicBezTo>
                  <a:lnTo>
                    <a:pt x="1382" y="477"/>
                  </a:lnTo>
                  <a:cubicBezTo>
                    <a:pt x="1286" y="548"/>
                    <a:pt x="1263" y="620"/>
                    <a:pt x="1310" y="715"/>
                  </a:cubicBezTo>
                  <a:cubicBezTo>
                    <a:pt x="1358" y="779"/>
                    <a:pt x="1405" y="810"/>
                    <a:pt x="1460" y="810"/>
                  </a:cubicBezTo>
                  <a:cubicBezTo>
                    <a:pt x="1487" y="810"/>
                    <a:pt x="1517" y="802"/>
                    <a:pt x="1548" y="787"/>
                  </a:cubicBezTo>
                  <a:lnTo>
                    <a:pt x="1572" y="787"/>
                  </a:lnTo>
                  <a:cubicBezTo>
                    <a:pt x="2025" y="501"/>
                    <a:pt x="2501" y="358"/>
                    <a:pt x="3049" y="358"/>
                  </a:cubicBezTo>
                  <a:cubicBezTo>
                    <a:pt x="4525" y="358"/>
                    <a:pt x="5740" y="1572"/>
                    <a:pt x="5740" y="3073"/>
                  </a:cubicBezTo>
                  <a:cubicBezTo>
                    <a:pt x="5740" y="4549"/>
                    <a:pt x="4525" y="5788"/>
                    <a:pt x="3049" y="5788"/>
                  </a:cubicBezTo>
                  <a:cubicBezTo>
                    <a:pt x="1548" y="5788"/>
                    <a:pt x="334" y="4549"/>
                    <a:pt x="334" y="3073"/>
                  </a:cubicBezTo>
                  <a:cubicBezTo>
                    <a:pt x="334" y="2406"/>
                    <a:pt x="572" y="1787"/>
                    <a:pt x="1024" y="1287"/>
                  </a:cubicBezTo>
                  <a:cubicBezTo>
                    <a:pt x="1072" y="1215"/>
                    <a:pt x="1072" y="1096"/>
                    <a:pt x="977" y="1049"/>
                  </a:cubicBezTo>
                  <a:cubicBezTo>
                    <a:pt x="955" y="1015"/>
                    <a:pt x="917" y="998"/>
                    <a:pt x="876" y="998"/>
                  </a:cubicBezTo>
                  <a:cubicBezTo>
                    <a:pt x="829" y="998"/>
                    <a:pt x="777" y="1021"/>
                    <a:pt x="739" y="1072"/>
                  </a:cubicBezTo>
                  <a:cubicBezTo>
                    <a:pt x="262" y="1644"/>
                    <a:pt x="0" y="2358"/>
                    <a:pt x="0" y="3097"/>
                  </a:cubicBezTo>
                  <a:cubicBezTo>
                    <a:pt x="0" y="4787"/>
                    <a:pt x="1382" y="6169"/>
                    <a:pt x="3072" y="6169"/>
                  </a:cubicBezTo>
                  <a:cubicBezTo>
                    <a:pt x="4716" y="6121"/>
                    <a:pt x="6097" y="4764"/>
                    <a:pt x="6097" y="3073"/>
                  </a:cubicBezTo>
                  <a:cubicBezTo>
                    <a:pt x="6097" y="1358"/>
                    <a:pt x="4739"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4"/>
            <p:cNvSpPr/>
            <p:nvPr/>
          </p:nvSpPr>
          <p:spPr>
            <a:xfrm>
              <a:off x="4498935" y="2072037"/>
              <a:ext cx="80262" cy="10704"/>
            </a:xfrm>
            <a:custGeom>
              <a:rect b="b" l="l" r="r" t="t"/>
              <a:pathLst>
                <a:path extrusionOk="0" h="359" w="2692">
                  <a:moveTo>
                    <a:pt x="215" y="1"/>
                  </a:moveTo>
                  <a:cubicBezTo>
                    <a:pt x="119" y="1"/>
                    <a:pt x="72" y="72"/>
                    <a:pt x="48" y="168"/>
                  </a:cubicBezTo>
                  <a:cubicBezTo>
                    <a:pt x="0" y="239"/>
                    <a:pt x="95" y="358"/>
                    <a:pt x="215" y="358"/>
                  </a:cubicBezTo>
                  <a:lnTo>
                    <a:pt x="2477" y="358"/>
                  </a:lnTo>
                  <a:cubicBezTo>
                    <a:pt x="2572" y="358"/>
                    <a:pt x="2620" y="310"/>
                    <a:pt x="2644" y="215"/>
                  </a:cubicBezTo>
                  <a:cubicBezTo>
                    <a:pt x="2691" y="96"/>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4"/>
            <p:cNvSpPr/>
            <p:nvPr/>
          </p:nvSpPr>
          <p:spPr>
            <a:xfrm>
              <a:off x="4498935" y="2094756"/>
              <a:ext cx="80262" cy="10704"/>
            </a:xfrm>
            <a:custGeom>
              <a:rect b="b" l="l" r="r" t="t"/>
              <a:pathLst>
                <a:path extrusionOk="0" h="359" w="2692">
                  <a:moveTo>
                    <a:pt x="215" y="1"/>
                  </a:moveTo>
                  <a:cubicBezTo>
                    <a:pt x="119" y="1"/>
                    <a:pt x="72" y="49"/>
                    <a:pt x="48" y="144"/>
                  </a:cubicBezTo>
                  <a:cubicBezTo>
                    <a:pt x="0" y="215"/>
                    <a:pt x="95" y="358"/>
                    <a:pt x="215" y="358"/>
                  </a:cubicBezTo>
                  <a:lnTo>
                    <a:pt x="2477" y="358"/>
                  </a:lnTo>
                  <a:cubicBezTo>
                    <a:pt x="2572" y="358"/>
                    <a:pt x="2620" y="287"/>
                    <a:pt x="2644" y="191"/>
                  </a:cubicBezTo>
                  <a:cubicBezTo>
                    <a:pt x="2691" y="72"/>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4"/>
            <p:cNvSpPr/>
            <p:nvPr/>
          </p:nvSpPr>
          <p:spPr>
            <a:xfrm>
              <a:off x="4515960" y="2116074"/>
              <a:ext cx="46183" cy="10674"/>
            </a:xfrm>
            <a:custGeom>
              <a:rect b="b" l="l" r="r" t="t"/>
              <a:pathLst>
                <a:path extrusionOk="0" h="358" w="1549">
                  <a:moveTo>
                    <a:pt x="215" y="0"/>
                  </a:moveTo>
                  <a:cubicBezTo>
                    <a:pt x="96" y="0"/>
                    <a:pt x="1" y="72"/>
                    <a:pt x="25" y="191"/>
                  </a:cubicBezTo>
                  <a:cubicBezTo>
                    <a:pt x="72" y="286"/>
                    <a:pt x="120" y="358"/>
                    <a:pt x="215" y="358"/>
                  </a:cubicBezTo>
                  <a:lnTo>
                    <a:pt x="1334" y="358"/>
                  </a:lnTo>
                  <a:cubicBezTo>
                    <a:pt x="1430" y="358"/>
                    <a:pt x="1501" y="286"/>
                    <a:pt x="1525" y="191"/>
                  </a:cubicBezTo>
                  <a:cubicBezTo>
                    <a:pt x="1549"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434" name="Shape 3434"/>
        <p:cNvGrpSpPr/>
        <p:nvPr/>
      </p:nvGrpSpPr>
      <p:grpSpPr>
        <a:xfrm>
          <a:off x="0" y="0"/>
          <a:ext cx="0" cy="0"/>
          <a:chOff x="0" y="0"/>
          <a:chExt cx="0" cy="0"/>
        </a:xfrm>
      </p:grpSpPr>
      <p:sp>
        <p:nvSpPr>
          <p:cNvPr id="3435" name="Google Shape;3435;p55"/>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3436" name="Google Shape;3436;p55"/>
          <p:cNvGrpSpPr/>
          <p:nvPr/>
        </p:nvGrpSpPr>
        <p:grpSpPr>
          <a:xfrm>
            <a:off x="1050309" y="1923560"/>
            <a:ext cx="343827" cy="342422"/>
            <a:chOff x="1393209" y="1923560"/>
            <a:chExt cx="343827" cy="342422"/>
          </a:xfrm>
        </p:grpSpPr>
        <p:sp>
          <p:nvSpPr>
            <p:cNvPr id="3437" name="Google Shape;3437;p55"/>
            <p:cNvSpPr/>
            <p:nvPr/>
          </p:nvSpPr>
          <p:spPr>
            <a:xfrm>
              <a:off x="1555513" y="2117876"/>
              <a:ext cx="20654" cy="55566"/>
            </a:xfrm>
            <a:custGeom>
              <a:rect b="b" l="l" r="r" t="t"/>
              <a:pathLst>
                <a:path extrusionOk="0" h="1859" w="691">
                  <a:moveTo>
                    <a:pt x="0" y="1"/>
                  </a:moveTo>
                  <a:lnTo>
                    <a:pt x="0"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5"/>
            <p:cNvSpPr/>
            <p:nvPr/>
          </p:nvSpPr>
          <p:spPr>
            <a:xfrm>
              <a:off x="1565466" y="2117876"/>
              <a:ext cx="9296" cy="55566"/>
            </a:xfrm>
            <a:custGeom>
              <a:rect b="b" l="l" r="r" t="t"/>
              <a:pathLst>
                <a:path extrusionOk="0" h="1859" w="311">
                  <a:moveTo>
                    <a:pt x="1" y="1"/>
                  </a:moveTo>
                  <a:lnTo>
                    <a:pt x="1" y="1858"/>
                  </a:lnTo>
                  <a:lnTo>
                    <a:pt x="310" y="1858"/>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5"/>
            <p:cNvSpPr/>
            <p:nvPr/>
          </p:nvSpPr>
          <p:spPr>
            <a:xfrm>
              <a:off x="1642344" y="2016100"/>
              <a:ext cx="20684" cy="56253"/>
            </a:xfrm>
            <a:custGeom>
              <a:rect b="b" l="l" r="r" t="t"/>
              <a:pathLst>
                <a:path extrusionOk="0" h="1882" w="692">
                  <a:moveTo>
                    <a:pt x="1" y="0"/>
                  </a:moveTo>
                  <a:lnTo>
                    <a:pt x="1" y="1882"/>
                  </a:lnTo>
                  <a:lnTo>
                    <a:pt x="691" y="1882"/>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5"/>
            <p:cNvSpPr/>
            <p:nvPr/>
          </p:nvSpPr>
          <p:spPr>
            <a:xfrm>
              <a:off x="1467964" y="2016100"/>
              <a:ext cx="20654" cy="56253"/>
            </a:xfrm>
            <a:custGeom>
              <a:rect b="b" l="l" r="r" t="t"/>
              <a:pathLst>
                <a:path extrusionOk="0" h="1882" w="691">
                  <a:moveTo>
                    <a:pt x="0" y="0"/>
                  </a:moveTo>
                  <a:lnTo>
                    <a:pt x="0" y="1882"/>
                  </a:lnTo>
                  <a:lnTo>
                    <a:pt x="691" y="1882"/>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5"/>
            <p:cNvSpPr/>
            <p:nvPr/>
          </p:nvSpPr>
          <p:spPr>
            <a:xfrm>
              <a:off x="1393209" y="2084429"/>
              <a:ext cx="62679" cy="20684"/>
            </a:xfrm>
            <a:custGeom>
              <a:rect b="b" l="l" r="r" t="t"/>
              <a:pathLst>
                <a:path extrusionOk="0" h="692" w="2097">
                  <a:moveTo>
                    <a:pt x="1" y="1"/>
                  </a:moveTo>
                  <a:lnTo>
                    <a:pt x="1" y="691"/>
                  </a:lnTo>
                  <a:lnTo>
                    <a:pt x="2096" y="691"/>
                  </a:lnTo>
                  <a:lnTo>
                    <a:pt x="2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5"/>
            <p:cNvSpPr/>
            <p:nvPr/>
          </p:nvSpPr>
          <p:spPr>
            <a:xfrm>
              <a:off x="1673669" y="2084429"/>
              <a:ext cx="63367" cy="20684"/>
            </a:xfrm>
            <a:custGeom>
              <a:rect b="b" l="l" r="r" t="t"/>
              <a:pathLst>
                <a:path extrusionOk="0" h="692" w="2120">
                  <a:moveTo>
                    <a:pt x="0" y="1"/>
                  </a:moveTo>
                  <a:lnTo>
                    <a:pt x="0" y="691"/>
                  </a:lnTo>
                  <a:lnTo>
                    <a:pt x="2120" y="691"/>
                  </a:lnTo>
                  <a:lnTo>
                    <a:pt x="212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5"/>
            <p:cNvSpPr/>
            <p:nvPr/>
          </p:nvSpPr>
          <p:spPr>
            <a:xfrm>
              <a:off x="1586838" y="2084429"/>
              <a:ext cx="43430" cy="20684"/>
            </a:xfrm>
            <a:custGeom>
              <a:rect b="b" l="l" r="r" t="t"/>
              <a:pathLst>
                <a:path extrusionOk="0" h="692" w="1453">
                  <a:moveTo>
                    <a:pt x="0" y="1"/>
                  </a:moveTo>
                  <a:lnTo>
                    <a:pt x="0" y="691"/>
                  </a:lnTo>
                  <a:lnTo>
                    <a:pt x="1453" y="691"/>
                  </a:lnTo>
                  <a:lnTo>
                    <a:pt x="14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5"/>
            <p:cNvSpPr/>
            <p:nvPr/>
          </p:nvSpPr>
          <p:spPr>
            <a:xfrm>
              <a:off x="1499977" y="2084429"/>
              <a:ext cx="44177" cy="20684"/>
            </a:xfrm>
            <a:custGeom>
              <a:rect b="b" l="l" r="r" t="t"/>
              <a:pathLst>
                <a:path extrusionOk="0" h="692" w="1478">
                  <a:moveTo>
                    <a:pt x="1" y="1"/>
                  </a:moveTo>
                  <a:lnTo>
                    <a:pt x="1" y="691"/>
                  </a:lnTo>
                  <a:lnTo>
                    <a:pt x="1477" y="691"/>
                  </a:lnTo>
                  <a:lnTo>
                    <a:pt x="1477"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55"/>
            <p:cNvSpPr/>
            <p:nvPr/>
          </p:nvSpPr>
          <p:spPr>
            <a:xfrm>
              <a:off x="1534859" y="2064492"/>
              <a:ext cx="60527" cy="60557"/>
            </a:xfrm>
            <a:custGeom>
              <a:rect b="b" l="l" r="r" t="t"/>
              <a:pathLst>
                <a:path extrusionOk="0" h="2026" w="2025">
                  <a:moveTo>
                    <a:pt x="1025" y="1"/>
                  </a:moveTo>
                  <a:cubicBezTo>
                    <a:pt x="453" y="1"/>
                    <a:pt x="1" y="453"/>
                    <a:pt x="1" y="1001"/>
                  </a:cubicBezTo>
                  <a:cubicBezTo>
                    <a:pt x="1" y="1549"/>
                    <a:pt x="453" y="2025"/>
                    <a:pt x="1025" y="2025"/>
                  </a:cubicBezTo>
                  <a:cubicBezTo>
                    <a:pt x="1572" y="2025"/>
                    <a:pt x="2025" y="1549"/>
                    <a:pt x="2025" y="1001"/>
                  </a:cubicBezTo>
                  <a:cubicBezTo>
                    <a:pt x="2025" y="453"/>
                    <a:pt x="1572" y="1"/>
                    <a:pt x="10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55"/>
            <p:cNvSpPr/>
            <p:nvPr/>
          </p:nvSpPr>
          <p:spPr>
            <a:xfrm>
              <a:off x="1447310" y="2064492"/>
              <a:ext cx="60527" cy="60557"/>
            </a:xfrm>
            <a:custGeom>
              <a:rect b="b" l="l" r="r" t="t"/>
              <a:pathLst>
                <a:path extrusionOk="0" h="2026" w="2025">
                  <a:moveTo>
                    <a:pt x="1024" y="1"/>
                  </a:moveTo>
                  <a:cubicBezTo>
                    <a:pt x="477" y="1"/>
                    <a:pt x="0" y="453"/>
                    <a:pt x="0" y="1001"/>
                  </a:cubicBezTo>
                  <a:cubicBezTo>
                    <a:pt x="0" y="1549"/>
                    <a:pt x="477" y="2025"/>
                    <a:pt x="1024" y="2025"/>
                  </a:cubicBezTo>
                  <a:cubicBezTo>
                    <a:pt x="1572" y="2025"/>
                    <a:pt x="2025" y="1549"/>
                    <a:pt x="2025" y="1001"/>
                  </a:cubicBezTo>
                  <a:cubicBezTo>
                    <a:pt x="2025" y="453"/>
                    <a:pt x="1572" y="1"/>
                    <a:pt x="102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5"/>
            <p:cNvSpPr/>
            <p:nvPr/>
          </p:nvSpPr>
          <p:spPr>
            <a:xfrm>
              <a:off x="1622407" y="2064492"/>
              <a:ext cx="60557" cy="60557"/>
            </a:xfrm>
            <a:custGeom>
              <a:rect b="b" l="l" r="r" t="t"/>
              <a:pathLst>
                <a:path extrusionOk="0" h="2026" w="2026">
                  <a:moveTo>
                    <a:pt x="1001" y="1"/>
                  </a:moveTo>
                  <a:cubicBezTo>
                    <a:pt x="453" y="1"/>
                    <a:pt x="1" y="453"/>
                    <a:pt x="1" y="1001"/>
                  </a:cubicBezTo>
                  <a:cubicBezTo>
                    <a:pt x="1" y="1549"/>
                    <a:pt x="453" y="2025"/>
                    <a:pt x="1001" y="2025"/>
                  </a:cubicBezTo>
                  <a:cubicBezTo>
                    <a:pt x="1549" y="2025"/>
                    <a:pt x="2025" y="1549"/>
                    <a:pt x="2025" y="1001"/>
                  </a:cubicBezTo>
                  <a:cubicBezTo>
                    <a:pt x="2025" y="453"/>
                    <a:pt x="1549" y="1"/>
                    <a:pt x="100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5"/>
            <p:cNvSpPr/>
            <p:nvPr/>
          </p:nvSpPr>
          <p:spPr>
            <a:xfrm>
              <a:off x="1428808" y="1923560"/>
              <a:ext cx="98248" cy="98248"/>
            </a:xfrm>
            <a:custGeom>
              <a:rect b="b" l="l" r="r" t="t"/>
              <a:pathLst>
                <a:path extrusionOk="0" h="3287" w="3287">
                  <a:moveTo>
                    <a:pt x="1643" y="1"/>
                  </a:moveTo>
                  <a:cubicBezTo>
                    <a:pt x="739" y="1"/>
                    <a:pt x="0" y="739"/>
                    <a:pt x="0" y="1644"/>
                  </a:cubicBezTo>
                  <a:cubicBezTo>
                    <a:pt x="0" y="2549"/>
                    <a:pt x="739" y="3287"/>
                    <a:pt x="1643" y="3287"/>
                  </a:cubicBezTo>
                  <a:cubicBezTo>
                    <a:pt x="2548" y="3287"/>
                    <a:pt x="3287" y="2549"/>
                    <a:pt x="3287" y="1644"/>
                  </a:cubicBezTo>
                  <a:cubicBezTo>
                    <a:pt x="3287" y="739"/>
                    <a:pt x="2548" y="1"/>
                    <a:pt x="1643"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5"/>
            <p:cNvSpPr/>
            <p:nvPr/>
          </p:nvSpPr>
          <p:spPr>
            <a:xfrm>
              <a:off x="1603188" y="1923560"/>
              <a:ext cx="98278" cy="9824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5"/>
            <p:cNvSpPr/>
            <p:nvPr/>
          </p:nvSpPr>
          <p:spPr>
            <a:xfrm>
              <a:off x="1516357" y="2168421"/>
              <a:ext cx="97561" cy="97561"/>
            </a:xfrm>
            <a:custGeom>
              <a:rect b="b" l="l" r="r" t="t"/>
              <a:pathLst>
                <a:path extrusionOk="0" h="3264" w="3264">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5"/>
            <p:cNvSpPr/>
            <p:nvPr/>
          </p:nvSpPr>
          <p:spPr>
            <a:xfrm>
              <a:off x="1565466" y="2063805"/>
              <a:ext cx="29920" cy="61245"/>
            </a:xfrm>
            <a:custGeom>
              <a:rect b="b" l="l" r="r" t="t"/>
              <a:pathLst>
                <a:path extrusionOk="0" h="2049" w="1001">
                  <a:moveTo>
                    <a:pt x="1" y="0"/>
                  </a:moveTo>
                  <a:lnTo>
                    <a:pt x="1" y="2048"/>
                  </a:lnTo>
                  <a:cubicBezTo>
                    <a:pt x="548" y="2048"/>
                    <a:pt x="1001" y="1596"/>
                    <a:pt x="1001" y="1024"/>
                  </a:cubicBezTo>
                  <a:cubicBezTo>
                    <a:pt x="1001" y="453"/>
                    <a:pt x="548" y="0"/>
                    <a:pt x="1"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5"/>
            <p:cNvSpPr/>
            <p:nvPr/>
          </p:nvSpPr>
          <p:spPr>
            <a:xfrm>
              <a:off x="1565466" y="2167703"/>
              <a:ext cx="48452" cy="98278"/>
            </a:xfrm>
            <a:custGeom>
              <a:rect b="b" l="l" r="r" t="t"/>
              <a:pathLst>
                <a:path extrusionOk="0" h="3288" w="1621">
                  <a:moveTo>
                    <a:pt x="1" y="1"/>
                  </a:moveTo>
                  <a:lnTo>
                    <a:pt x="1" y="3287"/>
                  </a:lnTo>
                  <a:cubicBezTo>
                    <a:pt x="882" y="3287"/>
                    <a:pt x="1620" y="2573"/>
                    <a:pt x="1620" y="1668"/>
                  </a:cubicBezTo>
                  <a:cubicBezTo>
                    <a:pt x="1620" y="739"/>
                    <a:pt x="906"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3" name="Google Shape;3453;p55"/>
          <p:cNvGrpSpPr/>
          <p:nvPr/>
        </p:nvGrpSpPr>
        <p:grpSpPr>
          <a:xfrm>
            <a:off x="1799229" y="1938505"/>
            <a:ext cx="343108" cy="312532"/>
            <a:chOff x="2065929" y="1938505"/>
            <a:chExt cx="343108" cy="312532"/>
          </a:xfrm>
        </p:grpSpPr>
        <p:sp>
          <p:nvSpPr>
            <p:cNvPr id="3454" name="Google Shape;3454;p55"/>
            <p:cNvSpPr/>
            <p:nvPr/>
          </p:nvSpPr>
          <p:spPr>
            <a:xfrm>
              <a:off x="2119313" y="219475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55"/>
            <p:cNvSpPr/>
            <p:nvPr/>
          </p:nvSpPr>
          <p:spPr>
            <a:xfrm>
              <a:off x="2119313" y="2204737"/>
              <a:ext cx="64084" cy="9983"/>
            </a:xfrm>
            <a:custGeom>
              <a:rect b="b" l="l" r="r" t="t"/>
              <a:pathLst>
                <a:path extrusionOk="0" h="334" w="2144">
                  <a:moveTo>
                    <a:pt x="0" y="0"/>
                  </a:moveTo>
                  <a:lnTo>
                    <a:pt x="0" y="334"/>
                  </a:lnTo>
                  <a:lnTo>
                    <a:pt x="2143" y="334"/>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5"/>
            <p:cNvSpPr/>
            <p:nvPr/>
          </p:nvSpPr>
          <p:spPr>
            <a:xfrm>
              <a:off x="2119313" y="197694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5"/>
            <p:cNvSpPr/>
            <p:nvPr/>
          </p:nvSpPr>
          <p:spPr>
            <a:xfrm>
              <a:off x="2119313" y="1986927"/>
              <a:ext cx="64084" cy="9983"/>
            </a:xfrm>
            <a:custGeom>
              <a:rect b="b" l="l" r="r" t="t"/>
              <a:pathLst>
                <a:path extrusionOk="0" h="334" w="2144">
                  <a:moveTo>
                    <a:pt x="0" y="0"/>
                  </a:moveTo>
                  <a:lnTo>
                    <a:pt x="0" y="333"/>
                  </a:lnTo>
                  <a:lnTo>
                    <a:pt x="2143" y="333"/>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55"/>
            <p:cNvSpPr/>
            <p:nvPr/>
          </p:nvSpPr>
          <p:spPr>
            <a:xfrm>
              <a:off x="2119313" y="2085864"/>
              <a:ext cx="64084" cy="19967"/>
            </a:xfrm>
            <a:custGeom>
              <a:rect b="b" l="l" r="r" t="t"/>
              <a:pathLst>
                <a:path extrusionOk="0" h="668" w="2144">
                  <a:moveTo>
                    <a:pt x="0" y="0"/>
                  </a:moveTo>
                  <a:lnTo>
                    <a:pt x="0" y="667"/>
                  </a:lnTo>
                  <a:lnTo>
                    <a:pt x="2143" y="667"/>
                  </a:lnTo>
                  <a:lnTo>
                    <a:pt x="21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5"/>
            <p:cNvSpPr/>
            <p:nvPr/>
          </p:nvSpPr>
          <p:spPr>
            <a:xfrm>
              <a:off x="2065929" y="1954885"/>
              <a:ext cx="64084" cy="64084"/>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5"/>
            <p:cNvSpPr/>
            <p:nvPr/>
          </p:nvSpPr>
          <p:spPr>
            <a:xfrm>
              <a:off x="2153477" y="1938505"/>
              <a:ext cx="150915" cy="96126"/>
            </a:xfrm>
            <a:custGeom>
              <a:rect b="b" l="l" r="r" t="t"/>
              <a:pathLst>
                <a:path extrusionOk="0" h="3216" w="5049">
                  <a:moveTo>
                    <a:pt x="2763" y="1"/>
                  </a:moveTo>
                  <a:lnTo>
                    <a:pt x="2763" y="810"/>
                  </a:lnTo>
                  <a:lnTo>
                    <a:pt x="0" y="810"/>
                  </a:lnTo>
                  <a:lnTo>
                    <a:pt x="0" y="2430"/>
                  </a:lnTo>
                  <a:lnTo>
                    <a:pt x="2763" y="2430"/>
                  </a:lnTo>
                  <a:lnTo>
                    <a:pt x="2763" y="3216"/>
                  </a:lnTo>
                  <a:lnTo>
                    <a:pt x="5049" y="1620"/>
                  </a:lnTo>
                  <a:lnTo>
                    <a:pt x="276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5"/>
            <p:cNvSpPr/>
            <p:nvPr/>
          </p:nvSpPr>
          <p:spPr>
            <a:xfrm>
              <a:off x="2065929" y="2064492"/>
              <a:ext cx="64084" cy="63397"/>
            </a:xfrm>
            <a:custGeom>
              <a:rect b="b" l="l" r="r" t="t"/>
              <a:pathLst>
                <a:path extrusionOk="0" h="2121" w="2144">
                  <a:moveTo>
                    <a:pt x="1072" y="1"/>
                  </a:moveTo>
                  <a:cubicBezTo>
                    <a:pt x="476" y="1"/>
                    <a:pt x="0" y="477"/>
                    <a:pt x="0" y="1072"/>
                  </a:cubicBezTo>
                  <a:cubicBezTo>
                    <a:pt x="0" y="1644"/>
                    <a:pt x="476" y="2120"/>
                    <a:pt x="1072" y="2120"/>
                  </a:cubicBezTo>
                  <a:cubicBezTo>
                    <a:pt x="1667" y="2120"/>
                    <a:pt x="2143" y="1644"/>
                    <a:pt x="2143" y="1072"/>
                  </a:cubicBezTo>
                  <a:cubicBezTo>
                    <a:pt x="2143"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5"/>
            <p:cNvSpPr/>
            <p:nvPr/>
          </p:nvSpPr>
          <p:spPr>
            <a:xfrm>
              <a:off x="2154882" y="2048830"/>
              <a:ext cx="202923" cy="94004"/>
            </a:xfrm>
            <a:custGeom>
              <a:rect b="b" l="l" r="r" t="t"/>
              <a:pathLst>
                <a:path extrusionOk="0" h="3145" w="6789">
                  <a:moveTo>
                    <a:pt x="4549" y="1"/>
                  </a:moveTo>
                  <a:lnTo>
                    <a:pt x="4549" y="787"/>
                  </a:lnTo>
                  <a:lnTo>
                    <a:pt x="1" y="787"/>
                  </a:lnTo>
                  <a:lnTo>
                    <a:pt x="1" y="2359"/>
                  </a:lnTo>
                  <a:lnTo>
                    <a:pt x="4549" y="2359"/>
                  </a:lnTo>
                  <a:lnTo>
                    <a:pt x="4549" y="3144"/>
                  </a:lnTo>
                  <a:lnTo>
                    <a:pt x="6788" y="1549"/>
                  </a:lnTo>
                  <a:lnTo>
                    <a:pt x="4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5"/>
            <p:cNvSpPr/>
            <p:nvPr/>
          </p:nvSpPr>
          <p:spPr>
            <a:xfrm>
              <a:off x="2065929" y="2172695"/>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55"/>
            <p:cNvSpPr/>
            <p:nvPr/>
          </p:nvSpPr>
          <p:spPr>
            <a:xfrm>
              <a:off x="2154882" y="2158467"/>
              <a:ext cx="254155" cy="92569"/>
            </a:xfrm>
            <a:custGeom>
              <a:rect b="b" l="l" r="r" t="t"/>
              <a:pathLst>
                <a:path extrusionOk="0" h="3097" w="8503">
                  <a:moveTo>
                    <a:pt x="6336" y="0"/>
                  </a:moveTo>
                  <a:lnTo>
                    <a:pt x="6336" y="786"/>
                  </a:lnTo>
                  <a:lnTo>
                    <a:pt x="1" y="786"/>
                  </a:lnTo>
                  <a:lnTo>
                    <a:pt x="1" y="2334"/>
                  </a:lnTo>
                  <a:lnTo>
                    <a:pt x="6336" y="2334"/>
                  </a:lnTo>
                  <a:lnTo>
                    <a:pt x="6336" y="3096"/>
                  </a:lnTo>
                  <a:lnTo>
                    <a:pt x="8503" y="1548"/>
                  </a:lnTo>
                  <a:lnTo>
                    <a:pt x="633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55"/>
            <p:cNvSpPr/>
            <p:nvPr/>
          </p:nvSpPr>
          <p:spPr>
            <a:xfrm>
              <a:off x="2065929" y="1986927"/>
              <a:ext cx="64084" cy="32042"/>
            </a:xfrm>
            <a:custGeom>
              <a:rect b="b" l="l" r="r" t="t"/>
              <a:pathLst>
                <a:path extrusionOk="0" h="1072" w="2144">
                  <a:moveTo>
                    <a:pt x="0" y="0"/>
                  </a:moveTo>
                  <a:cubicBezTo>
                    <a:pt x="0" y="595"/>
                    <a:pt x="476" y="1072"/>
                    <a:pt x="1072" y="1072"/>
                  </a:cubicBezTo>
                  <a:cubicBezTo>
                    <a:pt x="1667" y="1072"/>
                    <a:pt x="2143" y="595"/>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55"/>
            <p:cNvSpPr/>
            <p:nvPr/>
          </p:nvSpPr>
          <p:spPr>
            <a:xfrm>
              <a:off x="2153477" y="1986927"/>
              <a:ext cx="150915" cy="47704"/>
            </a:xfrm>
            <a:custGeom>
              <a:rect b="b" l="l" r="r" t="t"/>
              <a:pathLst>
                <a:path extrusionOk="0" h="1596" w="5049">
                  <a:moveTo>
                    <a:pt x="0" y="0"/>
                  </a:moveTo>
                  <a:lnTo>
                    <a:pt x="0" y="810"/>
                  </a:lnTo>
                  <a:lnTo>
                    <a:pt x="2763" y="810"/>
                  </a:lnTo>
                  <a:lnTo>
                    <a:pt x="2763" y="1596"/>
                  </a:lnTo>
                  <a:lnTo>
                    <a:pt x="5049"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55"/>
            <p:cNvSpPr/>
            <p:nvPr/>
          </p:nvSpPr>
          <p:spPr>
            <a:xfrm>
              <a:off x="2119313" y="2095100"/>
              <a:ext cx="64084" cy="10013"/>
            </a:xfrm>
            <a:custGeom>
              <a:rect b="b" l="l" r="r" t="t"/>
              <a:pathLst>
                <a:path extrusionOk="0" h="335" w="2144">
                  <a:moveTo>
                    <a:pt x="0" y="1"/>
                  </a:moveTo>
                  <a:lnTo>
                    <a:pt x="0" y="334"/>
                  </a:lnTo>
                  <a:lnTo>
                    <a:pt x="2143" y="334"/>
                  </a:lnTo>
                  <a:lnTo>
                    <a:pt x="214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5"/>
            <p:cNvSpPr/>
            <p:nvPr/>
          </p:nvSpPr>
          <p:spPr>
            <a:xfrm>
              <a:off x="2065929" y="2095100"/>
              <a:ext cx="64084" cy="32072"/>
            </a:xfrm>
            <a:custGeom>
              <a:rect b="b" l="l" r="r" t="t"/>
              <a:pathLst>
                <a:path extrusionOk="0" h="1073" w="2144">
                  <a:moveTo>
                    <a:pt x="0" y="1"/>
                  </a:moveTo>
                  <a:cubicBezTo>
                    <a:pt x="0" y="596"/>
                    <a:pt x="476" y="1073"/>
                    <a:pt x="1072" y="1073"/>
                  </a:cubicBezTo>
                  <a:cubicBezTo>
                    <a:pt x="1667" y="1073"/>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5"/>
            <p:cNvSpPr/>
            <p:nvPr/>
          </p:nvSpPr>
          <p:spPr>
            <a:xfrm>
              <a:off x="2154882" y="2094703"/>
              <a:ext cx="202923" cy="46300"/>
            </a:xfrm>
            <a:custGeom>
              <a:rect b="b" l="l" r="r" t="t"/>
              <a:pathLst>
                <a:path extrusionOk="0" h="1549" w="6789">
                  <a:moveTo>
                    <a:pt x="1" y="0"/>
                  </a:moveTo>
                  <a:lnTo>
                    <a:pt x="1" y="763"/>
                  </a:lnTo>
                  <a:lnTo>
                    <a:pt x="4549" y="763"/>
                  </a:lnTo>
                  <a:lnTo>
                    <a:pt x="4549" y="1548"/>
                  </a:lnTo>
                  <a:lnTo>
                    <a:pt x="6788"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5"/>
            <p:cNvSpPr/>
            <p:nvPr/>
          </p:nvSpPr>
          <p:spPr>
            <a:xfrm>
              <a:off x="2065929" y="2204737"/>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5"/>
            <p:cNvSpPr/>
            <p:nvPr/>
          </p:nvSpPr>
          <p:spPr>
            <a:xfrm>
              <a:off x="2154882" y="2204737"/>
              <a:ext cx="254155" cy="45582"/>
            </a:xfrm>
            <a:custGeom>
              <a:rect b="b" l="l" r="r" t="t"/>
              <a:pathLst>
                <a:path extrusionOk="0" h="1525" w="8503">
                  <a:moveTo>
                    <a:pt x="1" y="0"/>
                  </a:moveTo>
                  <a:lnTo>
                    <a:pt x="1" y="786"/>
                  </a:lnTo>
                  <a:lnTo>
                    <a:pt x="6336" y="786"/>
                  </a:lnTo>
                  <a:lnTo>
                    <a:pt x="6336" y="1524"/>
                  </a:lnTo>
                  <a:lnTo>
                    <a:pt x="8503"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2" name="Google Shape;3472;p55"/>
          <p:cNvGrpSpPr/>
          <p:nvPr/>
        </p:nvGrpSpPr>
        <p:grpSpPr>
          <a:xfrm>
            <a:off x="2574452" y="1922842"/>
            <a:ext cx="308973" cy="344544"/>
            <a:chOff x="2764952" y="1922842"/>
            <a:chExt cx="308973" cy="344544"/>
          </a:xfrm>
        </p:grpSpPr>
        <p:sp>
          <p:nvSpPr>
            <p:cNvPr id="3473" name="Google Shape;3473;p55"/>
            <p:cNvSpPr/>
            <p:nvPr/>
          </p:nvSpPr>
          <p:spPr>
            <a:xfrm>
              <a:off x="2883825" y="1922842"/>
              <a:ext cx="69793" cy="90447"/>
            </a:xfrm>
            <a:custGeom>
              <a:rect b="b" l="l" r="r" t="t"/>
              <a:pathLst>
                <a:path extrusionOk="0" h="3026" w="2335">
                  <a:moveTo>
                    <a:pt x="1168" y="1"/>
                  </a:moveTo>
                  <a:lnTo>
                    <a:pt x="1" y="2597"/>
                  </a:lnTo>
                  <a:lnTo>
                    <a:pt x="1168" y="3025"/>
                  </a:lnTo>
                  <a:lnTo>
                    <a:pt x="2335" y="2597"/>
                  </a:lnTo>
                  <a:lnTo>
                    <a:pt x="1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5"/>
            <p:cNvSpPr/>
            <p:nvPr/>
          </p:nvSpPr>
          <p:spPr>
            <a:xfrm>
              <a:off x="2918707" y="1922842"/>
              <a:ext cx="34912" cy="90447"/>
            </a:xfrm>
            <a:custGeom>
              <a:rect b="b" l="l" r="r" t="t"/>
              <a:pathLst>
                <a:path extrusionOk="0" h="3026" w="1168">
                  <a:moveTo>
                    <a:pt x="1" y="1"/>
                  </a:moveTo>
                  <a:lnTo>
                    <a:pt x="1" y="3025"/>
                  </a:lnTo>
                  <a:lnTo>
                    <a:pt x="1168" y="259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5"/>
            <p:cNvSpPr/>
            <p:nvPr/>
          </p:nvSpPr>
          <p:spPr>
            <a:xfrm>
              <a:off x="2852500" y="2000438"/>
              <a:ext cx="132443" cy="82616"/>
            </a:xfrm>
            <a:custGeom>
              <a:rect b="b" l="l" r="r" t="t"/>
              <a:pathLst>
                <a:path extrusionOk="0" h="2764" w="4431">
                  <a:moveTo>
                    <a:pt x="1049" y="1"/>
                  </a:moveTo>
                  <a:lnTo>
                    <a:pt x="1" y="2311"/>
                  </a:lnTo>
                  <a:lnTo>
                    <a:pt x="2216" y="2763"/>
                  </a:lnTo>
                  <a:lnTo>
                    <a:pt x="4430" y="2311"/>
                  </a:lnTo>
                  <a:lnTo>
                    <a:pt x="338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5"/>
            <p:cNvSpPr/>
            <p:nvPr/>
          </p:nvSpPr>
          <p:spPr>
            <a:xfrm>
              <a:off x="2918707" y="2000438"/>
              <a:ext cx="66236" cy="82616"/>
            </a:xfrm>
            <a:custGeom>
              <a:rect b="b" l="l" r="r" t="t"/>
              <a:pathLst>
                <a:path extrusionOk="0" h="2764" w="2216">
                  <a:moveTo>
                    <a:pt x="1" y="1"/>
                  </a:moveTo>
                  <a:lnTo>
                    <a:pt x="1" y="2763"/>
                  </a:lnTo>
                  <a:lnTo>
                    <a:pt x="2215" y="2311"/>
                  </a:lnTo>
                  <a:lnTo>
                    <a:pt x="1168"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55"/>
            <p:cNvSpPr/>
            <p:nvPr/>
          </p:nvSpPr>
          <p:spPr>
            <a:xfrm>
              <a:off x="2821892" y="2069484"/>
              <a:ext cx="193657" cy="82616"/>
            </a:xfrm>
            <a:custGeom>
              <a:rect b="b" l="l" r="r" t="t"/>
              <a:pathLst>
                <a:path extrusionOk="0" h="2764" w="6479">
                  <a:moveTo>
                    <a:pt x="1025" y="1"/>
                  </a:moveTo>
                  <a:lnTo>
                    <a:pt x="1" y="2334"/>
                  </a:lnTo>
                  <a:lnTo>
                    <a:pt x="3240" y="2763"/>
                  </a:lnTo>
                  <a:lnTo>
                    <a:pt x="6478" y="2334"/>
                  </a:lnTo>
                  <a:lnTo>
                    <a:pt x="543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55"/>
            <p:cNvSpPr/>
            <p:nvPr/>
          </p:nvSpPr>
          <p:spPr>
            <a:xfrm>
              <a:off x="2918707" y="2069484"/>
              <a:ext cx="96844" cy="82616"/>
            </a:xfrm>
            <a:custGeom>
              <a:rect b="b" l="l" r="r" t="t"/>
              <a:pathLst>
                <a:path extrusionOk="0" h="2764" w="3240">
                  <a:moveTo>
                    <a:pt x="1" y="1"/>
                  </a:moveTo>
                  <a:lnTo>
                    <a:pt x="1" y="2763"/>
                  </a:lnTo>
                  <a:lnTo>
                    <a:pt x="3239" y="2334"/>
                  </a:lnTo>
                  <a:lnTo>
                    <a:pt x="221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55"/>
            <p:cNvSpPr/>
            <p:nvPr/>
          </p:nvSpPr>
          <p:spPr>
            <a:xfrm>
              <a:off x="2790597" y="2139248"/>
              <a:ext cx="256277" cy="82586"/>
            </a:xfrm>
            <a:custGeom>
              <a:rect b="b" l="l" r="r" t="t"/>
              <a:pathLst>
                <a:path extrusionOk="0" h="2763" w="8574">
                  <a:moveTo>
                    <a:pt x="1048" y="0"/>
                  </a:moveTo>
                  <a:lnTo>
                    <a:pt x="0" y="2310"/>
                  </a:lnTo>
                  <a:lnTo>
                    <a:pt x="4287" y="2763"/>
                  </a:lnTo>
                  <a:lnTo>
                    <a:pt x="8573" y="2310"/>
                  </a:lnTo>
                  <a:lnTo>
                    <a:pt x="75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55"/>
            <p:cNvSpPr/>
            <p:nvPr/>
          </p:nvSpPr>
          <p:spPr>
            <a:xfrm>
              <a:off x="2918707" y="2139248"/>
              <a:ext cx="128168" cy="82586"/>
            </a:xfrm>
            <a:custGeom>
              <a:rect b="b" l="l" r="r" t="t"/>
              <a:pathLst>
                <a:path extrusionOk="0" h="2763" w="4288">
                  <a:moveTo>
                    <a:pt x="1" y="0"/>
                  </a:moveTo>
                  <a:lnTo>
                    <a:pt x="1" y="2763"/>
                  </a:lnTo>
                  <a:lnTo>
                    <a:pt x="4287" y="2310"/>
                  </a:lnTo>
                  <a:lnTo>
                    <a:pt x="32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55"/>
            <p:cNvSpPr/>
            <p:nvPr/>
          </p:nvSpPr>
          <p:spPr>
            <a:xfrm>
              <a:off x="2764952" y="2208294"/>
              <a:ext cx="308973" cy="59093"/>
            </a:xfrm>
            <a:custGeom>
              <a:rect b="b" l="l" r="r" t="t"/>
              <a:pathLst>
                <a:path extrusionOk="0" h="1977" w="10337">
                  <a:moveTo>
                    <a:pt x="882" y="0"/>
                  </a:moveTo>
                  <a:lnTo>
                    <a:pt x="1" y="1977"/>
                  </a:lnTo>
                  <a:lnTo>
                    <a:pt x="10336" y="1977"/>
                  </a:lnTo>
                  <a:lnTo>
                    <a:pt x="945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55"/>
            <p:cNvSpPr/>
            <p:nvPr/>
          </p:nvSpPr>
          <p:spPr>
            <a:xfrm>
              <a:off x="2918707" y="2208294"/>
              <a:ext cx="153784" cy="59093"/>
            </a:xfrm>
            <a:custGeom>
              <a:rect b="b" l="l" r="r" t="t"/>
              <a:pathLst>
                <a:path extrusionOk="0" h="1977" w="5145">
                  <a:moveTo>
                    <a:pt x="1" y="0"/>
                  </a:moveTo>
                  <a:lnTo>
                    <a:pt x="1" y="1977"/>
                  </a:lnTo>
                  <a:lnTo>
                    <a:pt x="5145" y="1977"/>
                  </a:lnTo>
                  <a:lnTo>
                    <a:pt x="4287"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3" name="Google Shape;3483;p55"/>
          <p:cNvGrpSpPr/>
          <p:nvPr/>
        </p:nvGrpSpPr>
        <p:grpSpPr>
          <a:xfrm>
            <a:off x="3264996" y="1922842"/>
            <a:ext cx="343826" cy="344544"/>
            <a:chOff x="3379296" y="1922842"/>
            <a:chExt cx="343826" cy="344544"/>
          </a:xfrm>
        </p:grpSpPr>
        <p:sp>
          <p:nvSpPr>
            <p:cNvPr id="3484" name="Google Shape;3484;p55"/>
            <p:cNvSpPr/>
            <p:nvPr/>
          </p:nvSpPr>
          <p:spPr>
            <a:xfrm>
              <a:off x="3540165" y="1984058"/>
              <a:ext cx="20684" cy="55566"/>
            </a:xfrm>
            <a:custGeom>
              <a:rect b="b" l="l" r="r" t="t"/>
              <a:pathLst>
                <a:path extrusionOk="0" h="1859" w="692">
                  <a:moveTo>
                    <a:pt x="1" y="1"/>
                  </a:moveTo>
                  <a:lnTo>
                    <a:pt x="1"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55"/>
            <p:cNvSpPr/>
            <p:nvPr/>
          </p:nvSpPr>
          <p:spPr>
            <a:xfrm>
              <a:off x="3478232" y="2023931"/>
              <a:ext cx="145236" cy="53413"/>
            </a:xfrm>
            <a:custGeom>
              <a:rect b="b" l="l" r="r" t="t"/>
              <a:pathLst>
                <a:path extrusionOk="0" h="1787" w="4859">
                  <a:moveTo>
                    <a:pt x="1" y="0"/>
                  </a:moveTo>
                  <a:lnTo>
                    <a:pt x="1" y="1787"/>
                  </a:lnTo>
                  <a:lnTo>
                    <a:pt x="4859" y="1787"/>
                  </a:lnTo>
                  <a:lnTo>
                    <a:pt x="4859"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55"/>
            <p:cNvSpPr/>
            <p:nvPr/>
          </p:nvSpPr>
          <p:spPr>
            <a:xfrm>
              <a:off x="3550836" y="1984058"/>
              <a:ext cx="10013" cy="55566"/>
            </a:xfrm>
            <a:custGeom>
              <a:rect b="b" l="l" r="r" t="t"/>
              <a:pathLst>
                <a:path extrusionOk="0" h="1859" w="335">
                  <a:moveTo>
                    <a:pt x="1" y="1"/>
                  </a:moveTo>
                  <a:lnTo>
                    <a:pt x="1" y="1858"/>
                  </a:lnTo>
                  <a:lnTo>
                    <a:pt x="334" y="1858"/>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55"/>
            <p:cNvSpPr/>
            <p:nvPr/>
          </p:nvSpPr>
          <p:spPr>
            <a:xfrm>
              <a:off x="3550836" y="2023931"/>
              <a:ext cx="73350" cy="53413"/>
            </a:xfrm>
            <a:custGeom>
              <a:rect b="b" l="l" r="r" t="t"/>
              <a:pathLst>
                <a:path extrusionOk="0" h="1787" w="2454">
                  <a:moveTo>
                    <a:pt x="1" y="0"/>
                  </a:moveTo>
                  <a:lnTo>
                    <a:pt x="1" y="1787"/>
                  </a:lnTo>
                  <a:lnTo>
                    <a:pt x="2454" y="1787"/>
                  </a:lnTo>
                  <a:lnTo>
                    <a:pt x="245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5"/>
            <p:cNvSpPr/>
            <p:nvPr/>
          </p:nvSpPr>
          <p:spPr>
            <a:xfrm>
              <a:off x="3540165" y="1922842"/>
              <a:ext cx="104675" cy="63397"/>
            </a:xfrm>
            <a:custGeom>
              <a:rect b="b" l="l" r="r" t="t"/>
              <a:pathLst>
                <a:path extrusionOk="0" h="2121" w="3502">
                  <a:moveTo>
                    <a:pt x="1" y="1"/>
                  </a:moveTo>
                  <a:lnTo>
                    <a:pt x="1" y="2120"/>
                  </a:lnTo>
                  <a:lnTo>
                    <a:pt x="3501" y="2120"/>
                  </a:lnTo>
                  <a:lnTo>
                    <a:pt x="350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5"/>
            <p:cNvSpPr/>
            <p:nvPr/>
          </p:nvSpPr>
          <p:spPr>
            <a:xfrm>
              <a:off x="3452616" y="2073041"/>
              <a:ext cx="196497" cy="52009"/>
            </a:xfrm>
            <a:custGeom>
              <a:rect b="b" l="l" r="r" t="t"/>
              <a:pathLst>
                <a:path extrusionOk="0" h="1740" w="6574">
                  <a:moveTo>
                    <a:pt x="0" y="1"/>
                  </a:moveTo>
                  <a:lnTo>
                    <a:pt x="0" y="1739"/>
                  </a:lnTo>
                  <a:lnTo>
                    <a:pt x="6573" y="1739"/>
                  </a:lnTo>
                  <a:lnTo>
                    <a:pt x="65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5"/>
            <p:cNvSpPr/>
            <p:nvPr/>
          </p:nvSpPr>
          <p:spPr>
            <a:xfrm>
              <a:off x="3550836" y="2073041"/>
              <a:ext cx="98966" cy="52009"/>
            </a:xfrm>
            <a:custGeom>
              <a:rect b="b" l="l" r="r" t="t"/>
              <a:pathLst>
                <a:path extrusionOk="0" h="1740" w="3311">
                  <a:moveTo>
                    <a:pt x="1" y="1"/>
                  </a:moveTo>
                  <a:lnTo>
                    <a:pt x="1" y="1739"/>
                  </a:lnTo>
                  <a:lnTo>
                    <a:pt x="3311" y="1739"/>
                  </a:lnTo>
                  <a:lnTo>
                    <a:pt x="3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55"/>
            <p:cNvSpPr/>
            <p:nvPr/>
          </p:nvSpPr>
          <p:spPr>
            <a:xfrm>
              <a:off x="3427000" y="2121433"/>
              <a:ext cx="247011" cy="52009"/>
            </a:xfrm>
            <a:custGeom>
              <a:rect b="b" l="l" r="r" t="t"/>
              <a:pathLst>
                <a:path extrusionOk="0" h="1740" w="8264">
                  <a:moveTo>
                    <a:pt x="0" y="1"/>
                  </a:moveTo>
                  <a:lnTo>
                    <a:pt x="0" y="1739"/>
                  </a:lnTo>
                  <a:lnTo>
                    <a:pt x="8264" y="1739"/>
                  </a:lnTo>
                  <a:lnTo>
                    <a:pt x="826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5"/>
            <p:cNvSpPr/>
            <p:nvPr/>
          </p:nvSpPr>
          <p:spPr>
            <a:xfrm>
              <a:off x="3550118" y="2121433"/>
              <a:ext cx="123894" cy="52009"/>
            </a:xfrm>
            <a:custGeom>
              <a:rect b="b" l="l" r="r" t="t"/>
              <a:pathLst>
                <a:path extrusionOk="0" h="1740" w="4145">
                  <a:moveTo>
                    <a:pt x="1" y="1"/>
                  </a:moveTo>
                  <a:lnTo>
                    <a:pt x="1" y="1739"/>
                  </a:lnTo>
                  <a:lnTo>
                    <a:pt x="4145" y="1739"/>
                  </a:lnTo>
                  <a:lnTo>
                    <a:pt x="414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5"/>
            <p:cNvSpPr/>
            <p:nvPr/>
          </p:nvSpPr>
          <p:spPr>
            <a:xfrm>
              <a:off x="3404224" y="2169855"/>
              <a:ext cx="292563" cy="52696"/>
            </a:xfrm>
            <a:custGeom>
              <a:rect b="b" l="l" r="r" t="t"/>
              <a:pathLst>
                <a:path extrusionOk="0" h="1763" w="9788">
                  <a:moveTo>
                    <a:pt x="0" y="0"/>
                  </a:moveTo>
                  <a:lnTo>
                    <a:pt x="0" y="1763"/>
                  </a:lnTo>
                  <a:lnTo>
                    <a:pt x="9788" y="1763"/>
                  </a:lnTo>
                  <a:lnTo>
                    <a:pt x="978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5"/>
            <p:cNvSpPr/>
            <p:nvPr/>
          </p:nvSpPr>
          <p:spPr>
            <a:xfrm>
              <a:off x="3550836" y="2169855"/>
              <a:ext cx="147388" cy="52696"/>
            </a:xfrm>
            <a:custGeom>
              <a:rect b="b" l="l" r="r" t="t"/>
              <a:pathLst>
                <a:path extrusionOk="0" h="1763" w="4931">
                  <a:moveTo>
                    <a:pt x="1" y="0"/>
                  </a:moveTo>
                  <a:lnTo>
                    <a:pt x="1" y="1763"/>
                  </a:lnTo>
                  <a:lnTo>
                    <a:pt x="4930" y="1763"/>
                  </a:lnTo>
                  <a:lnTo>
                    <a:pt x="4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5"/>
            <p:cNvSpPr/>
            <p:nvPr/>
          </p:nvSpPr>
          <p:spPr>
            <a:xfrm>
              <a:off x="3379296" y="2218965"/>
              <a:ext cx="343825" cy="48422"/>
            </a:xfrm>
            <a:custGeom>
              <a:rect b="b" l="l" r="r" t="t"/>
              <a:pathLst>
                <a:path extrusionOk="0" h="1620" w="11503">
                  <a:moveTo>
                    <a:pt x="1" y="1"/>
                  </a:moveTo>
                  <a:lnTo>
                    <a:pt x="1" y="1620"/>
                  </a:lnTo>
                  <a:lnTo>
                    <a:pt x="11503" y="1620"/>
                  </a:lnTo>
                  <a:lnTo>
                    <a:pt x="1150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5"/>
            <p:cNvSpPr/>
            <p:nvPr/>
          </p:nvSpPr>
          <p:spPr>
            <a:xfrm>
              <a:off x="3550836" y="2218965"/>
              <a:ext cx="172286" cy="48422"/>
            </a:xfrm>
            <a:custGeom>
              <a:rect b="b" l="l" r="r" t="t"/>
              <a:pathLst>
                <a:path extrusionOk="0" h="1620" w="5764">
                  <a:moveTo>
                    <a:pt x="1" y="1"/>
                  </a:moveTo>
                  <a:lnTo>
                    <a:pt x="1" y="1620"/>
                  </a:lnTo>
                  <a:lnTo>
                    <a:pt x="5764" y="1620"/>
                  </a:lnTo>
                  <a:lnTo>
                    <a:pt x="576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7" name="Google Shape;3497;p55"/>
          <p:cNvGrpSpPr/>
          <p:nvPr/>
        </p:nvGrpSpPr>
        <p:grpSpPr>
          <a:xfrm>
            <a:off x="4038814" y="1922125"/>
            <a:ext cx="343826" cy="345261"/>
            <a:chOff x="4076914" y="1922125"/>
            <a:chExt cx="343826" cy="345261"/>
          </a:xfrm>
        </p:grpSpPr>
        <p:sp>
          <p:nvSpPr>
            <p:cNvPr id="3498" name="Google Shape;3498;p55"/>
            <p:cNvSpPr/>
            <p:nvPr/>
          </p:nvSpPr>
          <p:spPr>
            <a:xfrm>
              <a:off x="4076914" y="1922125"/>
              <a:ext cx="181552" cy="179430"/>
            </a:xfrm>
            <a:custGeom>
              <a:rect b="b" l="l" r="r" t="t"/>
              <a:pathLst>
                <a:path extrusionOk="0" h="6003" w="6074">
                  <a:moveTo>
                    <a:pt x="1" y="1"/>
                  </a:moveTo>
                  <a:lnTo>
                    <a:pt x="1" y="1858"/>
                  </a:lnTo>
                  <a:cubicBezTo>
                    <a:pt x="1" y="4049"/>
                    <a:pt x="1739" y="5764"/>
                    <a:pt x="3882" y="5764"/>
                  </a:cubicBezTo>
                  <a:lnTo>
                    <a:pt x="4335" y="5764"/>
                  </a:lnTo>
                  <a:lnTo>
                    <a:pt x="5121" y="6002"/>
                  </a:lnTo>
                  <a:lnTo>
                    <a:pt x="5764" y="5764"/>
                  </a:lnTo>
                  <a:lnTo>
                    <a:pt x="6073" y="5026"/>
                  </a:lnTo>
                  <a:lnTo>
                    <a:pt x="5764" y="4335"/>
                  </a:lnTo>
                  <a:lnTo>
                    <a:pt x="5764" y="3883"/>
                  </a:lnTo>
                  <a:cubicBezTo>
                    <a:pt x="5764" y="1716"/>
                    <a:pt x="4001" y="1"/>
                    <a:pt x="1858"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5"/>
            <p:cNvSpPr/>
            <p:nvPr/>
          </p:nvSpPr>
          <p:spPr>
            <a:xfrm>
              <a:off x="4235661" y="2085864"/>
              <a:ext cx="185079" cy="181522"/>
            </a:xfrm>
            <a:custGeom>
              <a:rect b="b" l="l" r="r" t="t"/>
              <a:pathLst>
                <a:path extrusionOk="0" h="6073" w="6192">
                  <a:moveTo>
                    <a:pt x="1167" y="0"/>
                  </a:moveTo>
                  <a:lnTo>
                    <a:pt x="429" y="286"/>
                  </a:lnTo>
                  <a:lnTo>
                    <a:pt x="0" y="1000"/>
                  </a:lnTo>
                  <a:lnTo>
                    <a:pt x="429" y="1691"/>
                  </a:lnTo>
                  <a:lnTo>
                    <a:pt x="429" y="2167"/>
                  </a:lnTo>
                  <a:cubicBezTo>
                    <a:pt x="429" y="4334"/>
                    <a:pt x="2191" y="6073"/>
                    <a:pt x="4334" y="6073"/>
                  </a:cubicBezTo>
                  <a:lnTo>
                    <a:pt x="6192" y="6073"/>
                  </a:lnTo>
                  <a:lnTo>
                    <a:pt x="6192" y="4192"/>
                  </a:lnTo>
                  <a:cubicBezTo>
                    <a:pt x="6192" y="2048"/>
                    <a:pt x="4454" y="286"/>
                    <a:pt x="2310" y="286"/>
                  </a:cubicBezTo>
                  <a:lnTo>
                    <a:pt x="1834" y="286"/>
                  </a:lnTo>
                  <a:lnTo>
                    <a:pt x="116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5"/>
            <p:cNvSpPr/>
            <p:nvPr/>
          </p:nvSpPr>
          <p:spPr>
            <a:xfrm>
              <a:off x="4249171" y="2086581"/>
              <a:ext cx="171569" cy="180805"/>
            </a:xfrm>
            <a:custGeom>
              <a:rect b="b" l="l" r="r" t="t"/>
              <a:pathLst>
                <a:path extrusionOk="0" h="6049" w="5740">
                  <a:moveTo>
                    <a:pt x="739" y="0"/>
                  </a:moveTo>
                  <a:lnTo>
                    <a:pt x="1" y="286"/>
                  </a:lnTo>
                  <a:lnTo>
                    <a:pt x="5740" y="6049"/>
                  </a:lnTo>
                  <a:lnTo>
                    <a:pt x="5740" y="4168"/>
                  </a:lnTo>
                  <a:cubicBezTo>
                    <a:pt x="5740" y="2039"/>
                    <a:pt x="4025" y="286"/>
                    <a:pt x="1924" y="286"/>
                  </a:cubicBezTo>
                  <a:cubicBezTo>
                    <a:pt x="1910" y="286"/>
                    <a:pt x="1896" y="286"/>
                    <a:pt x="1882" y="286"/>
                  </a:cubicBezTo>
                  <a:lnTo>
                    <a:pt x="1406" y="286"/>
                  </a:lnTo>
                  <a:lnTo>
                    <a:pt x="7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5"/>
            <p:cNvSpPr/>
            <p:nvPr/>
          </p:nvSpPr>
          <p:spPr>
            <a:xfrm>
              <a:off x="4077631" y="1922842"/>
              <a:ext cx="180835" cy="171598"/>
            </a:xfrm>
            <a:custGeom>
              <a:rect b="b" l="l" r="r" t="t"/>
              <a:pathLst>
                <a:path extrusionOk="0" h="5741" w="6050">
                  <a:moveTo>
                    <a:pt x="0" y="1"/>
                  </a:moveTo>
                  <a:lnTo>
                    <a:pt x="5740" y="5740"/>
                  </a:lnTo>
                  <a:lnTo>
                    <a:pt x="6049" y="5002"/>
                  </a:lnTo>
                  <a:lnTo>
                    <a:pt x="5763" y="4335"/>
                  </a:lnTo>
                  <a:lnTo>
                    <a:pt x="5763" y="3906"/>
                  </a:lnTo>
                  <a:cubicBezTo>
                    <a:pt x="5763" y="1715"/>
                    <a:pt x="4025" y="1"/>
                    <a:pt x="188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5"/>
            <p:cNvSpPr/>
            <p:nvPr/>
          </p:nvSpPr>
          <p:spPr>
            <a:xfrm>
              <a:off x="4248454" y="1961281"/>
              <a:ext cx="134565" cy="133847"/>
            </a:xfrm>
            <a:custGeom>
              <a:rect b="b" l="l" r="r" t="t"/>
              <a:pathLst>
                <a:path extrusionOk="0" h="4478" w="4502">
                  <a:moveTo>
                    <a:pt x="3097" y="1"/>
                  </a:moveTo>
                  <a:cubicBezTo>
                    <a:pt x="1358" y="1"/>
                    <a:pt x="1" y="1382"/>
                    <a:pt x="1" y="3097"/>
                  </a:cubicBezTo>
                  <a:lnTo>
                    <a:pt x="1" y="4478"/>
                  </a:lnTo>
                  <a:lnTo>
                    <a:pt x="1406" y="4478"/>
                  </a:lnTo>
                  <a:cubicBezTo>
                    <a:pt x="3121" y="4478"/>
                    <a:pt x="4502" y="3097"/>
                    <a:pt x="4502" y="1382"/>
                  </a:cubicBezTo>
                  <a:lnTo>
                    <a:pt x="450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55"/>
            <p:cNvSpPr/>
            <p:nvPr/>
          </p:nvSpPr>
          <p:spPr>
            <a:xfrm>
              <a:off x="4114635" y="2094412"/>
              <a:ext cx="134565" cy="134535"/>
            </a:xfrm>
            <a:custGeom>
              <a:rect b="b" l="l" r="r" t="t"/>
              <a:pathLst>
                <a:path extrusionOk="0" h="4501" w="4502">
                  <a:moveTo>
                    <a:pt x="3097" y="0"/>
                  </a:moveTo>
                  <a:cubicBezTo>
                    <a:pt x="1382" y="0"/>
                    <a:pt x="1" y="1405"/>
                    <a:pt x="1" y="3096"/>
                  </a:cubicBezTo>
                  <a:lnTo>
                    <a:pt x="1" y="4501"/>
                  </a:lnTo>
                  <a:lnTo>
                    <a:pt x="1406" y="4501"/>
                  </a:lnTo>
                  <a:cubicBezTo>
                    <a:pt x="3144" y="4501"/>
                    <a:pt x="4502" y="3096"/>
                    <a:pt x="4502" y="1405"/>
                  </a:cubicBezTo>
                  <a:lnTo>
                    <a:pt x="450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5"/>
            <p:cNvSpPr/>
            <p:nvPr/>
          </p:nvSpPr>
          <p:spPr>
            <a:xfrm>
              <a:off x="4139564" y="1979096"/>
              <a:ext cx="52696" cy="19937"/>
            </a:xfrm>
            <a:custGeom>
              <a:rect b="b" l="l" r="r" t="t"/>
              <a:pathLst>
                <a:path extrusionOk="0" h="667" w="1763">
                  <a:moveTo>
                    <a:pt x="0" y="0"/>
                  </a:moveTo>
                  <a:lnTo>
                    <a:pt x="0" y="667"/>
                  </a:lnTo>
                  <a:lnTo>
                    <a:pt x="1763" y="667"/>
                  </a:lnTo>
                  <a:lnTo>
                    <a:pt x="1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5"/>
            <p:cNvSpPr/>
            <p:nvPr/>
          </p:nvSpPr>
          <p:spPr>
            <a:xfrm>
              <a:off x="4139564" y="2021779"/>
              <a:ext cx="52696" cy="19967"/>
            </a:xfrm>
            <a:custGeom>
              <a:rect b="b" l="l" r="r" t="t"/>
              <a:pathLst>
                <a:path extrusionOk="0" h="668" w="1763">
                  <a:moveTo>
                    <a:pt x="0" y="1"/>
                  </a:moveTo>
                  <a:lnTo>
                    <a:pt x="0" y="668"/>
                  </a:lnTo>
                  <a:lnTo>
                    <a:pt x="1763" y="668"/>
                  </a:lnTo>
                  <a:lnTo>
                    <a:pt x="17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55"/>
            <p:cNvSpPr/>
            <p:nvPr/>
          </p:nvSpPr>
          <p:spPr>
            <a:xfrm>
              <a:off x="4304707" y="2147079"/>
              <a:ext cx="51979" cy="20654"/>
            </a:xfrm>
            <a:custGeom>
              <a:rect b="b" l="l" r="r" t="t"/>
              <a:pathLst>
                <a:path extrusionOk="0" h="691" w="1739">
                  <a:moveTo>
                    <a:pt x="0" y="0"/>
                  </a:moveTo>
                  <a:lnTo>
                    <a:pt x="0" y="691"/>
                  </a:lnTo>
                  <a:lnTo>
                    <a:pt x="1739" y="691"/>
                  </a:lnTo>
                  <a:lnTo>
                    <a:pt x="1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55"/>
            <p:cNvSpPr/>
            <p:nvPr/>
          </p:nvSpPr>
          <p:spPr>
            <a:xfrm>
              <a:off x="4304707" y="2190480"/>
              <a:ext cx="51979" cy="20684"/>
            </a:xfrm>
            <a:custGeom>
              <a:rect b="b" l="l" r="r" t="t"/>
              <a:pathLst>
                <a:path extrusionOk="0" h="692" w="1739">
                  <a:moveTo>
                    <a:pt x="0" y="1"/>
                  </a:moveTo>
                  <a:lnTo>
                    <a:pt x="0" y="692"/>
                  </a:lnTo>
                  <a:lnTo>
                    <a:pt x="1739" y="692"/>
                  </a:lnTo>
                  <a:lnTo>
                    <a:pt x="17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5"/>
            <p:cNvSpPr/>
            <p:nvPr/>
          </p:nvSpPr>
          <p:spPr>
            <a:xfrm>
              <a:off x="4114635" y="2094412"/>
              <a:ext cx="134565" cy="134535"/>
            </a:xfrm>
            <a:custGeom>
              <a:rect b="b" l="l" r="r" t="t"/>
              <a:pathLst>
                <a:path extrusionOk="0" h="4501" w="4502">
                  <a:moveTo>
                    <a:pt x="4502" y="0"/>
                  </a:moveTo>
                  <a:lnTo>
                    <a:pt x="1" y="4501"/>
                  </a:lnTo>
                  <a:lnTo>
                    <a:pt x="1406" y="4501"/>
                  </a:lnTo>
                  <a:cubicBezTo>
                    <a:pt x="3144" y="4501"/>
                    <a:pt x="4502" y="3096"/>
                    <a:pt x="4502" y="1405"/>
                  </a:cubicBezTo>
                  <a:lnTo>
                    <a:pt x="450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5"/>
            <p:cNvSpPr/>
            <p:nvPr/>
          </p:nvSpPr>
          <p:spPr>
            <a:xfrm>
              <a:off x="4248454" y="1961281"/>
              <a:ext cx="134565" cy="133847"/>
            </a:xfrm>
            <a:custGeom>
              <a:rect b="b" l="l" r="r" t="t"/>
              <a:pathLst>
                <a:path extrusionOk="0" h="4478" w="4502">
                  <a:moveTo>
                    <a:pt x="4502" y="1"/>
                  </a:moveTo>
                  <a:lnTo>
                    <a:pt x="1" y="4478"/>
                  </a:lnTo>
                  <a:lnTo>
                    <a:pt x="1406" y="4478"/>
                  </a:lnTo>
                  <a:cubicBezTo>
                    <a:pt x="3121" y="4478"/>
                    <a:pt x="4502" y="3097"/>
                    <a:pt x="4502" y="1382"/>
                  </a:cubicBezTo>
                  <a:lnTo>
                    <a:pt x="4502"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5"/>
            <p:cNvSpPr/>
            <p:nvPr/>
          </p:nvSpPr>
          <p:spPr>
            <a:xfrm>
              <a:off x="4139564" y="1979096"/>
              <a:ext cx="52696" cy="19937"/>
            </a:xfrm>
            <a:custGeom>
              <a:rect b="b" l="l" r="r" t="t"/>
              <a:pathLst>
                <a:path extrusionOk="0" h="667" w="1763">
                  <a:moveTo>
                    <a:pt x="0" y="0"/>
                  </a:moveTo>
                  <a:lnTo>
                    <a:pt x="0" y="262"/>
                  </a:lnTo>
                  <a:lnTo>
                    <a:pt x="429" y="667"/>
                  </a:lnTo>
                  <a:lnTo>
                    <a:pt x="1763" y="667"/>
                  </a:lnTo>
                  <a:lnTo>
                    <a:pt x="1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5"/>
            <p:cNvSpPr/>
            <p:nvPr/>
          </p:nvSpPr>
          <p:spPr>
            <a:xfrm>
              <a:off x="4175133" y="2021779"/>
              <a:ext cx="17127" cy="16410"/>
            </a:xfrm>
            <a:custGeom>
              <a:rect b="b" l="l" r="r" t="t"/>
              <a:pathLst>
                <a:path extrusionOk="0" h="549" w="573">
                  <a:moveTo>
                    <a:pt x="1" y="1"/>
                  </a:moveTo>
                  <a:lnTo>
                    <a:pt x="573" y="549"/>
                  </a:lnTo>
                  <a:lnTo>
                    <a:pt x="5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5"/>
            <p:cNvSpPr/>
            <p:nvPr/>
          </p:nvSpPr>
          <p:spPr>
            <a:xfrm>
              <a:off x="4304707" y="2147079"/>
              <a:ext cx="51979" cy="20654"/>
            </a:xfrm>
            <a:custGeom>
              <a:rect b="b" l="l" r="r" t="t"/>
              <a:pathLst>
                <a:path extrusionOk="0" h="691" w="1739">
                  <a:moveTo>
                    <a:pt x="0" y="0"/>
                  </a:moveTo>
                  <a:lnTo>
                    <a:pt x="0" y="119"/>
                  </a:lnTo>
                  <a:lnTo>
                    <a:pt x="548" y="691"/>
                  </a:lnTo>
                  <a:lnTo>
                    <a:pt x="1739" y="691"/>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5"/>
            <p:cNvSpPr/>
            <p:nvPr/>
          </p:nvSpPr>
          <p:spPr>
            <a:xfrm>
              <a:off x="4343834" y="2190480"/>
              <a:ext cx="12853" cy="13570"/>
            </a:xfrm>
            <a:custGeom>
              <a:rect b="b" l="l" r="r" t="t"/>
              <a:pathLst>
                <a:path extrusionOk="0" h="454" w="430">
                  <a:moveTo>
                    <a:pt x="1" y="1"/>
                  </a:moveTo>
                  <a:lnTo>
                    <a:pt x="430" y="453"/>
                  </a:lnTo>
                  <a:lnTo>
                    <a:pt x="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4" name="Google Shape;3514;p55"/>
          <p:cNvGrpSpPr/>
          <p:nvPr/>
        </p:nvGrpSpPr>
        <p:grpSpPr>
          <a:xfrm>
            <a:off x="4782742" y="1922842"/>
            <a:ext cx="343827" cy="344544"/>
            <a:chOff x="4744642" y="1922842"/>
            <a:chExt cx="343827" cy="344544"/>
          </a:xfrm>
        </p:grpSpPr>
        <p:sp>
          <p:nvSpPr>
            <p:cNvPr id="3515" name="Google Shape;3515;p55"/>
            <p:cNvSpPr/>
            <p:nvPr/>
          </p:nvSpPr>
          <p:spPr>
            <a:xfrm>
              <a:off x="4798743" y="1984775"/>
              <a:ext cx="237775" cy="220708"/>
            </a:xfrm>
            <a:custGeom>
              <a:rect b="b" l="l" r="r" t="t"/>
              <a:pathLst>
                <a:path extrusionOk="0" h="7384" w="7955">
                  <a:moveTo>
                    <a:pt x="6668" y="1"/>
                  </a:moveTo>
                  <a:cubicBezTo>
                    <a:pt x="5978" y="1"/>
                    <a:pt x="5359" y="405"/>
                    <a:pt x="5025" y="1001"/>
                  </a:cubicBezTo>
                  <a:lnTo>
                    <a:pt x="4001" y="2930"/>
                  </a:lnTo>
                  <a:lnTo>
                    <a:pt x="2286" y="6073"/>
                  </a:lnTo>
                  <a:cubicBezTo>
                    <a:pt x="2096" y="6478"/>
                    <a:pt x="1691" y="6716"/>
                    <a:pt x="1262" y="6716"/>
                  </a:cubicBezTo>
                  <a:lnTo>
                    <a:pt x="0" y="6716"/>
                  </a:lnTo>
                  <a:lnTo>
                    <a:pt x="0" y="7383"/>
                  </a:lnTo>
                  <a:lnTo>
                    <a:pt x="1262" y="7383"/>
                  </a:lnTo>
                  <a:cubicBezTo>
                    <a:pt x="1929" y="7383"/>
                    <a:pt x="2572" y="7002"/>
                    <a:pt x="2882" y="6407"/>
                  </a:cubicBezTo>
                  <a:lnTo>
                    <a:pt x="4001" y="4359"/>
                  </a:lnTo>
                  <a:lnTo>
                    <a:pt x="5621" y="1287"/>
                  </a:lnTo>
                  <a:cubicBezTo>
                    <a:pt x="5835" y="906"/>
                    <a:pt x="6216" y="667"/>
                    <a:pt x="6668" y="667"/>
                  </a:cubicBezTo>
                  <a:lnTo>
                    <a:pt x="7954" y="667"/>
                  </a:lnTo>
                  <a:lnTo>
                    <a:pt x="7954"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5"/>
            <p:cNvSpPr/>
            <p:nvPr/>
          </p:nvSpPr>
          <p:spPr>
            <a:xfrm>
              <a:off x="4918334" y="1984775"/>
              <a:ext cx="118185" cy="130291"/>
            </a:xfrm>
            <a:custGeom>
              <a:rect b="b" l="l" r="r" t="t"/>
              <a:pathLst>
                <a:path extrusionOk="0" h="4359" w="3954">
                  <a:moveTo>
                    <a:pt x="2667" y="1"/>
                  </a:moveTo>
                  <a:cubicBezTo>
                    <a:pt x="1977" y="1"/>
                    <a:pt x="1358" y="405"/>
                    <a:pt x="1024" y="1001"/>
                  </a:cubicBezTo>
                  <a:lnTo>
                    <a:pt x="0" y="2930"/>
                  </a:lnTo>
                  <a:lnTo>
                    <a:pt x="0" y="4359"/>
                  </a:lnTo>
                  <a:lnTo>
                    <a:pt x="1620" y="1287"/>
                  </a:lnTo>
                  <a:cubicBezTo>
                    <a:pt x="1834" y="906"/>
                    <a:pt x="2215" y="667"/>
                    <a:pt x="2667" y="667"/>
                  </a:cubicBezTo>
                  <a:lnTo>
                    <a:pt x="3953" y="667"/>
                  </a:lnTo>
                  <a:lnTo>
                    <a:pt x="3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5"/>
            <p:cNvSpPr/>
            <p:nvPr/>
          </p:nvSpPr>
          <p:spPr>
            <a:xfrm>
              <a:off x="4766701" y="2116471"/>
              <a:ext cx="20684" cy="56970"/>
            </a:xfrm>
            <a:custGeom>
              <a:rect b="b" l="l" r="r" t="t"/>
              <a:pathLst>
                <a:path extrusionOk="0" h="1906" w="692">
                  <a:moveTo>
                    <a:pt x="1" y="0"/>
                  </a:moveTo>
                  <a:lnTo>
                    <a:pt x="1" y="1905"/>
                  </a:lnTo>
                  <a:lnTo>
                    <a:pt x="691" y="1905"/>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5"/>
            <p:cNvSpPr/>
            <p:nvPr/>
          </p:nvSpPr>
          <p:spPr>
            <a:xfrm>
              <a:off x="4766701" y="1922842"/>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5"/>
            <p:cNvSpPr/>
            <p:nvPr/>
          </p:nvSpPr>
          <p:spPr>
            <a:xfrm>
              <a:off x="4766701" y="2016100"/>
              <a:ext cx="20684" cy="56970"/>
            </a:xfrm>
            <a:custGeom>
              <a:rect b="b" l="l" r="r" t="t"/>
              <a:pathLst>
                <a:path extrusionOk="0" h="1906" w="692">
                  <a:moveTo>
                    <a:pt x="1" y="0"/>
                  </a:moveTo>
                  <a:lnTo>
                    <a:pt x="1" y="1906"/>
                  </a:lnTo>
                  <a:lnTo>
                    <a:pt x="691" y="1906"/>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55"/>
            <p:cNvSpPr/>
            <p:nvPr/>
          </p:nvSpPr>
          <p:spPr>
            <a:xfrm>
              <a:off x="4766701" y="2217530"/>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55"/>
            <p:cNvSpPr/>
            <p:nvPr/>
          </p:nvSpPr>
          <p:spPr>
            <a:xfrm>
              <a:off x="5046444" y="2116471"/>
              <a:ext cx="19967" cy="56970"/>
            </a:xfrm>
            <a:custGeom>
              <a:rect b="b" l="l" r="r" t="t"/>
              <a:pathLst>
                <a:path extrusionOk="0" h="1906" w="668">
                  <a:moveTo>
                    <a:pt x="1" y="0"/>
                  </a:moveTo>
                  <a:lnTo>
                    <a:pt x="1" y="1905"/>
                  </a:lnTo>
                  <a:lnTo>
                    <a:pt x="668" y="1905"/>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5"/>
            <p:cNvSpPr/>
            <p:nvPr/>
          </p:nvSpPr>
          <p:spPr>
            <a:xfrm>
              <a:off x="5046444" y="1922842"/>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5"/>
            <p:cNvSpPr/>
            <p:nvPr/>
          </p:nvSpPr>
          <p:spPr>
            <a:xfrm>
              <a:off x="5046444" y="2016100"/>
              <a:ext cx="19967" cy="56970"/>
            </a:xfrm>
            <a:custGeom>
              <a:rect b="b" l="l" r="r" t="t"/>
              <a:pathLst>
                <a:path extrusionOk="0" h="1906" w="668">
                  <a:moveTo>
                    <a:pt x="1" y="0"/>
                  </a:moveTo>
                  <a:lnTo>
                    <a:pt x="1" y="1906"/>
                  </a:lnTo>
                  <a:lnTo>
                    <a:pt x="668" y="1906"/>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5"/>
            <p:cNvSpPr/>
            <p:nvPr/>
          </p:nvSpPr>
          <p:spPr>
            <a:xfrm>
              <a:off x="5046444" y="2217530"/>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5"/>
            <p:cNvSpPr/>
            <p:nvPr/>
          </p:nvSpPr>
          <p:spPr>
            <a:xfrm>
              <a:off x="4799461" y="1983370"/>
              <a:ext cx="236340" cy="121742"/>
            </a:xfrm>
            <a:custGeom>
              <a:rect b="b" l="l" r="r" t="t"/>
              <a:pathLst>
                <a:path extrusionOk="0" h="4073" w="7907">
                  <a:moveTo>
                    <a:pt x="0" y="0"/>
                  </a:moveTo>
                  <a:lnTo>
                    <a:pt x="0" y="667"/>
                  </a:lnTo>
                  <a:lnTo>
                    <a:pt x="1477" y="667"/>
                  </a:lnTo>
                  <a:cubicBezTo>
                    <a:pt x="1834" y="667"/>
                    <a:pt x="2143" y="834"/>
                    <a:pt x="2429" y="1072"/>
                  </a:cubicBezTo>
                  <a:lnTo>
                    <a:pt x="3977" y="2524"/>
                  </a:lnTo>
                  <a:lnTo>
                    <a:pt x="5001" y="3501"/>
                  </a:lnTo>
                  <a:cubicBezTo>
                    <a:pt x="5406" y="3858"/>
                    <a:pt x="5906" y="4072"/>
                    <a:pt x="6430" y="4072"/>
                  </a:cubicBezTo>
                  <a:lnTo>
                    <a:pt x="7907" y="4072"/>
                  </a:lnTo>
                  <a:lnTo>
                    <a:pt x="7907" y="3382"/>
                  </a:lnTo>
                  <a:lnTo>
                    <a:pt x="6430" y="3358"/>
                  </a:lnTo>
                  <a:cubicBezTo>
                    <a:pt x="6073" y="3358"/>
                    <a:pt x="5763" y="3215"/>
                    <a:pt x="5477" y="2977"/>
                  </a:cubicBezTo>
                  <a:lnTo>
                    <a:pt x="4001" y="1572"/>
                  </a:lnTo>
                  <a:lnTo>
                    <a:pt x="2905" y="548"/>
                  </a:lnTo>
                  <a:cubicBezTo>
                    <a:pt x="2501" y="191"/>
                    <a:pt x="2001" y="0"/>
                    <a:pt x="1477" y="0"/>
                  </a:cubicBezTo>
                  <a:close/>
                </a:path>
              </a:pathLst>
            </a:custGeom>
            <a:solidFill>
              <a:srgbClr val="DB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5"/>
            <p:cNvSpPr/>
            <p:nvPr/>
          </p:nvSpPr>
          <p:spPr>
            <a:xfrm>
              <a:off x="4802300" y="2083712"/>
              <a:ext cx="233501" cy="121772"/>
            </a:xfrm>
            <a:custGeom>
              <a:rect b="b" l="l" r="r" t="t"/>
              <a:pathLst>
                <a:path extrusionOk="0" h="4074" w="7812">
                  <a:moveTo>
                    <a:pt x="0" y="1"/>
                  </a:moveTo>
                  <a:lnTo>
                    <a:pt x="0" y="691"/>
                  </a:lnTo>
                  <a:lnTo>
                    <a:pt x="1334" y="691"/>
                  </a:lnTo>
                  <a:cubicBezTo>
                    <a:pt x="1739" y="691"/>
                    <a:pt x="2048" y="834"/>
                    <a:pt x="2334" y="1072"/>
                  </a:cubicBezTo>
                  <a:lnTo>
                    <a:pt x="3882" y="2525"/>
                  </a:lnTo>
                  <a:lnTo>
                    <a:pt x="4906" y="3525"/>
                  </a:lnTo>
                  <a:cubicBezTo>
                    <a:pt x="5311" y="3883"/>
                    <a:pt x="5811" y="4073"/>
                    <a:pt x="6335" y="4073"/>
                  </a:cubicBezTo>
                  <a:lnTo>
                    <a:pt x="7812" y="4073"/>
                  </a:lnTo>
                  <a:lnTo>
                    <a:pt x="7812" y="3406"/>
                  </a:lnTo>
                  <a:lnTo>
                    <a:pt x="7812" y="3359"/>
                  </a:lnTo>
                  <a:lnTo>
                    <a:pt x="6335" y="3359"/>
                  </a:lnTo>
                  <a:cubicBezTo>
                    <a:pt x="5954" y="3359"/>
                    <a:pt x="5621" y="3216"/>
                    <a:pt x="5359" y="2978"/>
                  </a:cubicBezTo>
                  <a:lnTo>
                    <a:pt x="3882" y="1573"/>
                  </a:lnTo>
                  <a:lnTo>
                    <a:pt x="2763" y="572"/>
                  </a:lnTo>
                  <a:cubicBezTo>
                    <a:pt x="2382" y="215"/>
                    <a:pt x="1882" y="1"/>
                    <a:pt x="1334" y="1"/>
                  </a:cubicBezTo>
                  <a:close/>
                </a:path>
              </a:pathLst>
            </a:custGeom>
            <a:solidFill>
              <a:srgbClr val="9BA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55"/>
            <p:cNvSpPr/>
            <p:nvPr/>
          </p:nvSpPr>
          <p:spPr>
            <a:xfrm>
              <a:off x="4744642" y="1961999"/>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55"/>
            <p:cNvSpPr/>
            <p:nvPr/>
          </p:nvSpPr>
          <p:spPr>
            <a:xfrm>
              <a:off x="4744642" y="2062370"/>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5"/>
            <p:cNvSpPr/>
            <p:nvPr/>
          </p:nvSpPr>
          <p:spPr>
            <a:xfrm>
              <a:off x="4744642" y="2163459"/>
              <a:ext cx="64084" cy="64084"/>
            </a:xfrm>
            <a:custGeom>
              <a:rect b="b" l="l" r="r" t="t"/>
              <a:pathLst>
                <a:path extrusionOk="0" h="2144" w="2144">
                  <a:moveTo>
                    <a:pt x="1072" y="0"/>
                  </a:moveTo>
                  <a:cubicBezTo>
                    <a:pt x="477" y="0"/>
                    <a:pt x="0" y="500"/>
                    <a:pt x="0" y="1072"/>
                  </a:cubicBezTo>
                  <a:cubicBezTo>
                    <a:pt x="0" y="1667"/>
                    <a:pt x="477" y="2143"/>
                    <a:pt x="1072" y="2143"/>
                  </a:cubicBezTo>
                  <a:cubicBezTo>
                    <a:pt x="1667" y="2143"/>
                    <a:pt x="2144" y="1667"/>
                    <a:pt x="2144" y="1072"/>
                  </a:cubicBezTo>
                  <a:cubicBezTo>
                    <a:pt x="2144" y="500"/>
                    <a:pt x="1667" y="0"/>
                    <a:pt x="107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5"/>
            <p:cNvSpPr/>
            <p:nvPr/>
          </p:nvSpPr>
          <p:spPr>
            <a:xfrm>
              <a:off x="5024385" y="1961999"/>
              <a:ext cx="64084" cy="64084"/>
            </a:xfrm>
            <a:custGeom>
              <a:rect b="b" l="l" r="r" t="t"/>
              <a:pathLst>
                <a:path extrusionOk="0" h="2144" w="2144">
                  <a:moveTo>
                    <a:pt x="1072" y="1"/>
                  </a:moveTo>
                  <a:cubicBezTo>
                    <a:pt x="501" y="1"/>
                    <a:pt x="0" y="477"/>
                    <a:pt x="0" y="1072"/>
                  </a:cubicBezTo>
                  <a:cubicBezTo>
                    <a:pt x="0" y="1668"/>
                    <a:pt x="501" y="2144"/>
                    <a:pt x="1072" y="2144"/>
                  </a:cubicBezTo>
                  <a:cubicBezTo>
                    <a:pt x="1668" y="2144"/>
                    <a:pt x="2144" y="1668"/>
                    <a:pt x="2144" y="1072"/>
                  </a:cubicBezTo>
                  <a:cubicBezTo>
                    <a:pt x="2144" y="477"/>
                    <a:pt x="1668" y="1"/>
                    <a:pt x="1072"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55"/>
            <p:cNvSpPr/>
            <p:nvPr/>
          </p:nvSpPr>
          <p:spPr>
            <a:xfrm>
              <a:off x="4918334" y="2031045"/>
              <a:ext cx="117468" cy="74067"/>
            </a:xfrm>
            <a:custGeom>
              <a:rect b="b" l="l" r="r" t="t"/>
              <a:pathLst>
                <a:path extrusionOk="0" h="2478" w="3930">
                  <a:moveTo>
                    <a:pt x="0" y="1"/>
                  </a:moveTo>
                  <a:lnTo>
                    <a:pt x="0" y="929"/>
                  </a:lnTo>
                  <a:lnTo>
                    <a:pt x="1024" y="1906"/>
                  </a:lnTo>
                  <a:cubicBezTo>
                    <a:pt x="1429" y="2263"/>
                    <a:pt x="1929" y="2477"/>
                    <a:pt x="2453" y="2477"/>
                  </a:cubicBezTo>
                  <a:lnTo>
                    <a:pt x="3930" y="2477"/>
                  </a:lnTo>
                  <a:lnTo>
                    <a:pt x="3930" y="1787"/>
                  </a:lnTo>
                  <a:lnTo>
                    <a:pt x="2453" y="1787"/>
                  </a:lnTo>
                  <a:cubicBezTo>
                    <a:pt x="2072" y="1787"/>
                    <a:pt x="1739" y="1644"/>
                    <a:pt x="1477" y="1406"/>
                  </a:cubicBezTo>
                  <a:lnTo>
                    <a:pt x="0" y="1"/>
                  </a:ln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55"/>
            <p:cNvSpPr/>
            <p:nvPr/>
          </p:nvSpPr>
          <p:spPr>
            <a:xfrm>
              <a:off x="4916899" y="2132134"/>
              <a:ext cx="117468" cy="73350"/>
            </a:xfrm>
            <a:custGeom>
              <a:rect b="b" l="l" r="r" t="t"/>
              <a:pathLst>
                <a:path extrusionOk="0" h="2454" w="3930">
                  <a:moveTo>
                    <a:pt x="1" y="0"/>
                  </a:moveTo>
                  <a:lnTo>
                    <a:pt x="1" y="905"/>
                  </a:lnTo>
                  <a:lnTo>
                    <a:pt x="1048" y="1905"/>
                  </a:lnTo>
                  <a:cubicBezTo>
                    <a:pt x="1429" y="2263"/>
                    <a:pt x="1953" y="2453"/>
                    <a:pt x="2477" y="2453"/>
                  </a:cubicBezTo>
                  <a:lnTo>
                    <a:pt x="3930" y="2453"/>
                  </a:lnTo>
                  <a:lnTo>
                    <a:pt x="3930" y="1786"/>
                  </a:lnTo>
                  <a:lnTo>
                    <a:pt x="2477" y="1786"/>
                  </a:lnTo>
                  <a:cubicBezTo>
                    <a:pt x="2120" y="1786"/>
                    <a:pt x="1787" y="1667"/>
                    <a:pt x="1501" y="1381"/>
                  </a:cubicBezTo>
                  <a:lnTo>
                    <a:pt x="1"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5"/>
            <p:cNvSpPr/>
            <p:nvPr/>
          </p:nvSpPr>
          <p:spPr>
            <a:xfrm>
              <a:off x="5024385" y="2062370"/>
              <a:ext cx="64084" cy="64084"/>
            </a:xfrm>
            <a:custGeom>
              <a:rect b="b" l="l" r="r" t="t"/>
              <a:pathLst>
                <a:path extrusionOk="0" h="2144" w="2144">
                  <a:moveTo>
                    <a:pt x="1072" y="0"/>
                  </a:moveTo>
                  <a:cubicBezTo>
                    <a:pt x="501" y="0"/>
                    <a:pt x="0" y="477"/>
                    <a:pt x="0" y="1072"/>
                  </a:cubicBezTo>
                  <a:cubicBezTo>
                    <a:pt x="0" y="1667"/>
                    <a:pt x="501" y="2144"/>
                    <a:pt x="1072" y="2144"/>
                  </a:cubicBezTo>
                  <a:cubicBezTo>
                    <a:pt x="1668" y="2144"/>
                    <a:pt x="2144" y="1667"/>
                    <a:pt x="2144" y="1072"/>
                  </a:cubicBezTo>
                  <a:cubicBezTo>
                    <a:pt x="2144" y="477"/>
                    <a:pt x="1668" y="0"/>
                    <a:pt x="1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5"/>
            <p:cNvSpPr/>
            <p:nvPr/>
          </p:nvSpPr>
          <p:spPr>
            <a:xfrm>
              <a:off x="5024385" y="2163459"/>
              <a:ext cx="64084" cy="64084"/>
            </a:xfrm>
            <a:custGeom>
              <a:rect b="b" l="l" r="r" t="t"/>
              <a:pathLst>
                <a:path extrusionOk="0" h="2144" w="2144">
                  <a:moveTo>
                    <a:pt x="1072" y="0"/>
                  </a:moveTo>
                  <a:cubicBezTo>
                    <a:pt x="501" y="0"/>
                    <a:pt x="0" y="500"/>
                    <a:pt x="0" y="1072"/>
                  </a:cubicBezTo>
                  <a:cubicBezTo>
                    <a:pt x="0" y="1667"/>
                    <a:pt x="501" y="2143"/>
                    <a:pt x="1072" y="2143"/>
                  </a:cubicBezTo>
                  <a:cubicBezTo>
                    <a:pt x="1668" y="2143"/>
                    <a:pt x="2144" y="1667"/>
                    <a:pt x="2144" y="1072"/>
                  </a:cubicBezTo>
                  <a:cubicBezTo>
                    <a:pt x="2144" y="500"/>
                    <a:pt x="1668" y="0"/>
                    <a:pt x="1072"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5" name="Google Shape;3535;p55"/>
          <p:cNvGrpSpPr/>
          <p:nvPr/>
        </p:nvGrpSpPr>
        <p:grpSpPr>
          <a:xfrm>
            <a:off x="5523800" y="1922842"/>
            <a:ext cx="343856" cy="344545"/>
            <a:chOff x="5409500" y="1922842"/>
            <a:chExt cx="343856" cy="344545"/>
          </a:xfrm>
        </p:grpSpPr>
        <p:sp>
          <p:nvSpPr>
            <p:cNvPr id="3536" name="Google Shape;3536;p55"/>
            <p:cNvSpPr/>
            <p:nvPr/>
          </p:nvSpPr>
          <p:spPr>
            <a:xfrm>
              <a:off x="5441543" y="2066644"/>
              <a:ext cx="56253" cy="190071"/>
            </a:xfrm>
            <a:custGeom>
              <a:rect b="b" l="l" r="r" t="t"/>
              <a:pathLst>
                <a:path extrusionOk="0" h="6359" w="1882">
                  <a:moveTo>
                    <a:pt x="1" y="0"/>
                  </a:moveTo>
                  <a:lnTo>
                    <a:pt x="1" y="6359"/>
                  </a:lnTo>
                  <a:lnTo>
                    <a:pt x="1882" y="6359"/>
                  </a:lnTo>
                  <a:lnTo>
                    <a:pt x="1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5"/>
            <p:cNvSpPr/>
            <p:nvPr/>
          </p:nvSpPr>
          <p:spPr>
            <a:xfrm>
              <a:off x="5469311" y="2066644"/>
              <a:ext cx="28485" cy="190071"/>
            </a:xfrm>
            <a:custGeom>
              <a:rect b="b" l="l" r="r" t="t"/>
              <a:pathLst>
                <a:path extrusionOk="0" h="6359" w="953">
                  <a:moveTo>
                    <a:pt x="0" y="0"/>
                  </a:moveTo>
                  <a:lnTo>
                    <a:pt x="0" y="6359"/>
                  </a:lnTo>
                  <a:lnTo>
                    <a:pt x="953" y="6359"/>
                  </a:lnTo>
                  <a:lnTo>
                    <a:pt x="95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5"/>
            <p:cNvSpPr/>
            <p:nvPr/>
          </p:nvSpPr>
          <p:spPr>
            <a:xfrm>
              <a:off x="5553302" y="2022496"/>
              <a:ext cx="55566" cy="234218"/>
            </a:xfrm>
            <a:custGeom>
              <a:rect b="b" l="l" r="r" t="t"/>
              <a:pathLst>
                <a:path extrusionOk="0" h="7836" w="1859">
                  <a:moveTo>
                    <a:pt x="1" y="1"/>
                  </a:moveTo>
                  <a:lnTo>
                    <a:pt x="1" y="7836"/>
                  </a:lnTo>
                  <a:lnTo>
                    <a:pt x="1858" y="7836"/>
                  </a:lnTo>
                  <a:lnTo>
                    <a:pt x="185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55"/>
            <p:cNvSpPr/>
            <p:nvPr/>
          </p:nvSpPr>
          <p:spPr>
            <a:xfrm>
              <a:off x="5580353" y="2022496"/>
              <a:ext cx="28515" cy="234218"/>
            </a:xfrm>
            <a:custGeom>
              <a:rect b="b" l="l" r="r" t="t"/>
              <a:pathLst>
                <a:path extrusionOk="0" h="7836" w="954">
                  <a:moveTo>
                    <a:pt x="0" y="1"/>
                  </a:moveTo>
                  <a:lnTo>
                    <a:pt x="0" y="7836"/>
                  </a:lnTo>
                  <a:lnTo>
                    <a:pt x="953" y="7836"/>
                  </a:lnTo>
                  <a:lnTo>
                    <a:pt x="95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55"/>
            <p:cNvSpPr/>
            <p:nvPr/>
          </p:nvSpPr>
          <p:spPr>
            <a:xfrm>
              <a:off x="5665062" y="1976944"/>
              <a:ext cx="56253" cy="279770"/>
            </a:xfrm>
            <a:custGeom>
              <a:rect b="b" l="l" r="r" t="t"/>
              <a:pathLst>
                <a:path extrusionOk="0" h="9360" w="1882">
                  <a:moveTo>
                    <a:pt x="0" y="1"/>
                  </a:moveTo>
                  <a:lnTo>
                    <a:pt x="0"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5"/>
            <p:cNvSpPr/>
            <p:nvPr/>
          </p:nvSpPr>
          <p:spPr>
            <a:xfrm>
              <a:off x="5692830" y="1976944"/>
              <a:ext cx="28485" cy="279770"/>
            </a:xfrm>
            <a:custGeom>
              <a:rect b="b" l="l" r="r" t="t"/>
              <a:pathLst>
                <a:path extrusionOk="0" h="9360" w="953">
                  <a:moveTo>
                    <a:pt x="0" y="1"/>
                  </a:moveTo>
                  <a:lnTo>
                    <a:pt x="0"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5"/>
            <p:cNvSpPr/>
            <p:nvPr/>
          </p:nvSpPr>
          <p:spPr>
            <a:xfrm>
              <a:off x="5497766" y="1976944"/>
              <a:ext cx="56283" cy="279770"/>
            </a:xfrm>
            <a:custGeom>
              <a:rect b="b" l="l" r="r" t="t"/>
              <a:pathLst>
                <a:path extrusionOk="0" h="9360" w="1883">
                  <a:moveTo>
                    <a:pt x="1" y="1"/>
                  </a:moveTo>
                  <a:lnTo>
                    <a:pt x="1"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5"/>
            <p:cNvSpPr/>
            <p:nvPr/>
          </p:nvSpPr>
          <p:spPr>
            <a:xfrm>
              <a:off x="5525534" y="1976944"/>
              <a:ext cx="28515" cy="279770"/>
            </a:xfrm>
            <a:custGeom>
              <a:rect b="b" l="l" r="r" t="t"/>
              <a:pathLst>
                <a:path extrusionOk="0" h="9360" w="954">
                  <a:moveTo>
                    <a:pt x="1" y="1"/>
                  </a:moveTo>
                  <a:lnTo>
                    <a:pt x="1"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5"/>
            <p:cNvSpPr/>
            <p:nvPr/>
          </p:nvSpPr>
          <p:spPr>
            <a:xfrm>
              <a:off x="5608838" y="1922842"/>
              <a:ext cx="56253" cy="333871"/>
            </a:xfrm>
            <a:custGeom>
              <a:rect b="b" l="l" r="r" t="t"/>
              <a:pathLst>
                <a:path extrusionOk="0" h="11170" w="1882">
                  <a:moveTo>
                    <a:pt x="0" y="1"/>
                  </a:moveTo>
                  <a:lnTo>
                    <a:pt x="0" y="11170"/>
                  </a:lnTo>
                  <a:lnTo>
                    <a:pt x="1881" y="11170"/>
                  </a:lnTo>
                  <a:lnTo>
                    <a:pt x="188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5"/>
            <p:cNvSpPr/>
            <p:nvPr/>
          </p:nvSpPr>
          <p:spPr>
            <a:xfrm>
              <a:off x="5637294" y="1922842"/>
              <a:ext cx="28515" cy="333871"/>
            </a:xfrm>
            <a:custGeom>
              <a:rect b="b" l="l" r="r" t="t"/>
              <a:pathLst>
                <a:path extrusionOk="0" h="11170" w="954">
                  <a:moveTo>
                    <a:pt x="1" y="1"/>
                  </a:moveTo>
                  <a:lnTo>
                    <a:pt x="1" y="11170"/>
                  </a:lnTo>
                  <a:lnTo>
                    <a:pt x="953" y="11170"/>
                  </a:lnTo>
                  <a:lnTo>
                    <a:pt x="95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5"/>
            <p:cNvSpPr/>
            <p:nvPr/>
          </p:nvSpPr>
          <p:spPr>
            <a:xfrm>
              <a:off x="5409500" y="2246733"/>
              <a:ext cx="343855" cy="20654"/>
            </a:xfrm>
            <a:custGeom>
              <a:rect b="b" l="l" r="r" t="t"/>
              <a:pathLst>
                <a:path extrusionOk="0" h="691" w="11504">
                  <a:moveTo>
                    <a:pt x="1" y="0"/>
                  </a:moveTo>
                  <a:lnTo>
                    <a:pt x="1" y="691"/>
                  </a:lnTo>
                  <a:lnTo>
                    <a:pt x="11503" y="691"/>
                  </a:lnTo>
                  <a:lnTo>
                    <a:pt x="1150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5"/>
            <p:cNvSpPr/>
            <p:nvPr/>
          </p:nvSpPr>
          <p:spPr>
            <a:xfrm>
              <a:off x="5581788" y="2246733"/>
              <a:ext cx="171569" cy="20654"/>
            </a:xfrm>
            <a:custGeom>
              <a:rect b="b" l="l" r="r" t="t"/>
              <a:pathLst>
                <a:path extrusionOk="0" h="691" w="5740">
                  <a:moveTo>
                    <a:pt x="0" y="0"/>
                  </a:moveTo>
                  <a:lnTo>
                    <a:pt x="0" y="691"/>
                  </a:lnTo>
                  <a:lnTo>
                    <a:pt x="5739" y="691"/>
                  </a:lnTo>
                  <a:lnTo>
                    <a:pt x="57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8" name="Google Shape;3548;p55"/>
          <p:cNvGrpSpPr/>
          <p:nvPr/>
        </p:nvGrpSpPr>
        <p:grpSpPr>
          <a:xfrm>
            <a:off x="6272720" y="1934948"/>
            <a:ext cx="344544" cy="319646"/>
            <a:chOff x="6082220" y="1934948"/>
            <a:chExt cx="344544" cy="319646"/>
          </a:xfrm>
        </p:grpSpPr>
        <p:sp>
          <p:nvSpPr>
            <p:cNvPr id="3549" name="Google Shape;3549;p55"/>
            <p:cNvSpPr/>
            <p:nvPr/>
          </p:nvSpPr>
          <p:spPr>
            <a:xfrm>
              <a:off x="6211047" y="2190480"/>
              <a:ext cx="215716" cy="64114"/>
            </a:xfrm>
            <a:custGeom>
              <a:rect b="b" l="l" r="r" t="t"/>
              <a:pathLst>
                <a:path extrusionOk="0" h="2145" w="7217">
                  <a:moveTo>
                    <a:pt x="1" y="1"/>
                  </a:moveTo>
                  <a:lnTo>
                    <a:pt x="1" y="2144"/>
                  </a:lnTo>
                  <a:lnTo>
                    <a:pt x="7217" y="2144"/>
                  </a:lnTo>
                  <a:lnTo>
                    <a:pt x="7217"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5"/>
            <p:cNvSpPr/>
            <p:nvPr/>
          </p:nvSpPr>
          <p:spPr>
            <a:xfrm>
              <a:off x="6211047" y="2222522"/>
              <a:ext cx="215716" cy="32072"/>
            </a:xfrm>
            <a:custGeom>
              <a:rect b="b" l="l" r="r" t="t"/>
              <a:pathLst>
                <a:path extrusionOk="0" h="1073" w="7217">
                  <a:moveTo>
                    <a:pt x="1" y="1"/>
                  </a:moveTo>
                  <a:lnTo>
                    <a:pt x="1" y="1072"/>
                  </a:lnTo>
                  <a:lnTo>
                    <a:pt x="7217" y="1072"/>
                  </a:lnTo>
                  <a:lnTo>
                    <a:pt x="7217"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5"/>
            <p:cNvSpPr/>
            <p:nvPr/>
          </p:nvSpPr>
          <p:spPr>
            <a:xfrm>
              <a:off x="6267300" y="2102244"/>
              <a:ext cx="159463" cy="64084"/>
            </a:xfrm>
            <a:custGeom>
              <a:rect b="b" l="l" r="r" t="t"/>
              <a:pathLst>
                <a:path extrusionOk="0" h="2144" w="5335">
                  <a:moveTo>
                    <a:pt x="0" y="0"/>
                  </a:moveTo>
                  <a:lnTo>
                    <a:pt x="0" y="2143"/>
                  </a:lnTo>
                  <a:lnTo>
                    <a:pt x="5335" y="2143"/>
                  </a:lnTo>
                  <a:lnTo>
                    <a:pt x="533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5"/>
            <p:cNvSpPr/>
            <p:nvPr/>
          </p:nvSpPr>
          <p:spPr>
            <a:xfrm>
              <a:off x="6267300" y="2135691"/>
              <a:ext cx="159463" cy="32042"/>
            </a:xfrm>
            <a:custGeom>
              <a:rect b="b" l="l" r="r" t="t"/>
              <a:pathLst>
                <a:path extrusionOk="0" h="1072" w="5335">
                  <a:moveTo>
                    <a:pt x="0" y="0"/>
                  </a:moveTo>
                  <a:lnTo>
                    <a:pt x="0" y="1072"/>
                  </a:lnTo>
                  <a:lnTo>
                    <a:pt x="5335" y="1072"/>
                  </a:lnTo>
                  <a:lnTo>
                    <a:pt x="5335"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5"/>
            <p:cNvSpPr/>
            <p:nvPr/>
          </p:nvSpPr>
          <p:spPr>
            <a:xfrm>
              <a:off x="6320684" y="2015383"/>
              <a:ext cx="106080" cy="64084"/>
            </a:xfrm>
            <a:custGeom>
              <a:rect b="b" l="l" r="r" t="t"/>
              <a:pathLst>
                <a:path extrusionOk="0" h="2144" w="3549">
                  <a:moveTo>
                    <a:pt x="0" y="1"/>
                  </a:moveTo>
                  <a:lnTo>
                    <a:pt x="0" y="2144"/>
                  </a:lnTo>
                  <a:lnTo>
                    <a:pt x="3549" y="2144"/>
                  </a:lnTo>
                  <a:lnTo>
                    <a:pt x="354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5"/>
            <p:cNvSpPr/>
            <p:nvPr/>
          </p:nvSpPr>
          <p:spPr>
            <a:xfrm>
              <a:off x="6320684" y="2048142"/>
              <a:ext cx="106080" cy="32042"/>
            </a:xfrm>
            <a:custGeom>
              <a:rect b="b" l="l" r="r" t="t"/>
              <a:pathLst>
                <a:path extrusionOk="0" h="1072" w="3549">
                  <a:moveTo>
                    <a:pt x="0" y="0"/>
                  </a:moveTo>
                  <a:lnTo>
                    <a:pt x="0" y="1072"/>
                  </a:lnTo>
                  <a:lnTo>
                    <a:pt x="3549" y="1072"/>
                  </a:lnTo>
                  <a:lnTo>
                    <a:pt x="354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55"/>
            <p:cNvSpPr/>
            <p:nvPr/>
          </p:nvSpPr>
          <p:spPr>
            <a:xfrm>
              <a:off x="6082220" y="2015383"/>
              <a:ext cx="270505" cy="64084"/>
            </a:xfrm>
            <a:custGeom>
              <a:rect b="b" l="l" r="r" t="t"/>
              <a:pathLst>
                <a:path extrusionOk="0" h="2144" w="9050">
                  <a:moveTo>
                    <a:pt x="1" y="1"/>
                  </a:moveTo>
                  <a:lnTo>
                    <a:pt x="1" y="2144"/>
                  </a:lnTo>
                  <a:lnTo>
                    <a:pt x="7978" y="2144"/>
                  </a:lnTo>
                  <a:lnTo>
                    <a:pt x="9050" y="1072"/>
                  </a:lnTo>
                  <a:lnTo>
                    <a:pt x="797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55"/>
            <p:cNvSpPr/>
            <p:nvPr/>
          </p:nvSpPr>
          <p:spPr>
            <a:xfrm>
              <a:off x="6082938" y="2102244"/>
              <a:ext cx="219273" cy="64084"/>
            </a:xfrm>
            <a:custGeom>
              <a:rect b="b" l="l" r="r" t="t"/>
              <a:pathLst>
                <a:path extrusionOk="0" h="2144" w="7336">
                  <a:moveTo>
                    <a:pt x="0" y="0"/>
                  </a:moveTo>
                  <a:lnTo>
                    <a:pt x="0" y="2143"/>
                  </a:lnTo>
                  <a:lnTo>
                    <a:pt x="6264" y="2143"/>
                  </a:lnTo>
                  <a:lnTo>
                    <a:pt x="7335" y="1072"/>
                  </a:lnTo>
                  <a:lnTo>
                    <a:pt x="626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5"/>
            <p:cNvSpPr/>
            <p:nvPr/>
          </p:nvSpPr>
          <p:spPr>
            <a:xfrm>
              <a:off x="6082220" y="2189792"/>
              <a:ext cx="160898" cy="64084"/>
            </a:xfrm>
            <a:custGeom>
              <a:rect b="b" l="l" r="r" t="t"/>
              <a:pathLst>
                <a:path extrusionOk="0" h="2144" w="5383">
                  <a:moveTo>
                    <a:pt x="1" y="0"/>
                  </a:moveTo>
                  <a:lnTo>
                    <a:pt x="1" y="2143"/>
                  </a:lnTo>
                  <a:lnTo>
                    <a:pt x="4311" y="2143"/>
                  </a:lnTo>
                  <a:lnTo>
                    <a:pt x="5383" y="1072"/>
                  </a:lnTo>
                  <a:lnTo>
                    <a:pt x="4311"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5"/>
            <p:cNvSpPr/>
            <p:nvPr/>
          </p:nvSpPr>
          <p:spPr>
            <a:xfrm>
              <a:off x="6364802" y="1974104"/>
              <a:ext cx="61962" cy="20684"/>
            </a:xfrm>
            <a:custGeom>
              <a:rect b="b" l="l" r="r" t="t"/>
              <a:pathLst>
                <a:path extrusionOk="0" h="692" w="2073">
                  <a:moveTo>
                    <a:pt x="1" y="0"/>
                  </a:moveTo>
                  <a:lnTo>
                    <a:pt x="1" y="691"/>
                  </a:lnTo>
                  <a:lnTo>
                    <a:pt x="2073" y="691"/>
                  </a:lnTo>
                  <a:lnTo>
                    <a:pt x="207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5"/>
            <p:cNvSpPr/>
            <p:nvPr/>
          </p:nvSpPr>
          <p:spPr>
            <a:xfrm>
              <a:off x="6364802" y="1934948"/>
              <a:ext cx="61962" cy="20684"/>
            </a:xfrm>
            <a:custGeom>
              <a:rect b="b" l="l" r="r" t="t"/>
              <a:pathLst>
                <a:path extrusionOk="0" h="692" w="2073">
                  <a:moveTo>
                    <a:pt x="1" y="1"/>
                  </a:moveTo>
                  <a:lnTo>
                    <a:pt x="1" y="691"/>
                  </a:lnTo>
                  <a:lnTo>
                    <a:pt x="2073" y="691"/>
                  </a:lnTo>
                  <a:lnTo>
                    <a:pt x="207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5"/>
            <p:cNvSpPr/>
            <p:nvPr/>
          </p:nvSpPr>
          <p:spPr>
            <a:xfrm>
              <a:off x="6324241" y="1974104"/>
              <a:ext cx="20684" cy="20684"/>
            </a:xfrm>
            <a:custGeom>
              <a:rect b="b" l="l" r="r" t="t"/>
              <a:pathLst>
                <a:path extrusionOk="0" h="692" w="692">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5"/>
            <p:cNvSpPr/>
            <p:nvPr/>
          </p:nvSpPr>
          <p:spPr>
            <a:xfrm>
              <a:off x="6324241" y="1934948"/>
              <a:ext cx="20684" cy="20684"/>
            </a:xfrm>
            <a:custGeom>
              <a:rect b="b" l="l" r="r" t="t"/>
              <a:pathLst>
                <a:path extrusionOk="0" h="692" w="692">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5"/>
            <p:cNvSpPr/>
            <p:nvPr/>
          </p:nvSpPr>
          <p:spPr>
            <a:xfrm>
              <a:off x="6082220" y="2048142"/>
              <a:ext cx="270505" cy="32042"/>
            </a:xfrm>
            <a:custGeom>
              <a:rect b="b" l="l" r="r" t="t"/>
              <a:pathLst>
                <a:path extrusionOk="0" h="1072" w="9050">
                  <a:moveTo>
                    <a:pt x="1" y="0"/>
                  </a:moveTo>
                  <a:lnTo>
                    <a:pt x="1" y="1072"/>
                  </a:lnTo>
                  <a:lnTo>
                    <a:pt x="7978" y="1072"/>
                  </a:lnTo>
                  <a:lnTo>
                    <a:pt x="905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5"/>
            <p:cNvSpPr/>
            <p:nvPr/>
          </p:nvSpPr>
          <p:spPr>
            <a:xfrm>
              <a:off x="6082938" y="2135691"/>
              <a:ext cx="219273" cy="32042"/>
            </a:xfrm>
            <a:custGeom>
              <a:rect b="b" l="l" r="r" t="t"/>
              <a:pathLst>
                <a:path extrusionOk="0" h="1072" w="7336">
                  <a:moveTo>
                    <a:pt x="0" y="0"/>
                  </a:moveTo>
                  <a:lnTo>
                    <a:pt x="0" y="1072"/>
                  </a:lnTo>
                  <a:lnTo>
                    <a:pt x="6264" y="1072"/>
                  </a:lnTo>
                  <a:lnTo>
                    <a:pt x="733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5"/>
            <p:cNvSpPr/>
            <p:nvPr/>
          </p:nvSpPr>
          <p:spPr>
            <a:xfrm>
              <a:off x="6082938" y="2222522"/>
              <a:ext cx="162333" cy="32072"/>
            </a:xfrm>
            <a:custGeom>
              <a:rect b="b" l="l" r="r" t="t"/>
              <a:pathLst>
                <a:path extrusionOk="0" h="1073" w="5431">
                  <a:moveTo>
                    <a:pt x="0" y="1"/>
                  </a:moveTo>
                  <a:lnTo>
                    <a:pt x="0" y="1072"/>
                  </a:lnTo>
                  <a:lnTo>
                    <a:pt x="4358" y="1072"/>
                  </a:lnTo>
                  <a:lnTo>
                    <a:pt x="54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5" name="Google Shape;3565;p55"/>
          <p:cNvGrpSpPr/>
          <p:nvPr/>
        </p:nvGrpSpPr>
        <p:grpSpPr>
          <a:xfrm>
            <a:off x="7008816" y="1922842"/>
            <a:ext cx="343109" cy="344544"/>
            <a:chOff x="6742116" y="1922842"/>
            <a:chExt cx="343109" cy="344544"/>
          </a:xfrm>
        </p:grpSpPr>
        <p:sp>
          <p:nvSpPr>
            <p:cNvPr id="3566" name="Google Shape;3566;p55"/>
            <p:cNvSpPr/>
            <p:nvPr/>
          </p:nvSpPr>
          <p:spPr>
            <a:xfrm>
              <a:off x="6770572" y="2078750"/>
              <a:ext cx="20684" cy="125299"/>
            </a:xfrm>
            <a:custGeom>
              <a:rect b="b" l="l" r="r" t="t"/>
              <a:pathLst>
                <a:path extrusionOk="0" h="4192" w="692">
                  <a:moveTo>
                    <a:pt x="1" y="0"/>
                  </a:moveTo>
                  <a:lnTo>
                    <a:pt x="1" y="4191"/>
                  </a:lnTo>
                  <a:lnTo>
                    <a:pt x="692" y="4191"/>
                  </a:lnTo>
                  <a:lnTo>
                    <a:pt x="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5"/>
            <p:cNvSpPr/>
            <p:nvPr/>
          </p:nvSpPr>
          <p:spPr>
            <a:xfrm>
              <a:off x="6859555" y="1991171"/>
              <a:ext cx="20684" cy="217868"/>
            </a:xfrm>
            <a:custGeom>
              <a:rect b="b" l="l" r="r" t="t"/>
              <a:pathLst>
                <a:path extrusionOk="0" h="7289" w="692">
                  <a:moveTo>
                    <a:pt x="1" y="1"/>
                  </a:moveTo>
                  <a:lnTo>
                    <a:pt x="1" y="7288"/>
                  </a:lnTo>
                  <a:lnTo>
                    <a:pt x="691" y="728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55"/>
            <p:cNvSpPr/>
            <p:nvPr/>
          </p:nvSpPr>
          <p:spPr>
            <a:xfrm>
              <a:off x="6947821" y="2101526"/>
              <a:ext cx="19967" cy="102523"/>
            </a:xfrm>
            <a:custGeom>
              <a:rect b="b" l="l" r="r" t="t"/>
              <a:pathLst>
                <a:path extrusionOk="0" h="3430" w="668">
                  <a:moveTo>
                    <a:pt x="1" y="0"/>
                  </a:moveTo>
                  <a:lnTo>
                    <a:pt x="1" y="3429"/>
                  </a:lnTo>
                  <a:lnTo>
                    <a:pt x="668" y="3429"/>
                  </a:lnTo>
                  <a:lnTo>
                    <a:pt x="66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55"/>
            <p:cNvSpPr/>
            <p:nvPr/>
          </p:nvSpPr>
          <p:spPr>
            <a:xfrm>
              <a:off x="7036805" y="2019657"/>
              <a:ext cx="19967" cy="188666"/>
            </a:xfrm>
            <a:custGeom>
              <a:rect b="b" l="l" r="r" t="t"/>
              <a:pathLst>
                <a:path extrusionOk="0" h="6312" w="668">
                  <a:moveTo>
                    <a:pt x="1" y="1"/>
                  </a:moveTo>
                  <a:lnTo>
                    <a:pt x="1" y="6311"/>
                  </a:lnTo>
                  <a:lnTo>
                    <a:pt x="667" y="6311"/>
                  </a:lnTo>
                  <a:lnTo>
                    <a:pt x="667"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5"/>
            <p:cNvSpPr/>
            <p:nvPr/>
          </p:nvSpPr>
          <p:spPr>
            <a:xfrm>
              <a:off x="6742116" y="2009704"/>
              <a:ext cx="78312" cy="78312"/>
            </a:xfrm>
            <a:custGeom>
              <a:rect b="b" l="l" r="r" t="t"/>
              <a:pathLst>
                <a:path extrusionOk="0" h="2620" w="2620">
                  <a:moveTo>
                    <a:pt x="1310" y="0"/>
                  </a:moveTo>
                  <a:cubicBezTo>
                    <a:pt x="572" y="0"/>
                    <a:pt x="0" y="595"/>
                    <a:pt x="0" y="1310"/>
                  </a:cubicBezTo>
                  <a:cubicBezTo>
                    <a:pt x="0" y="2048"/>
                    <a:pt x="572" y="2620"/>
                    <a:pt x="1310" y="2620"/>
                  </a:cubicBezTo>
                  <a:cubicBezTo>
                    <a:pt x="2025" y="2620"/>
                    <a:pt x="2620" y="2048"/>
                    <a:pt x="2620" y="1310"/>
                  </a:cubicBezTo>
                  <a:cubicBezTo>
                    <a:pt x="2620" y="595"/>
                    <a:pt x="2025" y="0"/>
                    <a:pt x="131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5"/>
            <p:cNvSpPr/>
            <p:nvPr/>
          </p:nvSpPr>
          <p:spPr>
            <a:xfrm>
              <a:off x="6829666" y="1922842"/>
              <a:ext cx="78342" cy="78342"/>
            </a:xfrm>
            <a:custGeom>
              <a:rect b="b" l="l" r="r" t="t"/>
              <a:pathLst>
                <a:path extrusionOk="0" h="2621" w="2621">
                  <a:moveTo>
                    <a:pt x="1310" y="1"/>
                  </a:moveTo>
                  <a:cubicBezTo>
                    <a:pt x="596" y="1"/>
                    <a:pt x="1" y="572"/>
                    <a:pt x="1" y="1311"/>
                  </a:cubicBezTo>
                  <a:cubicBezTo>
                    <a:pt x="1" y="2025"/>
                    <a:pt x="596" y="2620"/>
                    <a:pt x="1310" y="2620"/>
                  </a:cubicBezTo>
                  <a:cubicBezTo>
                    <a:pt x="2049" y="2620"/>
                    <a:pt x="2620" y="2025"/>
                    <a:pt x="2620" y="1311"/>
                  </a:cubicBezTo>
                  <a:cubicBezTo>
                    <a:pt x="2620" y="572"/>
                    <a:pt x="2049" y="1"/>
                    <a:pt x="13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5"/>
            <p:cNvSpPr/>
            <p:nvPr/>
          </p:nvSpPr>
          <p:spPr>
            <a:xfrm>
              <a:off x="6918648" y="2033885"/>
              <a:ext cx="78312" cy="78342"/>
            </a:xfrm>
            <a:custGeom>
              <a:rect b="b" l="l" r="r" t="t"/>
              <a:pathLst>
                <a:path extrusionOk="0" h="2621" w="2620">
                  <a:moveTo>
                    <a:pt x="1310" y="1"/>
                  </a:moveTo>
                  <a:cubicBezTo>
                    <a:pt x="596" y="1"/>
                    <a:pt x="0" y="596"/>
                    <a:pt x="0" y="1311"/>
                  </a:cubicBezTo>
                  <a:cubicBezTo>
                    <a:pt x="0" y="2025"/>
                    <a:pt x="596" y="2620"/>
                    <a:pt x="1310" y="2620"/>
                  </a:cubicBezTo>
                  <a:cubicBezTo>
                    <a:pt x="2048" y="2620"/>
                    <a:pt x="2620" y="2025"/>
                    <a:pt x="2620" y="1311"/>
                  </a:cubicBezTo>
                  <a:cubicBezTo>
                    <a:pt x="2620" y="596"/>
                    <a:pt x="2048" y="1"/>
                    <a:pt x="131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5"/>
            <p:cNvSpPr/>
            <p:nvPr/>
          </p:nvSpPr>
          <p:spPr>
            <a:xfrm>
              <a:off x="7006914" y="1951328"/>
              <a:ext cx="78312" cy="78312"/>
            </a:xfrm>
            <a:custGeom>
              <a:rect b="b" l="l" r="r" t="t"/>
              <a:pathLst>
                <a:path extrusionOk="0" h="2620" w="2620">
                  <a:moveTo>
                    <a:pt x="1310" y="0"/>
                  </a:moveTo>
                  <a:cubicBezTo>
                    <a:pt x="596" y="0"/>
                    <a:pt x="0" y="572"/>
                    <a:pt x="0" y="1310"/>
                  </a:cubicBezTo>
                  <a:cubicBezTo>
                    <a:pt x="0" y="2025"/>
                    <a:pt x="596" y="2620"/>
                    <a:pt x="1310" y="2620"/>
                  </a:cubicBezTo>
                  <a:cubicBezTo>
                    <a:pt x="2048" y="2620"/>
                    <a:pt x="2620" y="2025"/>
                    <a:pt x="2620" y="1310"/>
                  </a:cubicBezTo>
                  <a:cubicBezTo>
                    <a:pt x="2620" y="572"/>
                    <a:pt x="2048" y="0"/>
                    <a:pt x="131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5"/>
            <p:cNvSpPr/>
            <p:nvPr/>
          </p:nvSpPr>
          <p:spPr>
            <a:xfrm>
              <a:off x="6742116"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5"/>
            <p:cNvSpPr/>
            <p:nvPr/>
          </p:nvSpPr>
          <p:spPr>
            <a:xfrm>
              <a:off x="6827543"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5"/>
            <p:cNvSpPr/>
            <p:nvPr/>
          </p:nvSpPr>
          <p:spPr>
            <a:xfrm>
              <a:off x="6913657" y="2204020"/>
              <a:ext cx="99683" cy="63367"/>
            </a:xfrm>
            <a:custGeom>
              <a:rect b="b" l="l" r="r" t="t"/>
              <a:pathLst>
                <a:path extrusionOk="0" h="2120" w="3335">
                  <a:moveTo>
                    <a:pt x="1" y="0"/>
                  </a:moveTo>
                  <a:lnTo>
                    <a:pt x="1" y="2120"/>
                  </a:lnTo>
                  <a:lnTo>
                    <a:pt x="2882" y="2120"/>
                  </a:lnTo>
                  <a:lnTo>
                    <a:pt x="3335" y="1048"/>
                  </a:lnTo>
                  <a:lnTo>
                    <a:pt x="2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5"/>
            <p:cNvSpPr/>
            <p:nvPr/>
          </p:nvSpPr>
          <p:spPr>
            <a:xfrm>
              <a:off x="6999083" y="2204020"/>
              <a:ext cx="86143" cy="63367"/>
            </a:xfrm>
            <a:custGeom>
              <a:rect b="b" l="l" r="r" t="t"/>
              <a:pathLst>
                <a:path extrusionOk="0" h="2120" w="2882">
                  <a:moveTo>
                    <a:pt x="0" y="0"/>
                  </a:moveTo>
                  <a:lnTo>
                    <a:pt x="0" y="2120"/>
                  </a:lnTo>
                  <a:lnTo>
                    <a:pt x="2882" y="2120"/>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8" name="Google Shape;3578;p55"/>
          <p:cNvGrpSpPr/>
          <p:nvPr/>
        </p:nvGrpSpPr>
        <p:grpSpPr>
          <a:xfrm>
            <a:off x="7749875" y="1922842"/>
            <a:ext cx="344573" cy="344543"/>
            <a:chOff x="7406975" y="1922842"/>
            <a:chExt cx="344573" cy="344543"/>
          </a:xfrm>
        </p:grpSpPr>
        <p:sp>
          <p:nvSpPr>
            <p:cNvPr id="3579" name="Google Shape;3579;p55"/>
            <p:cNvSpPr/>
            <p:nvPr/>
          </p:nvSpPr>
          <p:spPr>
            <a:xfrm>
              <a:off x="7406975" y="1923739"/>
              <a:ext cx="344572" cy="177816"/>
            </a:xfrm>
            <a:custGeom>
              <a:rect b="b" l="l" r="r" t="t"/>
              <a:pathLst>
                <a:path extrusionOk="0" h="5949" w="11528">
                  <a:moveTo>
                    <a:pt x="5748" y="1"/>
                  </a:moveTo>
                  <a:cubicBezTo>
                    <a:pt x="4217" y="1"/>
                    <a:pt x="2783" y="599"/>
                    <a:pt x="1716" y="1685"/>
                  </a:cubicBezTo>
                  <a:cubicBezTo>
                    <a:pt x="644" y="2757"/>
                    <a:pt x="1" y="4234"/>
                    <a:pt x="1" y="5781"/>
                  </a:cubicBezTo>
                  <a:lnTo>
                    <a:pt x="1" y="5948"/>
                  </a:lnTo>
                  <a:lnTo>
                    <a:pt x="11527" y="5948"/>
                  </a:lnTo>
                  <a:lnTo>
                    <a:pt x="11527" y="5924"/>
                  </a:lnTo>
                  <a:lnTo>
                    <a:pt x="11527" y="5734"/>
                  </a:lnTo>
                  <a:cubicBezTo>
                    <a:pt x="11527" y="3829"/>
                    <a:pt x="10598" y="2043"/>
                    <a:pt x="8931" y="947"/>
                  </a:cubicBezTo>
                  <a:cubicBezTo>
                    <a:pt x="8336" y="542"/>
                    <a:pt x="7669" y="257"/>
                    <a:pt x="6907" y="114"/>
                  </a:cubicBezTo>
                  <a:cubicBezTo>
                    <a:pt x="6518" y="38"/>
                    <a:pt x="6130" y="1"/>
                    <a:pt x="5748"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5"/>
            <p:cNvSpPr/>
            <p:nvPr/>
          </p:nvSpPr>
          <p:spPr>
            <a:xfrm>
              <a:off x="7579263" y="1922842"/>
              <a:ext cx="172286" cy="177278"/>
            </a:xfrm>
            <a:custGeom>
              <a:rect b="b" l="l" r="r" t="t"/>
              <a:pathLst>
                <a:path extrusionOk="0" h="5931" w="5764">
                  <a:moveTo>
                    <a:pt x="0" y="1"/>
                  </a:moveTo>
                  <a:lnTo>
                    <a:pt x="0" y="5931"/>
                  </a:lnTo>
                  <a:lnTo>
                    <a:pt x="5763" y="5931"/>
                  </a:lnTo>
                  <a:lnTo>
                    <a:pt x="5763" y="5764"/>
                  </a:lnTo>
                  <a:cubicBezTo>
                    <a:pt x="5763" y="4216"/>
                    <a:pt x="5168" y="2787"/>
                    <a:pt x="4072" y="1692"/>
                  </a:cubicBezTo>
                  <a:cubicBezTo>
                    <a:pt x="2977" y="596"/>
                    <a:pt x="1548" y="1"/>
                    <a:pt x="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5"/>
            <p:cNvSpPr/>
            <p:nvPr/>
          </p:nvSpPr>
          <p:spPr>
            <a:xfrm>
              <a:off x="7406975" y="2093695"/>
              <a:ext cx="344572" cy="172435"/>
            </a:xfrm>
            <a:custGeom>
              <a:rect b="b" l="l" r="r" t="t"/>
              <a:pathLst>
                <a:path extrusionOk="0" h="5769" w="11528">
                  <a:moveTo>
                    <a:pt x="1" y="0"/>
                  </a:moveTo>
                  <a:cubicBezTo>
                    <a:pt x="1" y="1548"/>
                    <a:pt x="644" y="3001"/>
                    <a:pt x="1716" y="4072"/>
                  </a:cubicBezTo>
                  <a:cubicBezTo>
                    <a:pt x="2773" y="5168"/>
                    <a:pt x="4190" y="5769"/>
                    <a:pt x="5705" y="5769"/>
                  </a:cubicBezTo>
                  <a:cubicBezTo>
                    <a:pt x="6101" y="5769"/>
                    <a:pt x="6503" y="5728"/>
                    <a:pt x="6907" y="5644"/>
                  </a:cubicBezTo>
                  <a:cubicBezTo>
                    <a:pt x="7669" y="5501"/>
                    <a:pt x="8336" y="5239"/>
                    <a:pt x="8931" y="4811"/>
                  </a:cubicBezTo>
                  <a:cubicBezTo>
                    <a:pt x="10598" y="3715"/>
                    <a:pt x="11527" y="1929"/>
                    <a:pt x="11527" y="24"/>
                  </a:cubicBezTo>
                  <a:lnTo>
                    <a:pt x="1152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5"/>
            <p:cNvSpPr/>
            <p:nvPr/>
          </p:nvSpPr>
          <p:spPr>
            <a:xfrm>
              <a:off x="7579263" y="2094412"/>
              <a:ext cx="172286" cy="172973"/>
            </a:xfrm>
            <a:custGeom>
              <a:rect b="b" l="l" r="r" t="t"/>
              <a:pathLst>
                <a:path extrusionOk="0" h="5787" w="5764">
                  <a:moveTo>
                    <a:pt x="5763" y="0"/>
                  </a:moveTo>
                  <a:cubicBezTo>
                    <a:pt x="5763" y="8"/>
                    <a:pt x="5763" y="16"/>
                    <a:pt x="5763" y="24"/>
                  </a:cubicBezTo>
                  <a:lnTo>
                    <a:pt x="5763" y="24"/>
                  </a:lnTo>
                  <a:lnTo>
                    <a:pt x="5763" y="0"/>
                  </a:lnTo>
                  <a:close/>
                  <a:moveTo>
                    <a:pt x="0" y="24"/>
                  </a:moveTo>
                  <a:lnTo>
                    <a:pt x="0" y="5787"/>
                  </a:lnTo>
                  <a:cubicBezTo>
                    <a:pt x="1548" y="5787"/>
                    <a:pt x="2977" y="5192"/>
                    <a:pt x="4072" y="4072"/>
                  </a:cubicBezTo>
                  <a:cubicBezTo>
                    <a:pt x="5162" y="2982"/>
                    <a:pt x="5757" y="1563"/>
                    <a:pt x="5763" y="24"/>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5"/>
            <p:cNvSpPr/>
            <p:nvPr/>
          </p:nvSpPr>
          <p:spPr>
            <a:xfrm>
              <a:off x="7455398" y="1969830"/>
              <a:ext cx="131725" cy="249163"/>
            </a:xfrm>
            <a:custGeom>
              <a:rect b="b" l="l" r="r" t="t"/>
              <a:pathLst>
                <a:path extrusionOk="0" h="8336" w="4407">
                  <a:moveTo>
                    <a:pt x="4168" y="1"/>
                  </a:moveTo>
                  <a:cubicBezTo>
                    <a:pt x="1882" y="1"/>
                    <a:pt x="0" y="1882"/>
                    <a:pt x="0" y="4168"/>
                  </a:cubicBezTo>
                  <a:cubicBezTo>
                    <a:pt x="0" y="6454"/>
                    <a:pt x="1882" y="8336"/>
                    <a:pt x="4168" y="8336"/>
                  </a:cubicBezTo>
                  <a:cubicBezTo>
                    <a:pt x="4263" y="8336"/>
                    <a:pt x="4335" y="8097"/>
                    <a:pt x="4406" y="8097"/>
                  </a:cubicBezTo>
                  <a:lnTo>
                    <a:pt x="4406" y="239"/>
                  </a:lnTo>
                  <a:cubicBezTo>
                    <a:pt x="4311" y="239"/>
                    <a:pt x="4216" y="1"/>
                    <a:pt x="416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5"/>
            <p:cNvSpPr/>
            <p:nvPr/>
          </p:nvSpPr>
          <p:spPr>
            <a:xfrm>
              <a:off x="7579950" y="1969113"/>
              <a:ext cx="124611" cy="249880"/>
            </a:xfrm>
            <a:custGeom>
              <a:rect b="b" l="l" r="r" t="t"/>
              <a:pathLst>
                <a:path extrusionOk="0" h="8360" w="4169">
                  <a:moveTo>
                    <a:pt x="1" y="1"/>
                  </a:moveTo>
                  <a:lnTo>
                    <a:pt x="1" y="8360"/>
                  </a:lnTo>
                  <a:cubicBezTo>
                    <a:pt x="2287" y="8360"/>
                    <a:pt x="4168" y="6478"/>
                    <a:pt x="4168" y="4192"/>
                  </a:cubicBezTo>
                  <a:cubicBezTo>
                    <a:pt x="4168" y="1906"/>
                    <a:pt x="2287" y="25"/>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5"/>
            <p:cNvSpPr/>
            <p:nvPr/>
          </p:nvSpPr>
          <p:spPr>
            <a:xfrm>
              <a:off x="7500950" y="2015383"/>
              <a:ext cx="158058" cy="158058"/>
            </a:xfrm>
            <a:custGeom>
              <a:rect b="b" l="l" r="r" t="t"/>
              <a:pathLst>
                <a:path extrusionOk="0" h="5288" w="5288">
                  <a:moveTo>
                    <a:pt x="2644" y="1"/>
                  </a:moveTo>
                  <a:cubicBezTo>
                    <a:pt x="1167" y="1"/>
                    <a:pt x="0" y="1191"/>
                    <a:pt x="0" y="2644"/>
                  </a:cubicBezTo>
                  <a:cubicBezTo>
                    <a:pt x="0" y="4097"/>
                    <a:pt x="1167" y="5287"/>
                    <a:pt x="2644" y="5287"/>
                  </a:cubicBezTo>
                  <a:cubicBezTo>
                    <a:pt x="4097" y="5287"/>
                    <a:pt x="5287" y="4097"/>
                    <a:pt x="5287" y="2644"/>
                  </a:cubicBezTo>
                  <a:cubicBezTo>
                    <a:pt x="5287" y="1191"/>
                    <a:pt x="4097" y="1"/>
                    <a:pt x="2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5"/>
            <p:cNvSpPr/>
            <p:nvPr/>
          </p:nvSpPr>
          <p:spPr>
            <a:xfrm>
              <a:off x="7579850" y="2015475"/>
              <a:ext cx="79750" cy="158802"/>
            </a:xfrm>
            <a:custGeom>
              <a:rect b="b" l="l" r="r" t="t"/>
              <a:pathLst>
                <a:path extrusionOk="0" h="5264" w="2644">
                  <a:moveTo>
                    <a:pt x="0" y="0"/>
                  </a:moveTo>
                  <a:lnTo>
                    <a:pt x="0" y="5263"/>
                  </a:lnTo>
                  <a:cubicBezTo>
                    <a:pt x="1453" y="5263"/>
                    <a:pt x="2643" y="4073"/>
                    <a:pt x="2643" y="2620"/>
                  </a:cubicBezTo>
                  <a:cubicBezTo>
                    <a:pt x="2643" y="1167"/>
                    <a:pt x="1477" y="0"/>
                    <a:pt x="0" y="0"/>
                  </a:cubicBez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55"/>
            <p:cNvSpPr/>
            <p:nvPr/>
          </p:nvSpPr>
          <p:spPr>
            <a:xfrm>
              <a:off x="7554334" y="2062370"/>
              <a:ext cx="50574" cy="20684"/>
            </a:xfrm>
            <a:custGeom>
              <a:rect b="b" l="l" r="r" t="t"/>
              <a:pathLst>
                <a:path extrusionOk="0" h="692"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55"/>
            <p:cNvSpPr/>
            <p:nvPr/>
          </p:nvSpPr>
          <p:spPr>
            <a:xfrm>
              <a:off x="7554334" y="2105801"/>
              <a:ext cx="50574" cy="20654"/>
            </a:xfrm>
            <a:custGeom>
              <a:rect b="b" l="l" r="r" t="t"/>
              <a:pathLst>
                <a:path extrusionOk="0" h="691"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5"/>
            <p:cNvSpPr/>
            <p:nvPr/>
          </p:nvSpPr>
          <p:spPr>
            <a:xfrm>
              <a:off x="7579950" y="2062370"/>
              <a:ext cx="25676" cy="20684"/>
            </a:xfrm>
            <a:custGeom>
              <a:rect b="b" l="l" r="r" t="t"/>
              <a:pathLst>
                <a:path extrusionOk="0" h="692"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5"/>
            <p:cNvSpPr/>
            <p:nvPr/>
          </p:nvSpPr>
          <p:spPr>
            <a:xfrm>
              <a:off x="7579950" y="2105801"/>
              <a:ext cx="25676" cy="20654"/>
            </a:xfrm>
            <a:custGeom>
              <a:rect b="b" l="l" r="r" t="t"/>
              <a:pathLst>
                <a:path extrusionOk="0" h="691"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55"/>
          <p:cNvGrpSpPr/>
          <p:nvPr/>
        </p:nvGrpSpPr>
        <p:grpSpPr>
          <a:xfrm>
            <a:off x="7749875" y="2453872"/>
            <a:ext cx="344573" cy="344545"/>
            <a:chOff x="7406975" y="2453872"/>
            <a:chExt cx="344573" cy="344545"/>
          </a:xfrm>
        </p:grpSpPr>
        <p:sp>
          <p:nvSpPr>
            <p:cNvPr id="3592" name="Google Shape;3592;p55"/>
            <p:cNvSpPr/>
            <p:nvPr/>
          </p:nvSpPr>
          <p:spPr>
            <a:xfrm>
              <a:off x="7547938" y="2497273"/>
              <a:ext cx="64084" cy="133160"/>
            </a:xfrm>
            <a:custGeom>
              <a:rect b="b" l="l" r="r" t="t"/>
              <a:pathLst>
                <a:path extrusionOk="0" h="4455" w="2144">
                  <a:moveTo>
                    <a:pt x="0" y="1"/>
                  </a:moveTo>
                  <a:lnTo>
                    <a:pt x="0" y="4454"/>
                  </a:lnTo>
                  <a:lnTo>
                    <a:pt x="2144" y="4454"/>
                  </a:lnTo>
                  <a:lnTo>
                    <a:pt x="21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5"/>
            <p:cNvSpPr/>
            <p:nvPr/>
          </p:nvSpPr>
          <p:spPr>
            <a:xfrm>
              <a:off x="7579950" y="2497273"/>
              <a:ext cx="32072" cy="133160"/>
            </a:xfrm>
            <a:custGeom>
              <a:rect b="b" l="l" r="r" t="t"/>
              <a:pathLst>
                <a:path extrusionOk="0" h="4455" w="1073">
                  <a:moveTo>
                    <a:pt x="1" y="1"/>
                  </a:moveTo>
                  <a:lnTo>
                    <a:pt x="1" y="4454"/>
                  </a:lnTo>
                  <a:lnTo>
                    <a:pt x="1073" y="4454"/>
                  </a:lnTo>
                  <a:lnTo>
                    <a:pt x="10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5"/>
            <p:cNvSpPr/>
            <p:nvPr/>
          </p:nvSpPr>
          <p:spPr>
            <a:xfrm>
              <a:off x="7634769" y="2453872"/>
              <a:ext cx="64084" cy="134565"/>
            </a:xfrm>
            <a:custGeom>
              <a:rect b="b" l="l" r="r" t="t"/>
              <a:pathLst>
                <a:path extrusionOk="0" h="4502" w="2144">
                  <a:moveTo>
                    <a:pt x="1" y="0"/>
                  </a:moveTo>
                  <a:lnTo>
                    <a:pt x="1" y="4501"/>
                  </a:lnTo>
                  <a:lnTo>
                    <a:pt x="2144" y="4501"/>
                  </a:lnTo>
                  <a:lnTo>
                    <a:pt x="2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5"/>
            <p:cNvSpPr/>
            <p:nvPr/>
          </p:nvSpPr>
          <p:spPr>
            <a:xfrm>
              <a:off x="7665377" y="2453872"/>
              <a:ext cx="33477" cy="134565"/>
            </a:xfrm>
            <a:custGeom>
              <a:rect b="b" l="l" r="r" t="t"/>
              <a:pathLst>
                <a:path extrusionOk="0" h="4502" w="1120">
                  <a:moveTo>
                    <a:pt x="1" y="0"/>
                  </a:moveTo>
                  <a:lnTo>
                    <a:pt x="1" y="4501"/>
                  </a:lnTo>
                  <a:lnTo>
                    <a:pt x="1120" y="4501"/>
                  </a:lnTo>
                  <a:lnTo>
                    <a:pt x="112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5"/>
            <p:cNvSpPr/>
            <p:nvPr/>
          </p:nvSpPr>
          <p:spPr>
            <a:xfrm>
              <a:off x="7459794" y="2541421"/>
              <a:ext cx="64084" cy="133847"/>
            </a:xfrm>
            <a:custGeom>
              <a:rect b="b" l="l" r="r" t="t"/>
              <a:pathLst>
                <a:path extrusionOk="0" h="4478" w="2144">
                  <a:moveTo>
                    <a:pt x="0" y="0"/>
                  </a:moveTo>
                  <a:lnTo>
                    <a:pt x="0" y="4478"/>
                  </a:lnTo>
                  <a:lnTo>
                    <a:pt x="2143" y="4478"/>
                  </a:lnTo>
                  <a:lnTo>
                    <a:pt x="21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5"/>
            <p:cNvSpPr/>
            <p:nvPr/>
          </p:nvSpPr>
          <p:spPr>
            <a:xfrm>
              <a:off x="7492280" y="2541421"/>
              <a:ext cx="32072" cy="133847"/>
            </a:xfrm>
            <a:custGeom>
              <a:rect b="b" l="l" r="r" t="t"/>
              <a:pathLst>
                <a:path extrusionOk="0" h="4478" w="1073">
                  <a:moveTo>
                    <a:pt x="1" y="0"/>
                  </a:moveTo>
                  <a:lnTo>
                    <a:pt x="1" y="4478"/>
                  </a:lnTo>
                  <a:lnTo>
                    <a:pt x="1073" y="4478"/>
                  </a:lnTo>
                  <a:lnTo>
                    <a:pt x="107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5"/>
            <p:cNvSpPr/>
            <p:nvPr/>
          </p:nvSpPr>
          <p:spPr>
            <a:xfrm>
              <a:off x="7547938" y="2628252"/>
              <a:ext cx="64084" cy="116780"/>
            </a:xfrm>
            <a:custGeom>
              <a:rect b="b" l="l" r="r" t="t"/>
              <a:pathLst>
                <a:path extrusionOk="0" h="3907" w="2144">
                  <a:moveTo>
                    <a:pt x="0" y="1"/>
                  </a:moveTo>
                  <a:lnTo>
                    <a:pt x="0" y="3906"/>
                  </a:lnTo>
                  <a:lnTo>
                    <a:pt x="2144" y="3906"/>
                  </a:lnTo>
                  <a:lnTo>
                    <a:pt x="2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5"/>
            <p:cNvSpPr/>
            <p:nvPr/>
          </p:nvSpPr>
          <p:spPr>
            <a:xfrm>
              <a:off x="7634769" y="2584852"/>
              <a:ext cx="64084" cy="160181"/>
            </a:xfrm>
            <a:custGeom>
              <a:rect b="b" l="l" r="r" t="t"/>
              <a:pathLst>
                <a:path extrusionOk="0" h="5359" w="2144">
                  <a:moveTo>
                    <a:pt x="1" y="0"/>
                  </a:moveTo>
                  <a:lnTo>
                    <a:pt x="1" y="5358"/>
                  </a:lnTo>
                  <a:lnTo>
                    <a:pt x="2144" y="5358"/>
                  </a:lnTo>
                  <a:lnTo>
                    <a:pt x="214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5"/>
            <p:cNvSpPr/>
            <p:nvPr/>
          </p:nvSpPr>
          <p:spPr>
            <a:xfrm>
              <a:off x="7579950" y="2628252"/>
              <a:ext cx="32072" cy="116780"/>
            </a:xfrm>
            <a:custGeom>
              <a:rect b="b" l="l" r="r" t="t"/>
              <a:pathLst>
                <a:path extrusionOk="0" h="3907" w="1073">
                  <a:moveTo>
                    <a:pt x="1" y="1"/>
                  </a:moveTo>
                  <a:lnTo>
                    <a:pt x="1" y="3906"/>
                  </a:lnTo>
                  <a:lnTo>
                    <a:pt x="1073" y="3906"/>
                  </a:lnTo>
                  <a:lnTo>
                    <a:pt x="107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5"/>
            <p:cNvSpPr/>
            <p:nvPr/>
          </p:nvSpPr>
          <p:spPr>
            <a:xfrm>
              <a:off x="7665377" y="2584852"/>
              <a:ext cx="33477" cy="160181"/>
            </a:xfrm>
            <a:custGeom>
              <a:rect b="b" l="l" r="r" t="t"/>
              <a:pathLst>
                <a:path extrusionOk="0" h="5359" w="1120">
                  <a:moveTo>
                    <a:pt x="1" y="0"/>
                  </a:moveTo>
                  <a:lnTo>
                    <a:pt x="1" y="5358"/>
                  </a:lnTo>
                  <a:lnTo>
                    <a:pt x="1120" y="5358"/>
                  </a:lnTo>
                  <a:lnTo>
                    <a:pt x="112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5"/>
            <p:cNvSpPr/>
            <p:nvPr/>
          </p:nvSpPr>
          <p:spPr>
            <a:xfrm>
              <a:off x="7459794" y="2671683"/>
              <a:ext cx="64084" cy="73350"/>
            </a:xfrm>
            <a:custGeom>
              <a:rect b="b" l="l" r="r" t="t"/>
              <a:pathLst>
                <a:path extrusionOk="0" h="2454" w="2144">
                  <a:moveTo>
                    <a:pt x="0" y="0"/>
                  </a:moveTo>
                  <a:lnTo>
                    <a:pt x="0" y="2453"/>
                  </a:lnTo>
                  <a:lnTo>
                    <a:pt x="2143" y="2453"/>
                  </a:lnTo>
                  <a:lnTo>
                    <a:pt x="2143"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55"/>
            <p:cNvSpPr/>
            <p:nvPr/>
          </p:nvSpPr>
          <p:spPr>
            <a:xfrm>
              <a:off x="7492280" y="2671683"/>
              <a:ext cx="32072" cy="73350"/>
            </a:xfrm>
            <a:custGeom>
              <a:rect b="b" l="l" r="r" t="t"/>
              <a:pathLst>
                <a:path extrusionOk="0" h="2454" w="1073">
                  <a:moveTo>
                    <a:pt x="1" y="0"/>
                  </a:moveTo>
                  <a:lnTo>
                    <a:pt x="1" y="2453"/>
                  </a:lnTo>
                  <a:lnTo>
                    <a:pt x="1073" y="2453"/>
                  </a:lnTo>
                  <a:lnTo>
                    <a:pt x="107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55"/>
            <p:cNvSpPr/>
            <p:nvPr/>
          </p:nvSpPr>
          <p:spPr>
            <a:xfrm>
              <a:off x="7470342" y="2777733"/>
              <a:ext cx="43460" cy="20684"/>
            </a:xfrm>
            <a:custGeom>
              <a:rect b="b" l="l" r="r" t="t"/>
              <a:pathLst>
                <a:path extrusionOk="0" h="692" w="1454">
                  <a:moveTo>
                    <a:pt x="0" y="1"/>
                  </a:moveTo>
                  <a:lnTo>
                    <a:pt x="0" y="691"/>
                  </a:lnTo>
                  <a:lnTo>
                    <a:pt x="1453" y="691"/>
                  </a:lnTo>
                  <a:lnTo>
                    <a:pt x="145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55"/>
            <p:cNvSpPr/>
            <p:nvPr/>
          </p:nvSpPr>
          <p:spPr>
            <a:xfrm>
              <a:off x="7557891" y="2777733"/>
              <a:ext cx="43460" cy="20684"/>
            </a:xfrm>
            <a:custGeom>
              <a:rect b="b" l="l" r="r" t="t"/>
              <a:pathLst>
                <a:path extrusionOk="0" h="692" w="1454">
                  <a:moveTo>
                    <a:pt x="1" y="1"/>
                  </a:moveTo>
                  <a:lnTo>
                    <a:pt x="1" y="691"/>
                  </a:lnTo>
                  <a:lnTo>
                    <a:pt x="1453" y="691"/>
                  </a:lnTo>
                  <a:lnTo>
                    <a:pt x="145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5"/>
            <p:cNvSpPr/>
            <p:nvPr/>
          </p:nvSpPr>
          <p:spPr>
            <a:xfrm>
              <a:off x="7645440" y="2777733"/>
              <a:ext cx="44177" cy="20684"/>
            </a:xfrm>
            <a:custGeom>
              <a:rect b="b" l="l" r="r" t="t"/>
              <a:pathLst>
                <a:path extrusionOk="0" h="692" w="1478">
                  <a:moveTo>
                    <a:pt x="1" y="1"/>
                  </a:moveTo>
                  <a:lnTo>
                    <a:pt x="1" y="691"/>
                  </a:lnTo>
                  <a:lnTo>
                    <a:pt x="1477" y="691"/>
                  </a:lnTo>
                  <a:lnTo>
                    <a:pt x="147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5"/>
            <p:cNvSpPr/>
            <p:nvPr/>
          </p:nvSpPr>
          <p:spPr>
            <a:xfrm>
              <a:off x="7491684" y="2777733"/>
              <a:ext cx="22119" cy="20684"/>
            </a:xfrm>
            <a:custGeom>
              <a:rect b="b" l="l" r="r" t="t"/>
              <a:pathLst>
                <a:path extrusionOk="0" h="692" w="740">
                  <a:moveTo>
                    <a:pt x="1" y="1"/>
                  </a:moveTo>
                  <a:lnTo>
                    <a:pt x="1" y="691"/>
                  </a:lnTo>
                  <a:lnTo>
                    <a:pt x="739" y="691"/>
                  </a:lnTo>
                  <a:lnTo>
                    <a:pt x="73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5"/>
            <p:cNvSpPr/>
            <p:nvPr/>
          </p:nvSpPr>
          <p:spPr>
            <a:xfrm>
              <a:off x="7579950" y="2777733"/>
              <a:ext cx="22119" cy="20684"/>
            </a:xfrm>
            <a:custGeom>
              <a:rect b="b" l="l" r="r" t="t"/>
              <a:pathLst>
                <a:path extrusionOk="0" h="692" w="740">
                  <a:moveTo>
                    <a:pt x="1" y="1"/>
                  </a:moveTo>
                  <a:lnTo>
                    <a:pt x="1" y="691"/>
                  </a:lnTo>
                  <a:lnTo>
                    <a:pt x="739" y="691"/>
                  </a:lnTo>
                  <a:lnTo>
                    <a:pt x="739"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5"/>
            <p:cNvSpPr/>
            <p:nvPr/>
          </p:nvSpPr>
          <p:spPr>
            <a:xfrm>
              <a:off x="7406975" y="2731463"/>
              <a:ext cx="343855" cy="20684"/>
            </a:xfrm>
            <a:custGeom>
              <a:rect b="b" l="l" r="r" t="t"/>
              <a:pathLst>
                <a:path extrusionOk="0" h="692" w="11504">
                  <a:moveTo>
                    <a:pt x="1" y="1"/>
                  </a:moveTo>
                  <a:lnTo>
                    <a:pt x="1" y="692"/>
                  </a:lnTo>
                  <a:lnTo>
                    <a:pt x="11503" y="692"/>
                  </a:lnTo>
                  <a:lnTo>
                    <a:pt x="1150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5"/>
            <p:cNvSpPr/>
            <p:nvPr/>
          </p:nvSpPr>
          <p:spPr>
            <a:xfrm>
              <a:off x="7579950" y="2731463"/>
              <a:ext cx="171598" cy="20684"/>
            </a:xfrm>
            <a:custGeom>
              <a:rect b="b" l="l" r="r" t="t"/>
              <a:pathLst>
                <a:path extrusionOk="0" h="692" w="5741">
                  <a:moveTo>
                    <a:pt x="1" y="1"/>
                  </a:moveTo>
                  <a:lnTo>
                    <a:pt x="1" y="692"/>
                  </a:lnTo>
                  <a:lnTo>
                    <a:pt x="5740" y="692"/>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5"/>
            <p:cNvSpPr/>
            <p:nvPr/>
          </p:nvSpPr>
          <p:spPr>
            <a:xfrm>
              <a:off x="7665377" y="2777733"/>
              <a:ext cx="22806" cy="20684"/>
            </a:xfrm>
            <a:custGeom>
              <a:rect b="b" l="l" r="r" t="t"/>
              <a:pathLst>
                <a:path extrusionOk="0" h="692" w="763">
                  <a:moveTo>
                    <a:pt x="1" y="1"/>
                  </a:moveTo>
                  <a:lnTo>
                    <a:pt x="1" y="691"/>
                  </a:lnTo>
                  <a:lnTo>
                    <a:pt x="763" y="691"/>
                  </a:lnTo>
                  <a:lnTo>
                    <a:pt x="76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2" name="Google Shape;3612;p55"/>
          <p:cNvGrpSpPr/>
          <p:nvPr/>
        </p:nvGrpSpPr>
        <p:grpSpPr>
          <a:xfrm>
            <a:off x="7008816" y="2443889"/>
            <a:ext cx="343109" cy="343856"/>
            <a:chOff x="6742116" y="2443889"/>
            <a:chExt cx="343109" cy="343856"/>
          </a:xfrm>
        </p:grpSpPr>
        <p:sp>
          <p:nvSpPr>
            <p:cNvPr id="3613" name="Google Shape;3613;p55"/>
            <p:cNvSpPr/>
            <p:nvPr/>
          </p:nvSpPr>
          <p:spPr>
            <a:xfrm>
              <a:off x="6764893" y="2467383"/>
              <a:ext cx="297555" cy="296867"/>
            </a:xfrm>
            <a:custGeom>
              <a:rect b="b" l="l" r="r" t="t"/>
              <a:pathLst>
                <a:path extrusionOk="0" h="9932" w="9955">
                  <a:moveTo>
                    <a:pt x="4978" y="1"/>
                  </a:moveTo>
                  <a:cubicBezTo>
                    <a:pt x="2239" y="1"/>
                    <a:pt x="0" y="2216"/>
                    <a:pt x="0" y="4954"/>
                  </a:cubicBezTo>
                  <a:cubicBezTo>
                    <a:pt x="0" y="7717"/>
                    <a:pt x="2239" y="9931"/>
                    <a:pt x="4978" y="9931"/>
                  </a:cubicBezTo>
                  <a:cubicBezTo>
                    <a:pt x="7716" y="9931"/>
                    <a:pt x="9955" y="7717"/>
                    <a:pt x="9955" y="4954"/>
                  </a:cubicBezTo>
                  <a:cubicBezTo>
                    <a:pt x="9955" y="2216"/>
                    <a:pt x="7716" y="1"/>
                    <a:pt x="497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5"/>
            <p:cNvSpPr/>
            <p:nvPr/>
          </p:nvSpPr>
          <p:spPr>
            <a:xfrm>
              <a:off x="6742116" y="2615459"/>
              <a:ext cx="171569" cy="172286"/>
            </a:xfrm>
            <a:custGeom>
              <a:rect b="b" l="l" r="r" t="t"/>
              <a:pathLst>
                <a:path extrusionOk="0" h="5764" w="5740">
                  <a:moveTo>
                    <a:pt x="0" y="0"/>
                  </a:moveTo>
                  <a:cubicBezTo>
                    <a:pt x="0" y="3191"/>
                    <a:pt x="2596" y="5763"/>
                    <a:pt x="5740" y="5763"/>
                  </a:cubicBezTo>
                  <a:lnTo>
                    <a:pt x="574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5" name="Google Shape;3615;p55"/>
            <p:cNvGrpSpPr/>
            <p:nvPr/>
          </p:nvGrpSpPr>
          <p:grpSpPr>
            <a:xfrm>
              <a:off x="6823986" y="2443889"/>
              <a:ext cx="261240" cy="320362"/>
              <a:chOff x="6823986" y="2443889"/>
              <a:chExt cx="261240" cy="320362"/>
            </a:xfrm>
          </p:grpSpPr>
          <p:sp>
            <p:nvSpPr>
              <p:cNvPr id="3616" name="Google Shape;3616;p55"/>
              <p:cNvSpPr/>
              <p:nvPr/>
            </p:nvSpPr>
            <p:spPr>
              <a:xfrm>
                <a:off x="6913657" y="2579352"/>
                <a:ext cx="148792" cy="184900"/>
              </a:xfrm>
              <a:custGeom>
                <a:rect b="b" l="l" r="r" t="t"/>
                <a:pathLst>
                  <a:path extrusionOk="0" h="6186" w="4978">
                    <a:moveTo>
                      <a:pt x="4294" y="1"/>
                    </a:moveTo>
                    <a:cubicBezTo>
                      <a:pt x="3433" y="1"/>
                      <a:pt x="1846" y="1184"/>
                      <a:pt x="37" y="1184"/>
                    </a:cubicBezTo>
                    <a:cubicBezTo>
                      <a:pt x="25" y="1184"/>
                      <a:pt x="13" y="1184"/>
                      <a:pt x="1" y="1184"/>
                    </a:cubicBezTo>
                    <a:lnTo>
                      <a:pt x="1" y="6185"/>
                    </a:lnTo>
                    <a:cubicBezTo>
                      <a:pt x="2739" y="6185"/>
                      <a:pt x="4978" y="3947"/>
                      <a:pt x="4978" y="1208"/>
                    </a:cubicBezTo>
                    <a:cubicBezTo>
                      <a:pt x="4978" y="302"/>
                      <a:pt x="4728" y="1"/>
                      <a:pt x="4294"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5"/>
              <p:cNvSpPr/>
              <p:nvPr/>
            </p:nvSpPr>
            <p:spPr>
              <a:xfrm>
                <a:off x="6913657" y="2443889"/>
                <a:ext cx="171569" cy="171598"/>
              </a:xfrm>
              <a:custGeom>
                <a:rect b="b" l="l" r="r" t="t"/>
                <a:pathLst>
                  <a:path extrusionOk="0" h="5741" w="5740">
                    <a:moveTo>
                      <a:pt x="1" y="1"/>
                    </a:moveTo>
                    <a:lnTo>
                      <a:pt x="1" y="5740"/>
                    </a:lnTo>
                    <a:lnTo>
                      <a:pt x="5740" y="5740"/>
                    </a:lnTo>
                    <a:cubicBezTo>
                      <a:pt x="5740" y="2597"/>
                      <a:pt x="3192"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5"/>
              <p:cNvSpPr/>
              <p:nvPr/>
            </p:nvSpPr>
            <p:spPr>
              <a:xfrm>
                <a:off x="6823986" y="2653181"/>
                <a:ext cx="51261" cy="20654"/>
              </a:xfrm>
              <a:custGeom>
                <a:rect b="b" l="l" r="r" t="t"/>
                <a:pathLst>
                  <a:path extrusionOk="0" h="691" w="1715">
                    <a:moveTo>
                      <a:pt x="0" y="0"/>
                    </a:moveTo>
                    <a:lnTo>
                      <a:pt x="0" y="691"/>
                    </a:lnTo>
                    <a:lnTo>
                      <a:pt x="1715" y="691"/>
                    </a:lnTo>
                    <a:lnTo>
                      <a:pt x="171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5"/>
              <p:cNvSpPr/>
              <p:nvPr/>
            </p:nvSpPr>
            <p:spPr>
              <a:xfrm>
                <a:off x="6823986" y="2698016"/>
                <a:ext cx="51261" cy="19967"/>
              </a:xfrm>
              <a:custGeom>
                <a:rect b="b" l="l" r="r" t="t"/>
                <a:pathLst>
                  <a:path extrusionOk="0" h="668" w="1715">
                    <a:moveTo>
                      <a:pt x="0" y="1"/>
                    </a:moveTo>
                    <a:lnTo>
                      <a:pt x="0" y="667"/>
                    </a:lnTo>
                    <a:lnTo>
                      <a:pt x="1715" y="667"/>
                    </a:lnTo>
                    <a:lnTo>
                      <a:pt x="171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5"/>
              <p:cNvSpPr/>
              <p:nvPr/>
            </p:nvSpPr>
            <p:spPr>
              <a:xfrm>
                <a:off x="6951378" y="2514370"/>
                <a:ext cx="51291" cy="20684"/>
              </a:xfrm>
              <a:custGeom>
                <a:rect b="b" l="l" r="r" t="t"/>
                <a:pathLst>
                  <a:path extrusionOk="0" h="692" w="1716">
                    <a:moveTo>
                      <a:pt x="1" y="1"/>
                    </a:moveTo>
                    <a:lnTo>
                      <a:pt x="1" y="691"/>
                    </a:lnTo>
                    <a:lnTo>
                      <a:pt x="1715" y="691"/>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5"/>
              <p:cNvSpPr/>
              <p:nvPr/>
            </p:nvSpPr>
            <p:spPr>
              <a:xfrm>
                <a:off x="6951378" y="2559206"/>
                <a:ext cx="51291" cy="19967"/>
              </a:xfrm>
              <a:custGeom>
                <a:rect b="b" l="l" r="r" t="t"/>
                <a:pathLst>
                  <a:path extrusionOk="0" h="668" w="1716">
                    <a:moveTo>
                      <a:pt x="1" y="1"/>
                    </a:moveTo>
                    <a:lnTo>
                      <a:pt x="1" y="668"/>
                    </a:lnTo>
                    <a:lnTo>
                      <a:pt x="1715" y="668"/>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22" name="Google Shape;3622;p55"/>
          <p:cNvGrpSpPr/>
          <p:nvPr/>
        </p:nvGrpSpPr>
        <p:grpSpPr>
          <a:xfrm>
            <a:off x="6273438" y="2473809"/>
            <a:ext cx="343827" cy="288290"/>
            <a:chOff x="6082938" y="2473809"/>
            <a:chExt cx="343827" cy="288290"/>
          </a:xfrm>
        </p:grpSpPr>
        <p:sp>
          <p:nvSpPr>
            <p:cNvPr id="3623" name="Google Shape;3623;p55"/>
            <p:cNvSpPr/>
            <p:nvPr/>
          </p:nvSpPr>
          <p:spPr>
            <a:xfrm>
              <a:off x="6271575" y="2550687"/>
              <a:ext cx="155189" cy="211412"/>
            </a:xfrm>
            <a:custGeom>
              <a:rect b="b" l="l" r="r" t="t"/>
              <a:pathLst>
                <a:path extrusionOk="0" h="7073" w="5192">
                  <a:moveTo>
                    <a:pt x="2596" y="0"/>
                  </a:moveTo>
                  <a:lnTo>
                    <a:pt x="0" y="7073"/>
                  </a:lnTo>
                  <a:lnTo>
                    <a:pt x="5192" y="7073"/>
                  </a:lnTo>
                  <a:lnTo>
                    <a:pt x="259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5"/>
            <p:cNvSpPr/>
            <p:nvPr/>
          </p:nvSpPr>
          <p:spPr>
            <a:xfrm>
              <a:off x="6349140" y="2550687"/>
              <a:ext cx="77624" cy="211412"/>
            </a:xfrm>
            <a:custGeom>
              <a:rect b="b" l="l" r="r" t="t"/>
              <a:pathLst>
                <a:path extrusionOk="0" h="7073" w="2597">
                  <a:moveTo>
                    <a:pt x="1" y="0"/>
                  </a:moveTo>
                  <a:lnTo>
                    <a:pt x="1" y="7073"/>
                  </a:lnTo>
                  <a:lnTo>
                    <a:pt x="2597" y="7073"/>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5"/>
            <p:cNvSpPr/>
            <p:nvPr/>
          </p:nvSpPr>
          <p:spPr>
            <a:xfrm>
              <a:off x="6082938" y="2588409"/>
              <a:ext cx="157341" cy="173691"/>
            </a:xfrm>
            <a:custGeom>
              <a:rect b="b" l="l" r="r" t="t"/>
              <a:pathLst>
                <a:path extrusionOk="0" h="5811" w="5264">
                  <a:moveTo>
                    <a:pt x="2620" y="0"/>
                  </a:moveTo>
                  <a:lnTo>
                    <a:pt x="0" y="5811"/>
                  </a:lnTo>
                  <a:lnTo>
                    <a:pt x="5263" y="5811"/>
                  </a:lnTo>
                  <a:lnTo>
                    <a:pt x="262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5"/>
            <p:cNvSpPr/>
            <p:nvPr/>
          </p:nvSpPr>
          <p:spPr>
            <a:xfrm>
              <a:off x="6161220" y="2588409"/>
              <a:ext cx="78342" cy="173691"/>
            </a:xfrm>
            <a:custGeom>
              <a:rect b="b" l="l" r="r" t="t"/>
              <a:pathLst>
                <a:path extrusionOk="0" h="5811" w="2621">
                  <a:moveTo>
                    <a:pt x="1" y="0"/>
                  </a:moveTo>
                  <a:lnTo>
                    <a:pt x="1" y="5811"/>
                  </a:lnTo>
                  <a:lnTo>
                    <a:pt x="2621" y="5811"/>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55"/>
            <p:cNvSpPr/>
            <p:nvPr/>
          </p:nvSpPr>
          <p:spPr>
            <a:xfrm>
              <a:off x="6178317" y="2486602"/>
              <a:ext cx="153067" cy="275496"/>
            </a:xfrm>
            <a:custGeom>
              <a:rect b="b" l="l" r="r" t="t"/>
              <a:pathLst>
                <a:path extrusionOk="0" h="9217" w="5121">
                  <a:moveTo>
                    <a:pt x="2549" y="1"/>
                  </a:moveTo>
                  <a:lnTo>
                    <a:pt x="0" y="9217"/>
                  </a:lnTo>
                  <a:lnTo>
                    <a:pt x="5121" y="9217"/>
                  </a:lnTo>
                  <a:lnTo>
                    <a:pt x="2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55"/>
            <p:cNvSpPr/>
            <p:nvPr/>
          </p:nvSpPr>
          <p:spPr>
            <a:xfrm>
              <a:off x="6170486" y="2507256"/>
              <a:ext cx="69793" cy="74755"/>
            </a:xfrm>
            <a:custGeom>
              <a:rect b="b" l="l" r="r" t="t"/>
              <a:pathLst>
                <a:path extrusionOk="0" h="2501" w="2335">
                  <a:moveTo>
                    <a:pt x="1834" y="0"/>
                  </a:moveTo>
                  <a:lnTo>
                    <a:pt x="1" y="2048"/>
                  </a:lnTo>
                  <a:lnTo>
                    <a:pt x="501" y="2501"/>
                  </a:lnTo>
                  <a:lnTo>
                    <a:pt x="2334" y="453"/>
                  </a:lnTo>
                  <a:lnTo>
                    <a:pt x="1834"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5"/>
            <p:cNvSpPr/>
            <p:nvPr/>
          </p:nvSpPr>
          <p:spPr>
            <a:xfrm>
              <a:off x="6272262" y="2504417"/>
              <a:ext cx="58405" cy="49139"/>
            </a:xfrm>
            <a:custGeom>
              <a:rect b="b" l="l" r="r" t="t"/>
              <a:pathLst>
                <a:path extrusionOk="0" h="1644" w="1954">
                  <a:moveTo>
                    <a:pt x="406" y="0"/>
                  </a:moveTo>
                  <a:lnTo>
                    <a:pt x="1" y="572"/>
                  </a:lnTo>
                  <a:lnTo>
                    <a:pt x="1549" y="1643"/>
                  </a:lnTo>
                  <a:lnTo>
                    <a:pt x="1954" y="1072"/>
                  </a:lnTo>
                  <a:lnTo>
                    <a:pt x="4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5"/>
            <p:cNvSpPr/>
            <p:nvPr/>
          </p:nvSpPr>
          <p:spPr>
            <a:xfrm>
              <a:off x="6127055" y="2557084"/>
              <a:ext cx="67671" cy="67641"/>
            </a:xfrm>
            <a:custGeom>
              <a:rect b="b" l="l" r="r" t="t"/>
              <a:pathLst>
                <a:path extrusionOk="0" h="2263" w="2264">
                  <a:moveTo>
                    <a:pt x="1144" y="0"/>
                  </a:moveTo>
                  <a:cubicBezTo>
                    <a:pt x="525" y="0"/>
                    <a:pt x="1" y="500"/>
                    <a:pt x="1" y="1143"/>
                  </a:cubicBezTo>
                  <a:cubicBezTo>
                    <a:pt x="1" y="1763"/>
                    <a:pt x="525" y="2263"/>
                    <a:pt x="1144" y="2263"/>
                  </a:cubicBezTo>
                  <a:cubicBezTo>
                    <a:pt x="1763" y="2263"/>
                    <a:pt x="2263" y="1763"/>
                    <a:pt x="2263" y="1143"/>
                  </a:cubicBezTo>
                  <a:cubicBezTo>
                    <a:pt x="2263" y="500"/>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5"/>
            <p:cNvSpPr/>
            <p:nvPr/>
          </p:nvSpPr>
          <p:spPr>
            <a:xfrm>
              <a:off x="6314975" y="2522202"/>
              <a:ext cx="67671" cy="67641"/>
            </a:xfrm>
            <a:custGeom>
              <a:rect b="b" l="l" r="r" t="t"/>
              <a:pathLst>
                <a:path extrusionOk="0" h="2263" w="2264">
                  <a:moveTo>
                    <a:pt x="1144" y="0"/>
                  </a:moveTo>
                  <a:cubicBezTo>
                    <a:pt x="525" y="0"/>
                    <a:pt x="1" y="524"/>
                    <a:pt x="1" y="1144"/>
                  </a:cubicBezTo>
                  <a:cubicBezTo>
                    <a:pt x="1" y="1763"/>
                    <a:pt x="525" y="2263"/>
                    <a:pt x="1144" y="2263"/>
                  </a:cubicBezTo>
                  <a:cubicBezTo>
                    <a:pt x="1763" y="2263"/>
                    <a:pt x="2263" y="1763"/>
                    <a:pt x="2263" y="1144"/>
                  </a:cubicBezTo>
                  <a:cubicBezTo>
                    <a:pt x="2263" y="524"/>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5"/>
            <p:cNvSpPr/>
            <p:nvPr/>
          </p:nvSpPr>
          <p:spPr>
            <a:xfrm>
              <a:off x="6254477" y="2486602"/>
              <a:ext cx="76907" cy="275496"/>
            </a:xfrm>
            <a:custGeom>
              <a:rect b="b" l="l" r="r" t="t"/>
              <a:pathLst>
                <a:path extrusionOk="0" h="9217" w="2573">
                  <a:moveTo>
                    <a:pt x="1" y="1"/>
                  </a:moveTo>
                  <a:lnTo>
                    <a:pt x="1" y="9217"/>
                  </a:lnTo>
                  <a:lnTo>
                    <a:pt x="2573" y="9217"/>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5"/>
            <p:cNvSpPr/>
            <p:nvPr/>
          </p:nvSpPr>
          <p:spPr>
            <a:xfrm>
              <a:off x="6349857" y="2521484"/>
              <a:ext cx="34194" cy="68358"/>
            </a:xfrm>
            <a:custGeom>
              <a:rect b="b" l="l" r="r" t="t"/>
              <a:pathLst>
                <a:path extrusionOk="0" h="2287" w="1144">
                  <a:moveTo>
                    <a:pt x="1" y="1"/>
                  </a:moveTo>
                  <a:lnTo>
                    <a:pt x="1" y="2287"/>
                  </a:lnTo>
                  <a:cubicBezTo>
                    <a:pt x="620" y="2287"/>
                    <a:pt x="1144" y="1787"/>
                    <a:pt x="1144" y="1168"/>
                  </a:cubicBezTo>
                  <a:cubicBezTo>
                    <a:pt x="1144" y="548"/>
                    <a:pt x="596" y="24"/>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55"/>
            <p:cNvSpPr/>
            <p:nvPr/>
          </p:nvSpPr>
          <p:spPr>
            <a:xfrm>
              <a:off x="6161220" y="2556366"/>
              <a:ext cx="34194" cy="68358"/>
            </a:xfrm>
            <a:custGeom>
              <a:rect b="b" l="l" r="r" t="t"/>
              <a:pathLst>
                <a:path extrusionOk="0" h="2287" w="1144">
                  <a:moveTo>
                    <a:pt x="1" y="1"/>
                  </a:moveTo>
                  <a:lnTo>
                    <a:pt x="1" y="2287"/>
                  </a:lnTo>
                  <a:cubicBezTo>
                    <a:pt x="620" y="2287"/>
                    <a:pt x="1144" y="1787"/>
                    <a:pt x="1144" y="1167"/>
                  </a:cubicBezTo>
                  <a:cubicBezTo>
                    <a:pt x="1144" y="524"/>
                    <a:pt x="620"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55"/>
            <p:cNvSpPr/>
            <p:nvPr/>
          </p:nvSpPr>
          <p:spPr>
            <a:xfrm>
              <a:off x="6221030" y="2474497"/>
              <a:ext cx="67641" cy="67671"/>
            </a:xfrm>
            <a:custGeom>
              <a:rect b="b" l="l" r="r" t="t"/>
              <a:pathLst>
                <a:path extrusionOk="0" h="2264" w="2263">
                  <a:moveTo>
                    <a:pt x="1120" y="1"/>
                  </a:moveTo>
                  <a:cubicBezTo>
                    <a:pt x="500" y="1"/>
                    <a:pt x="0" y="501"/>
                    <a:pt x="0" y="1120"/>
                  </a:cubicBezTo>
                  <a:cubicBezTo>
                    <a:pt x="0" y="1739"/>
                    <a:pt x="500" y="2263"/>
                    <a:pt x="1120" y="2263"/>
                  </a:cubicBezTo>
                  <a:cubicBezTo>
                    <a:pt x="1739" y="2263"/>
                    <a:pt x="2263" y="1739"/>
                    <a:pt x="2263" y="1120"/>
                  </a:cubicBezTo>
                  <a:cubicBezTo>
                    <a:pt x="2263" y="501"/>
                    <a:pt x="1739" y="1"/>
                    <a:pt x="11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5"/>
            <p:cNvSpPr/>
            <p:nvPr/>
          </p:nvSpPr>
          <p:spPr>
            <a:xfrm>
              <a:off x="6254477" y="2473809"/>
              <a:ext cx="34194" cy="68358"/>
            </a:xfrm>
            <a:custGeom>
              <a:rect b="b" l="l" r="r" t="t"/>
              <a:pathLst>
                <a:path extrusionOk="0" h="2287" w="1144">
                  <a:moveTo>
                    <a:pt x="1" y="0"/>
                  </a:moveTo>
                  <a:lnTo>
                    <a:pt x="1" y="2286"/>
                  </a:lnTo>
                  <a:cubicBezTo>
                    <a:pt x="644" y="2286"/>
                    <a:pt x="1144" y="1786"/>
                    <a:pt x="1144" y="1143"/>
                  </a:cubicBezTo>
                  <a:cubicBezTo>
                    <a:pt x="1144" y="524"/>
                    <a:pt x="644" y="24"/>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7" name="Google Shape;3637;p55"/>
          <p:cNvGrpSpPr/>
          <p:nvPr/>
        </p:nvGrpSpPr>
        <p:grpSpPr>
          <a:xfrm>
            <a:off x="5523800" y="2453872"/>
            <a:ext cx="343856" cy="343827"/>
            <a:chOff x="5409500" y="2453872"/>
            <a:chExt cx="343856" cy="343827"/>
          </a:xfrm>
        </p:grpSpPr>
        <p:sp>
          <p:nvSpPr>
            <p:cNvPr id="3638" name="Google Shape;3638;p55"/>
            <p:cNvSpPr/>
            <p:nvPr/>
          </p:nvSpPr>
          <p:spPr>
            <a:xfrm>
              <a:off x="5571804" y="2516493"/>
              <a:ext cx="20684" cy="41338"/>
            </a:xfrm>
            <a:custGeom>
              <a:rect b="b" l="l" r="r" t="t"/>
              <a:pathLst>
                <a:path extrusionOk="0" h="1383" w="692">
                  <a:moveTo>
                    <a:pt x="1" y="1"/>
                  </a:moveTo>
                  <a:lnTo>
                    <a:pt x="1" y="1382"/>
                  </a:lnTo>
                  <a:lnTo>
                    <a:pt x="691" y="138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5"/>
            <p:cNvSpPr/>
            <p:nvPr/>
          </p:nvSpPr>
          <p:spPr>
            <a:xfrm>
              <a:off x="5489965" y="2566320"/>
              <a:ext cx="56253" cy="19967"/>
            </a:xfrm>
            <a:custGeom>
              <a:rect b="b" l="l" r="r" t="t"/>
              <a:pathLst>
                <a:path extrusionOk="0" h="668" w="1882">
                  <a:moveTo>
                    <a:pt x="0" y="1"/>
                  </a:moveTo>
                  <a:lnTo>
                    <a:pt x="0" y="668"/>
                  </a:lnTo>
                  <a:lnTo>
                    <a:pt x="1881" y="668"/>
                  </a:lnTo>
                  <a:lnTo>
                    <a:pt x="18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5"/>
            <p:cNvSpPr/>
            <p:nvPr/>
          </p:nvSpPr>
          <p:spPr>
            <a:xfrm>
              <a:off x="5621631" y="2566320"/>
              <a:ext cx="56283" cy="19967"/>
            </a:xfrm>
            <a:custGeom>
              <a:rect b="b" l="l" r="r" t="t"/>
              <a:pathLst>
                <a:path extrusionOk="0" h="668" w="1883">
                  <a:moveTo>
                    <a:pt x="1" y="1"/>
                  </a:moveTo>
                  <a:lnTo>
                    <a:pt x="1" y="668"/>
                  </a:lnTo>
                  <a:lnTo>
                    <a:pt x="1882" y="668"/>
                  </a:lnTo>
                  <a:lnTo>
                    <a:pt x="1882"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5"/>
            <p:cNvSpPr/>
            <p:nvPr/>
          </p:nvSpPr>
          <p:spPr>
            <a:xfrm>
              <a:off x="5571804"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5"/>
            <p:cNvSpPr/>
            <p:nvPr/>
          </p:nvSpPr>
          <p:spPr>
            <a:xfrm>
              <a:off x="5697792" y="2604071"/>
              <a:ext cx="20684" cy="42713"/>
            </a:xfrm>
            <a:custGeom>
              <a:rect b="b" l="l" r="r" t="t"/>
              <a:pathLst>
                <a:path extrusionOk="0" h="1429"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5"/>
            <p:cNvSpPr/>
            <p:nvPr/>
          </p:nvSpPr>
          <p:spPr>
            <a:xfrm>
              <a:off x="5697792" y="2690902"/>
              <a:ext cx="20684" cy="42743"/>
            </a:xfrm>
            <a:custGeom>
              <a:rect b="b" l="l" r="r" t="t"/>
              <a:pathLst>
                <a:path extrusionOk="0" h="1430"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5"/>
            <p:cNvSpPr/>
            <p:nvPr/>
          </p:nvSpPr>
          <p:spPr>
            <a:xfrm>
              <a:off x="5571804" y="2690902"/>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5"/>
            <p:cNvSpPr/>
            <p:nvPr/>
          </p:nvSpPr>
          <p:spPr>
            <a:xfrm>
              <a:off x="5445100"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5"/>
            <p:cNvSpPr/>
            <p:nvPr/>
          </p:nvSpPr>
          <p:spPr>
            <a:xfrm>
              <a:off x="5445100" y="2691620"/>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5"/>
            <p:cNvSpPr/>
            <p:nvPr/>
          </p:nvSpPr>
          <p:spPr>
            <a:xfrm>
              <a:off x="5662222" y="2549970"/>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5"/>
            <p:cNvSpPr/>
            <p:nvPr/>
          </p:nvSpPr>
          <p:spPr>
            <a:xfrm>
              <a:off x="5662222" y="2637518"/>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5"/>
            <p:cNvSpPr/>
            <p:nvPr/>
          </p:nvSpPr>
          <p:spPr>
            <a:xfrm>
              <a:off x="5409500" y="2549970"/>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5"/>
            <p:cNvSpPr/>
            <p:nvPr/>
          </p:nvSpPr>
          <p:spPr>
            <a:xfrm>
              <a:off x="5409500" y="2637518"/>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5"/>
            <p:cNvSpPr/>
            <p:nvPr/>
          </p:nvSpPr>
          <p:spPr>
            <a:xfrm>
              <a:off x="5671459"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5"/>
            <p:cNvSpPr/>
            <p:nvPr/>
          </p:nvSpPr>
          <p:spPr>
            <a:xfrm>
              <a:off x="5418766"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5"/>
            <p:cNvSpPr/>
            <p:nvPr/>
          </p:nvSpPr>
          <p:spPr>
            <a:xfrm>
              <a:off x="5581788" y="2516493"/>
              <a:ext cx="9266" cy="41338"/>
            </a:xfrm>
            <a:custGeom>
              <a:rect b="b" l="l" r="r" t="t"/>
              <a:pathLst>
                <a:path extrusionOk="0" h="1383" w="310">
                  <a:moveTo>
                    <a:pt x="0" y="1"/>
                  </a:moveTo>
                  <a:lnTo>
                    <a:pt x="0" y="1382"/>
                  </a:lnTo>
                  <a:lnTo>
                    <a:pt x="310" y="138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5"/>
            <p:cNvSpPr/>
            <p:nvPr/>
          </p:nvSpPr>
          <p:spPr>
            <a:xfrm>
              <a:off x="5581788" y="2604071"/>
              <a:ext cx="9266" cy="42713"/>
            </a:xfrm>
            <a:custGeom>
              <a:rect b="b" l="l" r="r" t="t"/>
              <a:pathLst>
                <a:path extrusionOk="0" h="1429"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5"/>
            <p:cNvSpPr/>
            <p:nvPr/>
          </p:nvSpPr>
          <p:spPr>
            <a:xfrm>
              <a:off x="5581788" y="2690902"/>
              <a:ext cx="9266" cy="42743"/>
            </a:xfrm>
            <a:custGeom>
              <a:rect b="b" l="l" r="r" t="t"/>
              <a:pathLst>
                <a:path extrusionOk="0" h="1430"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5"/>
            <p:cNvSpPr/>
            <p:nvPr/>
          </p:nvSpPr>
          <p:spPr>
            <a:xfrm>
              <a:off x="5536205" y="2549970"/>
              <a:ext cx="90447" cy="64084"/>
            </a:xfrm>
            <a:custGeom>
              <a:rect b="b" l="l" r="r" t="t"/>
              <a:pathLst>
                <a:path extrusionOk="0" h="2144" w="3026">
                  <a:moveTo>
                    <a:pt x="1" y="0"/>
                  </a:moveTo>
                  <a:lnTo>
                    <a:pt x="1" y="2144"/>
                  </a:lnTo>
                  <a:lnTo>
                    <a:pt x="3025" y="2144"/>
                  </a:lnTo>
                  <a:lnTo>
                    <a:pt x="3025"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5"/>
            <p:cNvSpPr/>
            <p:nvPr/>
          </p:nvSpPr>
          <p:spPr>
            <a:xfrm>
              <a:off x="5536205" y="2637518"/>
              <a:ext cx="90447" cy="64084"/>
            </a:xfrm>
            <a:custGeom>
              <a:rect b="b" l="l" r="r" t="t"/>
              <a:pathLst>
                <a:path extrusionOk="0" h="2144" w="3026">
                  <a:moveTo>
                    <a:pt x="1" y="0"/>
                  </a:moveTo>
                  <a:lnTo>
                    <a:pt x="1" y="2144"/>
                  </a:lnTo>
                  <a:lnTo>
                    <a:pt x="3025" y="2144"/>
                  </a:lnTo>
                  <a:lnTo>
                    <a:pt x="30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5"/>
            <p:cNvSpPr/>
            <p:nvPr/>
          </p:nvSpPr>
          <p:spPr>
            <a:xfrm>
              <a:off x="5544754" y="2724349"/>
              <a:ext cx="73350" cy="73350"/>
            </a:xfrm>
            <a:custGeom>
              <a:rect b="b" l="l" r="r" t="t"/>
              <a:pathLst>
                <a:path extrusionOk="0" h="2454" w="2454">
                  <a:moveTo>
                    <a:pt x="1239" y="1"/>
                  </a:moveTo>
                  <a:cubicBezTo>
                    <a:pt x="548" y="1"/>
                    <a:pt x="1" y="548"/>
                    <a:pt x="1" y="1215"/>
                  </a:cubicBezTo>
                  <a:cubicBezTo>
                    <a:pt x="1" y="1906"/>
                    <a:pt x="548" y="2454"/>
                    <a:pt x="1239" y="2454"/>
                  </a:cubicBezTo>
                  <a:cubicBezTo>
                    <a:pt x="1906" y="2454"/>
                    <a:pt x="2454" y="1906"/>
                    <a:pt x="2454" y="1215"/>
                  </a:cubicBezTo>
                  <a:cubicBezTo>
                    <a:pt x="2454" y="548"/>
                    <a:pt x="1906" y="1"/>
                    <a:pt x="1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5"/>
            <p:cNvSpPr/>
            <p:nvPr/>
          </p:nvSpPr>
          <p:spPr>
            <a:xfrm>
              <a:off x="5528374" y="2453872"/>
              <a:ext cx="107514" cy="72633"/>
            </a:xfrm>
            <a:custGeom>
              <a:rect b="b" l="l" r="r" t="t"/>
              <a:pathLst>
                <a:path extrusionOk="0" h="2430" w="3597">
                  <a:moveTo>
                    <a:pt x="1" y="0"/>
                  </a:moveTo>
                  <a:lnTo>
                    <a:pt x="1" y="2429"/>
                  </a:lnTo>
                  <a:lnTo>
                    <a:pt x="3597" y="2429"/>
                  </a:lnTo>
                  <a:lnTo>
                    <a:pt x="359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55"/>
            <p:cNvSpPr/>
            <p:nvPr/>
          </p:nvSpPr>
          <p:spPr>
            <a:xfrm>
              <a:off x="5581788" y="2724349"/>
              <a:ext cx="36316" cy="73350"/>
            </a:xfrm>
            <a:custGeom>
              <a:rect b="b" l="l" r="r" t="t"/>
              <a:pathLst>
                <a:path extrusionOk="0" h="2454" w="1215">
                  <a:moveTo>
                    <a:pt x="0" y="1"/>
                  </a:moveTo>
                  <a:lnTo>
                    <a:pt x="0" y="2454"/>
                  </a:lnTo>
                  <a:cubicBezTo>
                    <a:pt x="667" y="2454"/>
                    <a:pt x="1215" y="1906"/>
                    <a:pt x="1215" y="1215"/>
                  </a:cubicBezTo>
                  <a:cubicBezTo>
                    <a:pt x="1215" y="572"/>
                    <a:pt x="667"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55"/>
            <p:cNvSpPr/>
            <p:nvPr/>
          </p:nvSpPr>
          <p:spPr>
            <a:xfrm>
              <a:off x="5581788" y="2549970"/>
              <a:ext cx="44865" cy="64084"/>
            </a:xfrm>
            <a:custGeom>
              <a:rect b="b" l="l" r="r" t="t"/>
              <a:pathLst>
                <a:path extrusionOk="0" h="2144" w="1501">
                  <a:moveTo>
                    <a:pt x="0" y="0"/>
                  </a:moveTo>
                  <a:lnTo>
                    <a:pt x="0" y="2144"/>
                  </a:lnTo>
                  <a:lnTo>
                    <a:pt x="1500" y="2144"/>
                  </a:lnTo>
                  <a:lnTo>
                    <a:pt x="1500" y="0"/>
                  </a:lnTo>
                  <a:close/>
                </a:path>
              </a:pathLst>
            </a:custGeom>
            <a:solidFill>
              <a:srgbClr val="9EAA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5"/>
            <p:cNvSpPr/>
            <p:nvPr/>
          </p:nvSpPr>
          <p:spPr>
            <a:xfrm>
              <a:off x="5581788" y="2637518"/>
              <a:ext cx="44865" cy="64084"/>
            </a:xfrm>
            <a:custGeom>
              <a:rect b="b" l="l" r="r" t="t"/>
              <a:pathLst>
                <a:path extrusionOk="0" h="2144" w="1501">
                  <a:moveTo>
                    <a:pt x="0" y="0"/>
                  </a:moveTo>
                  <a:lnTo>
                    <a:pt x="0" y="2144"/>
                  </a:lnTo>
                  <a:lnTo>
                    <a:pt x="1500" y="2144"/>
                  </a:lnTo>
                  <a:lnTo>
                    <a:pt x="150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5"/>
            <p:cNvSpPr/>
            <p:nvPr/>
          </p:nvSpPr>
          <p:spPr>
            <a:xfrm>
              <a:off x="5581788" y="2453872"/>
              <a:ext cx="53413" cy="72633"/>
            </a:xfrm>
            <a:custGeom>
              <a:rect b="b" l="l" r="r" t="t"/>
              <a:pathLst>
                <a:path extrusionOk="0" h="2430" w="1787">
                  <a:moveTo>
                    <a:pt x="0" y="0"/>
                  </a:moveTo>
                  <a:lnTo>
                    <a:pt x="0" y="2429"/>
                  </a:lnTo>
                  <a:lnTo>
                    <a:pt x="1786" y="2429"/>
                  </a:lnTo>
                  <a:lnTo>
                    <a:pt x="178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4" name="Google Shape;3664;p55"/>
          <p:cNvGrpSpPr/>
          <p:nvPr/>
        </p:nvGrpSpPr>
        <p:grpSpPr>
          <a:xfrm>
            <a:off x="4782742" y="2458147"/>
            <a:ext cx="344544" cy="340270"/>
            <a:chOff x="4744642" y="2458147"/>
            <a:chExt cx="344544" cy="340270"/>
          </a:xfrm>
        </p:grpSpPr>
        <p:sp>
          <p:nvSpPr>
            <p:cNvPr id="3665" name="Google Shape;3665;p55"/>
            <p:cNvSpPr/>
            <p:nvPr/>
          </p:nvSpPr>
          <p:spPr>
            <a:xfrm>
              <a:off x="4877743" y="2458147"/>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5"/>
            <p:cNvSpPr/>
            <p:nvPr/>
          </p:nvSpPr>
          <p:spPr>
            <a:xfrm>
              <a:off x="4966009" y="2490159"/>
              <a:ext cx="76190" cy="76907"/>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5"/>
            <p:cNvSpPr/>
            <p:nvPr/>
          </p:nvSpPr>
          <p:spPr>
            <a:xfrm>
              <a:off x="5012279" y="2570594"/>
              <a:ext cx="76907" cy="76190"/>
            </a:xfrm>
            <a:custGeom>
              <a:rect b="b" l="l" r="r" t="t"/>
              <a:pathLst>
                <a:path extrusionOk="0" h="2549" w="2573">
                  <a:moveTo>
                    <a:pt x="1287" y="1"/>
                  </a:moveTo>
                  <a:cubicBezTo>
                    <a:pt x="572" y="1"/>
                    <a:pt x="1" y="572"/>
                    <a:pt x="1" y="1287"/>
                  </a:cubicBezTo>
                  <a:cubicBezTo>
                    <a:pt x="1" y="1977"/>
                    <a:pt x="572" y="2549"/>
                    <a:pt x="1287" y="2549"/>
                  </a:cubicBezTo>
                  <a:cubicBezTo>
                    <a:pt x="1977" y="2549"/>
                    <a:pt x="2573" y="1977"/>
                    <a:pt x="2573" y="1287"/>
                  </a:cubicBezTo>
                  <a:cubicBezTo>
                    <a:pt x="2573" y="572"/>
                    <a:pt x="1977"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55"/>
            <p:cNvSpPr/>
            <p:nvPr/>
          </p:nvSpPr>
          <p:spPr>
            <a:xfrm>
              <a:off x="4995899" y="2661729"/>
              <a:ext cx="76907" cy="76907"/>
            </a:xfrm>
            <a:custGeom>
              <a:rect b="b" l="l" r="r" t="t"/>
              <a:pathLst>
                <a:path extrusionOk="0" h="2573" w="2573">
                  <a:moveTo>
                    <a:pt x="1287" y="0"/>
                  </a:moveTo>
                  <a:cubicBezTo>
                    <a:pt x="596" y="0"/>
                    <a:pt x="1" y="595"/>
                    <a:pt x="1" y="1286"/>
                  </a:cubicBezTo>
                  <a:cubicBezTo>
                    <a:pt x="1" y="2000"/>
                    <a:pt x="596" y="2572"/>
                    <a:pt x="1287" y="2572"/>
                  </a:cubicBezTo>
                  <a:cubicBezTo>
                    <a:pt x="2001" y="2572"/>
                    <a:pt x="2573" y="2000"/>
                    <a:pt x="2573" y="1286"/>
                  </a:cubicBezTo>
                  <a:cubicBezTo>
                    <a:pt x="2573" y="595"/>
                    <a:pt x="2001" y="0"/>
                    <a:pt x="1287"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5"/>
            <p:cNvSpPr/>
            <p:nvPr/>
          </p:nvSpPr>
          <p:spPr>
            <a:xfrm>
              <a:off x="4924730" y="2721510"/>
              <a:ext cx="76907" cy="76907"/>
            </a:xfrm>
            <a:custGeom>
              <a:rect b="b" l="l" r="r" t="t"/>
              <a:pathLst>
                <a:path extrusionOk="0" h="2573" w="2573">
                  <a:moveTo>
                    <a:pt x="1286" y="0"/>
                  </a:moveTo>
                  <a:cubicBezTo>
                    <a:pt x="596" y="0"/>
                    <a:pt x="0" y="572"/>
                    <a:pt x="0" y="1286"/>
                  </a:cubicBezTo>
                  <a:cubicBezTo>
                    <a:pt x="0" y="2001"/>
                    <a:pt x="596" y="2572"/>
                    <a:pt x="1286" y="2572"/>
                  </a:cubicBezTo>
                  <a:cubicBezTo>
                    <a:pt x="2001" y="2572"/>
                    <a:pt x="2572" y="2001"/>
                    <a:pt x="2572" y="1286"/>
                  </a:cubicBezTo>
                  <a:cubicBezTo>
                    <a:pt x="2572" y="572"/>
                    <a:pt x="2001" y="0"/>
                    <a:pt x="128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5"/>
            <p:cNvSpPr/>
            <p:nvPr/>
          </p:nvSpPr>
          <p:spPr>
            <a:xfrm>
              <a:off x="4831473" y="2721510"/>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5"/>
            <p:cNvSpPr/>
            <p:nvPr/>
          </p:nvSpPr>
          <p:spPr>
            <a:xfrm>
              <a:off x="4760304" y="2661729"/>
              <a:ext cx="76907" cy="76907"/>
            </a:xfrm>
            <a:custGeom>
              <a:rect b="b" l="l" r="r" t="t"/>
              <a:pathLst>
                <a:path extrusionOk="0" h="2573" w="2573">
                  <a:moveTo>
                    <a:pt x="1286" y="0"/>
                  </a:moveTo>
                  <a:cubicBezTo>
                    <a:pt x="572" y="0"/>
                    <a:pt x="0" y="595"/>
                    <a:pt x="0" y="1286"/>
                  </a:cubicBezTo>
                  <a:cubicBezTo>
                    <a:pt x="0" y="2000"/>
                    <a:pt x="572" y="2572"/>
                    <a:pt x="1286" y="2572"/>
                  </a:cubicBezTo>
                  <a:cubicBezTo>
                    <a:pt x="2001" y="2572"/>
                    <a:pt x="2572" y="2000"/>
                    <a:pt x="2572" y="1286"/>
                  </a:cubicBezTo>
                  <a:cubicBezTo>
                    <a:pt x="2572" y="595"/>
                    <a:pt x="2001" y="0"/>
                    <a:pt x="128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5"/>
            <p:cNvSpPr/>
            <p:nvPr/>
          </p:nvSpPr>
          <p:spPr>
            <a:xfrm>
              <a:off x="4744642" y="2570594"/>
              <a:ext cx="76190" cy="76190"/>
            </a:xfrm>
            <a:custGeom>
              <a:rect b="b" l="l" r="r" t="t"/>
              <a:pathLst>
                <a:path extrusionOk="0" h="2549" w="2549">
                  <a:moveTo>
                    <a:pt x="1286" y="1"/>
                  </a:moveTo>
                  <a:cubicBezTo>
                    <a:pt x="572" y="1"/>
                    <a:pt x="0" y="572"/>
                    <a:pt x="0" y="1287"/>
                  </a:cubicBezTo>
                  <a:cubicBezTo>
                    <a:pt x="0" y="1977"/>
                    <a:pt x="572" y="2549"/>
                    <a:pt x="1286" y="2549"/>
                  </a:cubicBezTo>
                  <a:cubicBezTo>
                    <a:pt x="1977" y="2549"/>
                    <a:pt x="2549" y="1977"/>
                    <a:pt x="2549" y="1287"/>
                  </a:cubicBezTo>
                  <a:cubicBezTo>
                    <a:pt x="2549" y="572"/>
                    <a:pt x="1977" y="1"/>
                    <a:pt x="12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5"/>
            <p:cNvSpPr/>
            <p:nvPr/>
          </p:nvSpPr>
          <p:spPr>
            <a:xfrm>
              <a:off x="4790912" y="2490159"/>
              <a:ext cx="76190" cy="76907"/>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5"/>
            <p:cNvSpPr/>
            <p:nvPr/>
          </p:nvSpPr>
          <p:spPr>
            <a:xfrm>
              <a:off x="4893405" y="2638236"/>
              <a:ext cx="89730" cy="20654"/>
            </a:xfrm>
            <a:custGeom>
              <a:rect b="b" l="l" r="r" t="t"/>
              <a:pathLst>
                <a:path extrusionOk="0" h="691" w="3002">
                  <a:moveTo>
                    <a:pt x="1" y="0"/>
                  </a:moveTo>
                  <a:lnTo>
                    <a:pt x="1" y="691"/>
                  </a:lnTo>
                  <a:lnTo>
                    <a:pt x="3001" y="691"/>
                  </a:lnTo>
                  <a:lnTo>
                    <a:pt x="300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5"/>
            <p:cNvSpPr/>
            <p:nvPr/>
          </p:nvSpPr>
          <p:spPr>
            <a:xfrm>
              <a:off x="4893405" y="2596927"/>
              <a:ext cx="89730" cy="20684"/>
            </a:xfrm>
            <a:custGeom>
              <a:rect b="b" l="l" r="r" t="t"/>
              <a:pathLst>
                <a:path extrusionOk="0" h="692" w="3002">
                  <a:moveTo>
                    <a:pt x="1" y="1"/>
                  </a:moveTo>
                  <a:lnTo>
                    <a:pt x="1" y="692"/>
                  </a:lnTo>
                  <a:lnTo>
                    <a:pt x="3001" y="692"/>
                  </a:lnTo>
                  <a:lnTo>
                    <a:pt x="300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55"/>
            <p:cNvSpPr/>
            <p:nvPr/>
          </p:nvSpPr>
          <p:spPr>
            <a:xfrm>
              <a:off x="4851410" y="2638236"/>
              <a:ext cx="20684" cy="20654"/>
            </a:xfrm>
            <a:custGeom>
              <a:rect b="b" l="l" r="r" t="t"/>
              <a:pathLst>
                <a:path extrusionOk="0" h="691" w="692">
                  <a:moveTo>
                    <a:pt x="1" y="0"/>
                  </a:moveTo>
                  <a:lnTo>
                    <a:pt x="1"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55"/>
            <p:cNvSpPr/>
            <p:nvPr/>
          </p:nvSpPr>
          <p:spPr>
            <a:xfrm>
              <a:off x="4851410" y="2596927"/>
              <a:ext cx="20684" cy="20684"/>
            </a:xfrm>
            <a:custGeom>
              <a:rect b="b" l="l" r="r" t="t"/>
              <a:pathLst>
                <a:path extrusionOk="0" h="692" w="692">
                  <a:moveTo>
                    <a:pt x="1" y="1"/>
                  </a:moveTo>
                  <a:lnTo>
                    <a:pt x="1" y="692"/>
                  </a:lnTo>
                  <a:lnTo>
                    <a:pt x="691" y="69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5"/>
            <p:cNvSpPr/>
            <p:nvPr/>
          </p:nvSpPr>
          <p:spPr>
            <a:xfrm>
              <a:off x="4916899" y="2458147"/>
              <a:ext cx="38468" cy="76907"/>
            </a:xfrm>
            <a:custGeom>
              <a:rect b="b" l="l" r="r" t="t"/>
              <a:pathLst>
                <a:path extrusionOk="0" h="2573" w="1287">
                  <a:moveTo>
                    <a:pt x="1" y="0"/>
                  </a:moveTo>
                  <a:lnTo>
                    <a:pt x="1" y="2572"/>
                  </a:lnTo>
                  <a:cubicBezTo>
                    <a:pt x="691" y="2572"/>
                    <a:pt x="1286" y="2001"/>
                    <a:pt x="1286" y="1286"/>
                  </a:cubicBezTo>
                  <a:cubicBezTo>
                    <a:pt x="1286" y="572"/>
                    <a:pt x="715"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5"/>
            <p:cNvSpPr/>
            <p:nvPr/>
          </p:nvSpPr>
          <p:spPr>
            <a:xfrm>
              <a:off x="4916899" y="2596927"/>
              <a:ext cx="66236" cy="20684"/>
            </a:xfrm>
            <a:custGeom>
              <a:rect b="b" l="l" r="r" t="t"/>
              <a:pathLst>
                <a:path extrusionOk="0" h="692" w="2216">
                  <a:moveTo>
                    <a:pt x="1" y="1"/>
                  </a:moveTo>
                  <a:lnTo>
                    <a:pt x="1" y="692"/>
                  </a:lnTo>
                  <a:lnTo>
                    <a:pt x="2215" y="692"/>
                  </a:lnTo>
                  <a:lnTo>
                    <a:pt x="2215"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5"/>
            <p:cNvSpPr/>
            <p:nvPr/>
          </p:nvSpPr>
          <p:spPr>
            <a:xfrm>
              <a:off x="4916899" y="2638236"/>
              <a:ext cx="66236" cy="20654"/>
            </a:xfrm>
            <a:custGeom>
              <a:rect b="b" l="l" r="r" t="t"/>
              <a:pathLst>
                <a:path extrusionOk="0" h="691" w="2216">
                  <a:moveTo>
                    <a:pt x="1" y="0"/>
                  </a:moveTo>
                  <a:lnTo>
                    <a:pt x="1" y="691"/>
                  </a:lnTo>
                  <a:lnTo>
                    <a:pt x="2215" y="691"/>
                  </a:lnTo>
                  <a:lnTo>
                    <a:pt x="2215"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1" name="Google Shape;3681;p55"/>
          <p:cNvGrpSpPr/>
          <p:nvPr/>
        </p:nvGrpSpPr>
        <p:grpSpPr>
          <a:xfrm>
            <a:off x="4037379" y="2467383"/>
            <a:ext cx="346697" cy="323203"/>
            <a:chOff x="4075479" y="2467383"/>
            <a:chExt cx="346697" cy="323203"/>
          </a:xfrm>
        </p:grpSpPr>
        <p:sp>
          <p:nvSpPr>
            <p:cNvPr id="3682" name="Google Shape;3682;p55"/>
            <p:cNvSpPr/>
            <p:nvPr/>
          </p:nvSpPr>
          <p:spPr>
            <a:xfrm>
              <a:off x="4163057" y="2489472"/>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5"/>
            <p:cNvSpPr/>
            <p:nvPr/>
          </p:nvSpPr>
          <p:spPr>
            <a:xfrm>
              <a:off x="4163057" y="2516493"/>
              <a:ext cx="192910" cy="25676"/>
            </a:xfrm>
            <a:custGeom>
              <a:rect b="b" l="l" r="r" t="t"/>
              <a:pathLst>
                <a:path extrusionOk="0" h="859" w="6454">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5"/>
            <p:cNvSpPr/>
            <p:nvPr/>
          </p:nvSpPr>
          <p:spPr>
            <a:xfrm>
              <a:off x="4076914" y="2467383"/>
              <a:ext cx="97561" cy="97561"/>
            </a:xfrm>
            <a:custGeom>
              <a:rect b="b" l="l" r="r" t="t"/>
              <a:pathLst>
                <a:path extrusionOk="0" h="3264" w="3264">
                  <a:moveTo>
                    <a:pt x="1620" y="1"/>
                  </a:moveTo>
                  <a:cubicBezTo>
                    <a:pt x="715" y="1"/>
                    <a:pt x="1" y="739"/>
                    <a:pt x="1" y="1620"/>
                  </a:cubicBezTo>
                  <a:cubicBezTo>
                    <a:pt x="1" y="2525"/>
                    <a:pt x="715" y="3263"/>
                    <a:pt x="1620" y="3263"/>
                  </a:cubicBezTo>
                  <a:cubicBezTo>
                    <a:pt x="2525" y="3263"/>
                    <a:pt x="3263" y="2525"/>
                    <a:pt x="3263" y="1620"/>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5"/>
            <p:cNvSpPr/>
            <p:nvPr/>
          </p:nvSpPr>
          <p:spPr>
            <a:xfrm>
              <a:off x="4076914" y="2516493"/>
              <a:ext cx="97561" cy="48452"/>
            </a:xfrm>
            <a:custGeom>
              <a:rect b="b" l="l" r="r" t="t"/>
              <a:pathLst>
                <a:path extrusionOk="0" h="1621" w="3264">
                  <a:moveTo>
                    <a:pt x="1" y="1"/>
                  </a:moveTo>
                  <a:cubicBezTo>
                    <a:pt x="1" y="882"/>
                    <a:pt x="739" y="1620"/>
                    <a:pt x="1620" y="1620"/>
                  </a:cubicBezTo>
                  <a:cubicBezTo>
                    <a:pt x="2525" y="1620"/>
                    <a:pt x="3263" y="882"/>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5"/>
            <p:cNvSpPr/>
            <p:nvPr/>
          </p:nvSpPr>
          <p:spPr>
            <a:xfrm>
              <a:off x="4354534" y="2489472"/>
              <a:ext cx="67641" cy="53413"/>
            </a:xfrm>
            <a:custGeom>
              <a:rect b="b" l="l" r="r" t="t"/>
              <a:pathLst>
                <a:path extrusionOk="0" h="1787" w="2263">
                  <a:moveTo>
                    <a:pt x="0" y="0"/>
                  </a:moveTo>
                  <a:lnTo>
                    <a:pt x="0" y="1786"/>
                  </a:lnTo>
                  <a:lnTo>
                    <a:pt x="1358" y="1786"/>
                  </a:lnTo>
                  <a:cubicBezTo>
                    <a:pt x="1596" y="1786"/>
                    <a:pt x="1834" y="1667"/>
                    <a:pt x="1977" y="1524"/>
                  </a:cubicBezTo>
                  <a:cubicBezTo>
                    <a:pt x="2167" y="1334"/>
                    <a:pt x="2263" y="1072"/>
                    <a:pt x="2215" y="786"/>
                  </a:cubicBezTo>
                  <a:cubicBezTo>
                    <a:pt x="2167" y="333"/>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55"/>
            <p:cNvSpPr/>
            <p:nvPr/>
          </p:nvSpPr>
          <p:spPr>
            <a:xfrm>
              <a:off x="4354886" y="2516493"/>
              <a:ext cx="66954" cy="26393"/>
            </a:xfrm>
            <a:custGeom>
              <a:rect b="b" l="l" r="r" t="t"/>
              <a:pathLst>
                <a:path extrusionOk="0" h="883" w="2240">
                  <a:moveTo>
                    <a:pt x="2239" y="1"/>
                  </a:moveTo>
                  <a:cubicBezTo>
                    <a:pt x="2239" y="9"/>
                    <a:pt x="2239" y="17"/>
                    <a:pt x="2239" y="25"/>
                  </a:cubicBezTo>
                  <a:lnTo>
                    <a:pt x="2239" y="25"/>
                  </a:lnTo>
                  <a:lnTo>
                    <a:pt x="2239" y="1"/>
                  </a:lnTo>
                  <a:close/>
                  <a:moveTo>
                    <a:pt x="1" y="25"/>
                  </a:moveTo>
                  <a:lnTo>
                    <a:pt x="1" y="882"/>
                  </a:lnTo>
                  <a:lnTo>
                    <a:pt x="1358" y="882"/>
                  </a:lnTo>
                  <a:cubicBezTo>
                    <a:pt x="1596" y="882"/>
                    <a:pt x="1810" y="763"/>
                    <a:pt x="1977" y="620"/>
                  </a:cubicBezTo>
                  <a:cubicBezTo>
                    <a:pt x="2138" y="436"/>
                    <a:pt x="2233" y="252"/>
                    <a:pt x="2239" y="25"/>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55"/>
            <p:cNvSpPr/>
            <p:nvPr/>
          </p:nvSpPr>
          <p:spPr>
            <a:xfrm>
              <a:off x="4163057" y="2714396"/>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5"/>
            <p:cNvSpPr/>
            <p:nvPr/>
          </p:nvSpPr>
          <p:spPr>
            <a:xfrm>
              <a:off x="4163057" y="2741446"/>
              <a:ext cx="192910" cy="25646"/>
            </a:xfrm>
            <a:custGeom>
              <a:rect b="b" l="l" r="r" t="t"/>
              <a:pathLst>
                <a:path extrusionOk="0" h="858" w="6454">
                  <a:moveTo>
                    <a:pt x="0" y="0"/>
                  </a:moveTo>
                  <a:lnTo>
                    <a:pt x="0" y="858"/>
                  </a:lnTo>
                  <a:lnTo>
                    <a:pt x="6454" y="858"/>
                  </a:lnTo>
                  <a:lnTo>
                    <a:pt x="6454"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5"/>
            <p:cNvSpPr/>
            <p:nvPr/>
          </p:nvSpPr>
          <p:spPr>
            <a:xfrm>
              <a:off x="4076914" y="2692337"/>
              <a:ext cx="97561" cy="98248"/>
            </a:xfrm>
            <a:custGeom>
              <a:rect b="b" l="l" r="r" t="t"/>
              <a:pathLst>
                <a:path extrusionOk="0" h="3287" w="3264">
                  <a:moveTo>
                    <a:pt x="1620" y="0"/>
                  </a:moveTo>
                  <a:cubicBezTo>
                    <a:pt x="715" y="0"/>
                    <a:pt x="1" y="738"/>
                    <a:pt x="1" y="1643"/>
                  </a:cubicBezTo>
                  <a:cubicBezTo>
                    <a:pt x="1" y="2548"/>
                    <a:pt x="715" y="3286"/>
                    <a:pt x="1620" y="3286"/>
                  </a:cubicBezTo>
                  <a:cubicBezTo>
                    <a:pt x="2525" y="3286"/>
                    <a:pt x="3263" y="2548"/>
                    <a:pt x="3263" y="1643"/>
                  </a:cubicBezTo>
                  <a:cubicBezTo>
                    <a:pt x="3263" y="738"/>
                    <a:pt x="2525" y="0"/>
                    <a:pt x="162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5"/>
            <p:cNvSpPr/>
            <p:nvPr/>
          </p:nvSpPr>
          <p:spPr>
            <a:xfrm>
              <a:off x="4076914" y="2741446"/>
              <a:ext cx="97561" cy="49139"/>
            </a:xfrm>
            <a:custGeom>
              <a:rect b="b" l="l" r="r" t="t"/>
              <a:pathLst>
                <a:path extrusionOk="0" h="1644" w="3264">
                  <a:moveTo>
                    <a:pt x="1" y="0"/>
                  </a:moveTo>
                  <a:cubicBezTo>
                    <a:pt x="1" y="929"/>
                    <a:pt x="739" y="1643"/>
                    <a:pt x="1620" y="1643"/>
                  </a:cubicBezTo>
                  <a:cubicBezTo>
                    <a:pt x="2525" y="1643"/>
                    <a:pt x="3263" y="881"/>
                    <a:pt x="3263"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5"/>
            <p:cNvSpPr/>
            <p:nvPr/>
          </p:nvSpPr>
          <p:spPr>
            <a:xfrm>
              <a:off x="4354534" y="2714396"/>
              <a:ext cx="67641" cy="53413"/>
            </a:xfrm>
            <a:custGeom>
              <a:rect b="b" l="l" r="r" t="t"/>
              <a:pathLst>
                <a:path extrusionOk="0" h="1787" w="2263">
                  <a:moveTo>
                    <a:pt x="0" y="0"/>
                  </a:moveTo>
                  <a:lnTo>
                    <a:pt x="0" y="1786"/>
                  </a:lnTo>
                  <a:lnTo>
                    <a:pt x="1358" y="1786"/>
                  </a:lnTo>
                  <a:cubicBezTo>
                    <a:pt x="1596" y="1786"/>
                    <a:pt x="1834" y="1667"/>
                    <a:pt x="1977" y="1524"/>
                  </a:cubicBezTo>
                  <a:cubicBezTo>
                    <a:pt x="2167" y="1358"/>
                    <a:pt x="2263" y="1072"/>
                    <a:pt x="2215" y="786"/>
                  </a:cubicBezTo>
                  <a:cubicBezTo>
                    <a:pt x="2167" y="334"/>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5"/>
            <p:cNvSpPr/>
            <p:nvPr/>
          </p:nvSpPr>
          <p:spPr>
            <a:xfrm>
              <a:off x="4354886" y="2741446"/>
              <a:ext cx="66954" cy="26363"/>
            </a:xfrm>
            <a:custGeom>
              <a:rect b="b" l="l" r="r" t="t"/>
              <a:pathLst>
                <a:path extrusionOk="0" h="882" w="2240">
                  <a:moveTo>
                    <a:pt x="2239" y="0"/>
                  </a:moveTo>
                  <a:cubicBezTo>
                    <a:pt x="2239" y="8"/>
                    <a:pt x="2239" y="16"/>
                    <a:pt x="2239" y="24"/>
                  </a:cubicBezTo>
                  <a:lnTo>
                    <a:pt x="2239" y="24"/>
                  </a:lnTo>
                  <a:lnTo>
                    <a:pt x="2239" y="0"/>
                  </a:lnTo>
                  <a:close/>
                  <a:moveTo>
                    <a:pt x="1" y="24"/>
                  </a:moveTo>
                  <a:lnTo>
                    <a:pt x="1" y="881"/>
                  </a:lnTo>
                  <a:lnTo>
                    <a:pt x="1358" y="881"/>
                  </a:lnTo>
                  <a:cubicBezTo>
                    <a:pt x="1596" y="881"/>
                    <a:pt x="1810" y="762"/>
                    <a:pt x="1977" y="619"/>
                  </a:cubicBezTo>
                  <a:cubicBezTo>
                    <a:pt x="2138" y="458"/>
                    <a:pt x="2233" y="253"/>
                    <a:pt x="2239" y="24"/>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5"/>
            <p:cNvSpPr/>
            <p:nvPr/>
          </p:nvSpPr>
          <p:spPr>
            <a:xfrm>
              <a:off x="4142403" y="2601919"/>
              <a:ext cx="192940" cy="53413"/>
            </a:xfrm>
            <a:custGeom>
              <a:rect b="b" l="l" r="r" t="t"/>
              <a:pathLst>
                <a:path extrusionOk="0" h="1787" w="6455">
                  <a:moveTo>
                    <a:pt x="0" y="1"/>
                  </a:moveTo>
                  <a:lnTo>
                    <a:pt x="0" y="1787"/>
                  </a:lnTo>
                  <a:lnTo>
                    <a:pt x="6454" y="1787"/>
                  </a:lnTo>
                  <a:lnTo>
                    <a:pt x="645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5"/>
            <p:cNvSpPr/>
            <p:nvPr/>
          </p:nvSpPr>
          <p:spPr>
            <a:xfrm>
              <a:off x="4142403" y="2628252"/>
              <a:ext cx="192940" cy="25676"/>
            </a:xfrm>
            <a:custGeom>
              <a:rect b="b" l="l" r="r" t="t"/>
              <a:pathLst>
                <a:path extrusionOk="0" h="859" w="6455">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5"/>
            <p:cNvSpPr/>
            <p:nvPr/>
          </p:nvSpPr>
          <p:spPr>
            <a:xfrm>
              <a:off x="4323209" y="2579143"/>
              <a:ext cx="97531" cy="98248"/>
            </a:xfrm>
            <a:custGeom>
              <a:rect b="b" l="l" r="r" t="t"/>
              <a:pathLst>
                <a:path extrusionOk="0" h="3287" w="3263">
                  <a:moveTo>
                    <a:pt x="1620" y="1"/>
                  </a:moveTo>
                  <a:cubicBezTo>
                    <a:pt x="739" y="1"/>
                    <a:pt x="0" y="739"/>
                    <a:pt x="0" y="1644"/>
                  </a:cubicBezTo>
                  <a:cubicBezTo>
                    <a:pt x="0" y="2549"/>
                    <a:pt x="739" y="3287"/>
                    <a:pt x="1620" y="3287"/>
                  </a:cubicBezTo>
                  <a:cubicBezTo>
                    <a:pt x="2525" y="3287"/>
                    <a:pt x="3263" y="2549"/>
                    <a:pt x="3263" y="1644"/>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5"/>
            <p:cNvSpPr/>
            <p:nvPr/>
          </p:nvSpPr>
          <p:spPr>
            <a:xfrm>
              <a:off x="4323209" y="2628252"/>
              <a:ext cx="97531" cy="49139"/>
            </a:xfrm>
            <a:custGeom>
              <a:rect b="b" l="l" r="r" t="t"/>
              <a:pathLst>
                <a:path extrusionOk="0" h="1644" w="3263">
                  <a:moveTo>
                    <a:pt x="0" y="1"/>
                  </a:moveTo>
                  <a:cubicBezTo>
                    <a:pt x="0" y="906"/>
                    <a:pt x="739" y="1644"/>
                    <a:pt x="1644" y="1644"/>
                  </a:cubicBezTo>
                  <a:cubicBezTo>
                    <a:pt x="2525" y="1644"/>
                    <a:pt x="3263" y="930"/>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5"/>
            <p:cNvSpPr/>
            <p:nvPr/>
          </p:nvSpPr>
          <p:spPr>
            <a:xfrm>
              <a:off x="4075479" y="2601919"/>
              <a:ext cx="67671" cy="53413"/>
            </a:xfrm>
            <a:custGeom>
              <a:rect b="b" l="l" r="r" t="t"/>
              <a:pathLst>
                <a:path extrusionOk="0" h="1787" w="2264">
                  <a:moveTo>
                    <a:pt x="930" y="1"/>
                  </a:moveTo>
                  <a:cubicBezTo>
                    <a:pt x="525" y="1"/>
                    <a:pt x="96" y="310"/>
                    <a:pt x="49" y="763"/>
                  </a:cubicBezTo>
                  <a:cubicBezTo>
                    <a:pt x="1" y="1072"/>
                    <a:pt x="96" y="1334"/>
                    <a:pt x="287" y="1501"/>
                  </a:cubicBezTo>
                  <a:cubicBezTo>
                    <a:pt x="430" y="1668"/>
                    <a:pt x="668" y="1787"/>
                    <a:pt x="906" y="1787"/>
                  </a:cubicBezTo>
                  <a:lnTo>
                    <a:pt x="2263" y="1787"/>
                  </a:lnTo>
                  <a:lnTo>
                    <a:pt x="2263"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5"/>
            <p:cNvSpPr/>
            <p:nvPr/>
          </p:nvSpPr>
          <p:spPr>
            <a:xfrm>
              <a:off x="4075845" y="2628252"/>
              <a:ext cx="66924" cy="27080"/>
            </a:xfrm>
            <a:custGeom>
              <a:rect b="b" l="l" r="r" t="t"/>
              <a:pathLst>
                <a:path extrusionOk="0" h="906" w="2239">
                  <a:moveTo>
                    <a:pt x="0" y="1"/>
                  </a:moveTo>
                  <a:lnTo>
                    <a:pt x="0" y="25"/>
                  </a:lnTo>
                  <a:lnTo>
                    <a:pt x="1" y="25"/>
                  </a:lnTo>
                  <a:cubicBezTo>
                    <a:pt x="0" y="17"/>
                    <a:pt x="0" y="9"/>
                    <a:pt x="0" y="1"/>
                  </a:cubicBezTo>
                  <a:close/>
                  <a:moveTo>
                    <a:pt x="1" y="25"/>
                  </a:moveTo>
                  <a:cubicBezTo>
                    <a:pt x="7" y="253"/>
                    <a:pt x="101" y="459"/>
                    <a:pt x="262" y="620"/>
                  </a:cubicBezTo>
                  <a:cubicBezTo>
                    <a:pt x="405" y="787"/>
                    <a:pt x="643" y="906"/>
                    <a:pt x="882" y="906"/>
                  </a:cubicBezTo>
                  <a:lnTo>
                    <a:pt x="2239" y="906"/>
                  </a:lnTo>
                  <a:lnTo>
                    <a:pt x="2239" y="25"/>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0" name="Google Shape;3700;p55"/>
          <p:cNvGrpSpPr/>
          <p:nvPr/>
        </p:nvGrpSpPr>
        <p:grpSpPr>
          <a:xfrm>
            <a:off x="3264278" y="2464543"/>
            <a:ext cx="344544" cy="298274"/>
            <a:chOff x="3378578" y="2464543"/>
            <a:chExt cx="344544" cy="298274"/>
          </a:xfrm>
        </p:grpSpPr>
        <p:sp>
          <p:nvSpPr>
            <p:cNvPr id="3701" name="Google Shape;3701;p55"/>
            <p:cNvSpPr/>
            <p:nvPr/>
          </p:nvSpPr>
          <p:spPr>
            <a:xfrm>
              <a:off x="3436954" y="2515088"/>
              <a:ext cx="227104" cy="195780"/>
            </a:xfrm>
            <a:custGeom>
              <a:rect b="b" l="l" r="r" t="t"/>
              <a:pathLst>
                <a:path extrusionOk="0" h="6550" w="7598">
                  <a:moveTo>
                    <a:pt x="1906" y="0"/>
                  </a:moveTo>
                  <a:lnTo>
                    <a:pt x="0" y="3287"/>
                  </a:lnTo>
                  <a:lnTo>
                    <a:pt x="1906" y="6549"/>
                  </a:lnTo>
                  <a:lnTo>
                    <a:pt x="5692" y="6549"/>
                  </a:lnTo>
                  <a:lnTo>
                    <a:pt x="7597" y="3287"/>
                  </a:lnTo>
                  <a:lnTo>
                    <a:pt x="5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5"/>
            <p:cNvSpPr/>
            <p:nvPr/>
          </p:nvSpPr>
          <p:spPr>
            <a:xfrm>
              <a:off x="3550118" y="2515088"/>
              <a:ext cx="113941" cy="195780"/>
            </a:xfrm>
            <a:custGeom>
              <a:rect b="b" l="l" r="r" t="t"/>
              <a:pathLst>
                <a:path extrusionOk="0" h="6550" w="3812">
                  <a:moveTo>
                    <a:pt x="1" y="0"/>
                  </a:moveTo>
                  <a:lnTo>
                    <a:pt x="1" y="6549"/>
                  </a:lnTo>
                  <a:lnTo>
                    <a:pt x="1906" y="6549"/>
                  </a:lnTo>
                  <a:lnTo>
                    <a:pt x="3811" y="3287"/>
                  </a:lnTo>
                  <a:lnTo>
                    <a:pt x="19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5"/>
            <p:cNvSpPr/>
            <p:nvPr/>
          </p:nvSpPr>
          <p:spPr>
            <a:xfrm>
              <a:off x="3464722" y="2706565"/>
              <a:ext cx="173003" cy="56253"/>
            </a:xfrm>
            <a:custGeom>
              <a:rect b="b" l="l" r="r" t="t"/>
              <a:pathLst>
                <a:path extrusionOk="0" h="1882" w="5788">
                  <a:moveTo>
                    <a:pt x="1096" y="0"/>
                  </a:moveTo>
                  <a:lnTo>
                    <a:pt x="334" y="715"/>
                  </a:lnTo>
                  <a:lnTo>
                    <a:pt x="0" y="1882"/>
                  </a:lnTo>
                  <a:lnTo>
                    <a:pt x="5787" y="1882"/>
                  </a:lnTo>
                  <a:lnTo>
                    <a:pt x="5501" y="715"/>
                  </a:lnTo>
                  <a:lnTo>
                    <a:pt x="473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5"/>
            <p:cNvSpPr/>
            <p:nvPr/>
          </p:nvSpPr>
          <p:spPr>
            <a:xfrm>
              <a:off x="3463287" y="2464543"/>
              <a:ext cx="174438" cy="56253"/>
            </a:xfrm>
            <a:custGeom>
              <a:rect b="b" l="l" r="r" t="t"/>
              <a:pathLst>
                <a:path extrusionOk="0" h="1882" w="5836">
                  <a:moveTo>
                    <a:pt x="1" y="1"/>
                  </a:moveTo>
                  <a:lnTo>
                    <a:pt x="310" y="1167"/>
                  </a:lnTo>
                  <a:lnTo>
                    <a:pt x="1096" y="1882"/>
                  </a:lnTo>
                  <a:lnTo>
                    <a:pt x="4716" y="1882"/>
                  </a:lnTo>
                  <a:lnTo>
                    <a:pt x="5502" y="1167"/>
                  </a:lnTo>
                  <a:lnTo>
                    <a:pt x="583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5"/>
            <p:cNvSpPr/>
            <p:nvPr/>
          </p:nvSpPr>
          <p:spPr>
            <a:xfrm>
              <a:off x="3379296" y="2606193"/>
              <a:ext cx="118185" cy="155906"/>
            </a:xfrm>
            <a:custGeom>
              <a:rect b="b" l="l" r="r" t="t"/>
              <a:pathLst>
                <a:path extrusionOk="0" h="5216" w="3954">
                  <a:moveTo>
                    <a:pt x="1144" y="1"/>
                  </a:moveTo>
                  <a:lnTo>
                    <a:pt x="1" y="239"/>
                  </a:lnTo>
                  <a:lnTo>
                    <a:pt x="2882" y="5216"/>
                  </a:lnTo>
                  <a:lnTo>
                    <a:pt x="3954" y="3358"/>
                  </a:lnTo>
                  <a:lnTo>
                    <a:pt x="2144" y="239"/>
                  </a:lnTo>
                  <a:lnTo>
                    <a:pt x="1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5"/>
            <p:cNvSpPr/>
            <p:nvPr/>
          </p:nvSpPr>
          <p:spPr>
            <a:xfrm>
              <a:off x="3535173" y="2626847"/>
              <a:ext cx="74785" cy="19937"/>
            </a:xfrm>
            <a:custGeom>
              <a:rect b="b" l="l" r="r" t="t"/>
              <a:pathLst>
                <a:path extrusionOk="0" h="667"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5"/>
            <p:cNvSpPr/>
            <p:nvPr/>
          </p:nvSpPr>
          <p:spPr>
            <a:xfrm>
              <a:off x="3535173" y="2580577"/>
              <a:ext cx="74785" cy="19967"/>
            </a:xfrm>
            <a:custGeom>
              <a:rect b="b" l="l" r="r" t="t"/>
              <a:pathLst>
                <a:path extrusionOk="0" h="668"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5"/>
            <p:cNvSpPr/>
            <p:nvPr/>
          </p:nvSpPr>
          <p:spPr>
            <a:xfrm>
              <a:off x="3492490" y="2626847"/>
              <a:ext cx="21371" cy="19937"/>
            </a:xfrm>
            <a:custGeom>
              <a:rect b="b" l="l" r="r" t="t"/>
              <a:pathLst>
                <a:path extrusionOk="0" h="667"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5"/>
            <p:cNvSpPr/>
            <p:nvPr/>
          </p:nvSpPr>
          <p:spPr>
            <a:xfrm>
              <a:off x="3492490" y="2580577"/>
              <a:ext cx="21371" cy="19967"/>
            </a:xfrm>
            <a:custGeom>
              <a:rect b="b" l="l" r="r" t="t"/>
              <a:pathLst>
                <a:path extrusionOk="0" h="668"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55"/>
            <p:cNvSpPr/>
            <p:nvPr/>
          </p:nvSpPr>
          <p:spPr>
            <a:xfrm>
              <a:off x="3378578" y="2465261"/>
              <a:ext cx="118185" cy="148792"/>
            </a:xfrm>
            <a:custGeom>
              <a:rect b="b" l="l" r="r" t="t"/>
              <a:pathLst>
                <a:path extrusionOk="0" h="4978" w="3954">
                  <a:moveTo>
                    <a:pt x="2882" y="0"/>
                  </a:moveTo>
                  <a:lnTo>
                    <a:pt x="1" y="4978"/>
                  </a:lnTo>
                  <a:lnTo>
                    <a:pt x="2144" y="4978"/>
                  </a:lnTo>
                  <a:lnTo>
                    <a:pt x="3954" y="1858"/>
                  </a:lnTo>
                  <a:lnTo>
                    <a:pt x="2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55"/>
            <p:cNvSpPr/>
            <p:nvPr/>
          </p:nvSpPr>
          <p:spPr>
            <a:xfrm>
              <a:off x="3550836" y="2580577"/>
              <a:ext cx="59122" cy="19967"/>
            </a:xfrm>
            <a:custGeom>
              <a:rect b="b" l="l" r="r" t="t"/>
              <a:pathLst>
                <a:path extrusionOk="0" h="668"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5"/>
            <p:cNvSpPr/>
            <p:nvPr/>
          </p:nvSpPr>
          <p:spPr>
            <a:xfrm>
              <a:off x="3550836" y="2626847"/>
              <a:ext cx="59122" cy="19937"/>
            </a:xfrm>
            <a:custGeom>
              <a:rect b="b" l="l" r="r" t="t"/>
              <a:pathLst>
                <a:path extrusionOk="0" h="667"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5"/>
            <p:cNvSpPr/>
            <p:nvPr/>
          </p:nvSpPr>
          <p:spPr>
            <a:xfrm>
              <a:off x="3550836" y="2706565"/>
              <a:ext cx="86173" cy="56253"/>
            </a:xfrm>
            <a:custGeom>
              <a:rect b="b" l="l" r="r" t="t"/>
              <a:pathLst>
                <a:path extrusionOk="0" h="1882" w="2883">
                  <a:moveTo>
                    <a:pt x="1" y="0"/>
                  </a:moveTo>
                  <a:lnTo>
                    <a:pt x="1" y="1882"/>
                  </a:lnTo>
                  <a:lnTo>
                    <a:pt x="2882" y="1882"/>
                  </a:lnTo>
                  <a:lnTo>
                    <a:pt x="2573" y="715"/>
                  </a:lnTo>
                  <a:lnTo>
                    <a:pt x="181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5"/>
            <p:cNvSpPr/>
            <p:nvPr/>
          </p:nvSpPr>
          <p:spPr>
            <a:xfrm>
              <a:off x="3550118" y="2464543"/>
              <a:ext cx="86173" cy="56253"/>
            </a:xfrm>
            <a:custGeom>
              <a:rect b="b" l="l" r="r" t="t"/>
              <a:pathLst>
                <a:path extrusionOk="0" h="1882" w="2883">
                  <a:moveTo>
                    <a:pt x="1" y="1"/>
                  </a:moveTo>
                  <a:lnTo>
                    <a:pt x="1" y="1882"/>
                  </a:lnTo>
                  <a:lnTo>
                    <a:pt x="1811" y="1882"/>
                  </a:lnTo>
                  <a:lnTo>
                    <a:pt x="2573" y="1167"/>
                  </a:lnTo>
                  <a:lnTo>
                    <a:pt x="288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5"/>
            <p:cNvSpPr/>
            <p:nvPr/>
          </p:nvSpPr>
          <p:spPr>
            <a:xfrm>
              <a:off x="3604220" y="2606193"/>
              <a:ext cx="118902" cy="155906"/>
            </a:xfrm>
            <a:custGeom>
              <a:rect b="b" l="l" r="r" t="t"/>
              <a:pathLst>
                <a:path extrusionOk="0" h="5216" w="3978">
                  <a:moveTo>
                    <a:pt x="2906" y="1"/>
                  </a:moveTo>
                  <a:lnTo>
                    <a:pt x="1835" y="239"/>
                  </a:lnTo>
                  <a:lnTo>
                    <a:pt x="1" y="3358"/>
                  </a:lnTo>
                  <a:lnTo>
                    <a:pt x="1073" y="5216"/>
                  </a:lnTo>
                  <a:lnTo>
                    <a:pt x="3978" y="239"/>
                  </a:lnTo>
                  <a:lnTo>
                    <a:pt x="290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5"/>
            <p:cNvSpPr/>
            <p:nvPr/>
          </p:nvSpPr>
          <p:spPr>
            <a:xfrm>
              <a:off x="3604220" y="2464543"/>
              <a:ext cx="118902" cy="148792"/>
            </a:xfrm>
            <a:custGeom>
              <a:rect b="b" l="l" r="r" t="t"/>
              <a:pathLst>
                <a:path extrusionOk="0" h="4978" w="3978">
                  <a:moveTo>
                    <a:pt x="1073" y="1"/>
                  </a:moveTo>
                  <a:lnTo>
                    <a:pt x="1" y="1858"/>
                  </a:lnTo>
                  <a:lnTo>
                    <a:pt x="1835" y="4978"/>
                  </a:lnTo>
                  <a:lnTo>
                    <a:pt x="3978" y="4978"/>
                  </a:lnTo>
                  <a:lnTo>
                    <a:pt x="1073"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7" name="Google Shape;3717;p55"/>
          <p:cNvGrpSpPr/>
          <p:nvPr/>
        </p:nvGrpSpPr>
        <p:grpSpPr>
          <a:xfrm>
            <a:off x="2556667" y="2520767"/>
            <a:ext cx="343109" cy="197305"/>
            <a:chOff x="2747167" y="2520767"/>
            <a:chExt cx="343109" cy="197305"/>
          </a:xfrm>
        </p:grpSpPr>
        <p:sp>
          <p:nvSpPr>
            <p:cNvPr id="3718" name="Google Shape;3718;p55"/>
            <p:cNvSpPr/>
            <p:nvPr/>
          </p:nvSpPr>
          <p:spPr>
            <a:xfrm>
              <a:off x="2908036" y="2619733"/>
              <a:ext cx="174408" cy="98338"/>
            </a:xfrm>
            <a:custGeom>
              <a:rect b="b" l="l" r="r" t="t"/>
              <a:pathLst>
                <a:path extrusionOk="0" h="3290" w="5835">
                  <a:moveTo>
                    <a:pt x="0" y="0"/>
                  </a:moveTo>
                  <a:lnTo>
                    <a:pt x="929" y="2024"/>
                  </a:lnTo>
                  <a:cubicBezTo>
                    <a:pt x="1239" y="2691"/>
                    <a:pt x="1882" y="3167"/>
                    <a:pt x="2596" y="3286"/>
                  </a:cubicBezTo>
                  <a:cubicBezTo>
                    <a:pt x="2602" y="3289"/>
                    <a:pt x="2608" y="3290"/>
                    <a:pt x="2614" y="3290"/>
                  </a:cubicBezTo>
                  <a:cubicBezTo>
                    <a:pt x="2723" y="3290"/>
                    <a:pt x="2793" y="2882"/>
                    <a:pt x="2906" y="2882"/>
                  </a:cubicBezTo>
                  <a:cubicBezTo>
                    <a:pt x="3019" y="2882"/>
                    <a:pt x="3132" y="3290"/>
                    <a:pt x="3225" y="3290"/>
                  </a:cubicBezTo>
                  <a:cubicBezTo>
                    <a:pt x="3230" y="3290"/>
                    <a:pt x="3234" y="3289"/>
                    <a:pt x="3239" y="3286"/>
                  </a:cubicBezTo>
                  <a:cubicBezTo>
                    <a:pt x="3978" y="3167"/>
                    <a:pt x="4620" y="2739"/>
                    <a:pt x="4906" y="2024"/>
                  </a:cubicBezTo>
                  <a:lnTo>
                    <a:pt x="583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5"/>
            <p:cNvSpPr/>
            <p:nvPr/>
          </p:nvSpPr>
          <p:spPr>
            <a:xfrm>
              <a:off x="2994867" y="2618299"/>
              <a:ext cx="87578" cy="98996"/>
            </a:xfrm>
            <a:custGeom>
              <a:rect b="b" l="l" r="r" t="t"/>
              <a:pathLst>
                <a:path extrusionOk="0" h="3312" w="2930">
                  <a:moveTo>
                    <a:pt x="1" y="0"/>
                  </a:moveTo>
                  <a:lnTo>
                    <a:pt x="1" y="48"/>
                  </a:lnTo>
                  <a:lnTo>
                    <a:pt x="1" y="2906"/>
                  </a:lnTo>
                  <a:cubicBezTo>
                    <a:pt x="140" y="2906"/>
                    <a:pt x="234" y="3312"/>
                    <a:pt x="327" y="3312"/>
                  </a:cubicBezTo>
                  <a:cubicBezTo>
                    <a:pt x="329" y="3312"/>
                    <a:pt x="332" y="3311"/>
                    <a:pt x="334" y="3311"/>
                  </a:cubicBezTo>
                  <a:cubicBezTo>
                    <a:pt x="1073" y="3192"/>
                    <a:pt x="1715" y="2739"/>
                    <a:pt x="2001" y="2025"/>
                  </a:cubicBezTo>
                  <a:lnTo>
                    <a:pt x="293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5"/>
            <p:cNvSpPr/>
            <p:nvPr/>
          </p:nvSpPr>
          <p:spPr>
            <a:xfrm>
              <a:off x="2757120" y="2521454"/>
              <a:ext cx="172286" cy="96873"/>
            </a:xfrm>
            <a:custGeom>
              <a:rect b="b" l="l" r="r" t="t"/>
              <a:pathLst>
                <a:path extrusionOk="0" h="3241" w="5764">
                  <a:moveTo>
                    <a:pt x="3206" y="1"/>
                  </a:moveTo>
                  <a:cubicBezTo>
                    <a:pt x="3091" y="1"/>
                    <a:pt x="2998" y="384"/>
                    <a:pt x="2882" y="430"/>
                  </a:cubicBezTo>
                  <a:cubicBezTo>
                    <a:pt x="2766" y="430"/>
                    <a:pt x="2650" y="1"/>
                    <a:pt x="2556" y="1"/>
                  </a:cubicBezTo>
                  <a:cubicBezTo>
                    <a:pt x="2554" y="1"/>
                    <a:pt x="2551" y="1"/>
                    <a:pt x="2549" y="2"/>
                  </a:cubicBezTo>
                  <a:cubicBezTo>
                    <a:pt x="1811" y="121"/>
                    <a:pt x="1192" y="573"/>
                    <a:pt x="882" y="1288"/>
                  </a:cubicBezTo>
                  <a:lnTo>
                    <a:pt x="1" y="3240"/>
                  </a:lnTo>
                  <a:lnTo>
                    <a:pt x="5764" y="3240"/>
                  </a:lnTo>
                  <a:lnTo>
                    <a:pt x="4883" y="1288"/>
                  </a:lnTo>
                  <a:cubicBezTo>
                    <a:pt x="4549" y="597"/>
                    <a:pt x="3954" y="121"/>
                    <a:pt x="3216" y="2"/>
                  </a:cubicBezTo>
                  <a:cubicBezTo>
                    <a:pt x="3212" y="1"/>
                    <a:pt x="3209" y="1"/>
                    <a:pt x="3206"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5"/>
            <p:cNvSpPr/>
            <p:nvPr/>
          </p:nvSpPr>
          <p:spPr>
            <a:xfrm>
              <a:off x="2843981" y="2521454"/>
              <a:ext cx="86143" cy="96873"/>
            </a:xfrm>
            <a:custGeom>
              <a:rect b="b" l="l" r="r" t="t"/>
              <a:pathLst>
                <a:path extrusionOk="0" h="3241" w="2882">
                  <a:moveTo>
                    <a:pt x="323" y="1"/>
                  </a:moveTo>
                  <a:cubicBezTo>
                    <a:pt x="209" y="1"/>
                    <a:pt x="116" y="384"/>
                    <a:pt x="0" y="430"/>
                  </a:cubicBezTo>
                  <a:lnTo>
                    <a:pt x="0" y="3240"/>
                  </a:lnTo>
                  <a:lnTo>
                    <a:pt x="2882" y="3240"/>
                  </a:lnTo>
                  <a:lnTo>
                    <a:pt x="2001" y="1288"/>
                  </a:lnTo>
                  <a:cubicBezTo>
                    <a:pt x="1667" y="597"/>
                    <a:pt x="1072" y="121"/>
                    <a:pt x="334" y="2"/>
                  </a:cubicBezTo>
                  <a:cubicBezTo>
                    <a:pt x="330" y="1"/>
                    <a:pt x="327" y="1"/>
                    <a:pt x="323"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5"/>
            <p:cNvSpPr/>
            <p:nvPr/>
          </p:nvSpPr>
          <p:spPr>
            <a:xfrm>
              <a:off x="2833281" y="2520767"/>
              <a:ext cx="19249" cy="97561"/>
            </a:xfrm>
            <a:custGeom>
              <a:rect b="b" l="l" r="r" t="t"/>
              <a:pathLst>
                <a:path extrusionOk="0" h="3264" w="644">
                  <a:moveTo>
                    <a:pt x="334" y="1"/>
                  </a:moveTo>
                  <a:cubicBezTo>
                    <a:pt x="215" y="1"/>
                    <a:pt x="96" y="1"/>
                    <a:pt x="1" y="25"/>
                  </a:cubicBezTo>
                  <a:lnTo>
                    <a:pt x="1" y="3263"/>
                  </a:lnTo>
                  <a:lnTo>
                    <a:pt x="644" y="3263"/>
                  </a:lnTo>
                  <a:lnTo>
                    <a:pt x="644" y="25"/>
                  </a:lnTo>
                  <a:cubicBezTo>
                    <a:pt x="525" y="1"/>
                    <a:pt x="453" y="1"/>
                    <a:pt x="334"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5"/>
            <p:cNvSpPr/>
            <p:nvPr/>
          </p:nvSpPr>
          <p:spPr>
            <a:xfrm>
              <a:off x="2985631" y="2619733"/>
              <a:ext cx="19249" cy="98248"/>
            </a:xfrm>
            <a:custGeom>
              <a:rect b="b" l="l" r="r" t="t"/>
              <a:pathLst>
                <a:path extrusionOk="0" h="3287" w="644">
                  <a:moveTo>
                    <a:pt x="0" y="0"/>
                  </a:moveTo>
                  <a:lnTo>
                    <a:pt x="0" y="3263"/>
                  </a:lnTo>
                  <a:cubicBezTo>
                    <a:pt x="96" y="3286"/>
                    <a:pt x="215" y="3286"/>
                    <a:pt x="334" y="3286"/>
                  </a:cubicBezTo>
                  <a:cubicBezTo>
                    <a:pt x="453" y="3286"/>
                    <a:pt x="524" y="3286"/>
                    <a:pt x="643" y="3263"/>
                  </a:cubicBezTo>
                  <a:lnTo>
                    <a:pt x="6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5"/>
            <p:cNvSpPr/>
            <p:nvPr/>
          </p:nvSpPr>
          <p:spPr>
            <a:xfrm>
              <a:off x="2833281" y="2643197"/>
              <a:ext cx="20684" cy="20684"/>
            </a:xfrm>
            <a:custGeom>
              <a:rect b="b" l="l" r="r" t="t"/>
              <a:pathLst>
                <a:path extrusionOk="0" h="692" w="692">
                  <a:moveTo>
                    <a:pt x="1" y="1"/>
                  </a:moveTo>
                  <a:lnTo>
                    <a:pt x="1" y="692"/>
                  </a:lnTo>
                  <a:lnTo>
                    <a:pt x="692" y="692"/>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5"/>
            <p:cNvSpPr/>
            <p:nvPr/>
          </p:nvSpPr>
          <p:spPr>
            <a:xfrm>
              <a:off x="2833281" y="2678079"/>
              <a:ext cx="20684" cy="20684"/>
            </a:xfrm>
            <a:custGeom>
              <a:rect b="b" l="l" r="r" t="t"/>
              <a:pathLst>
                <a:path extrusionOk="0" h="692" w="692">
                  <a:moveTo>
                    <a:pt x="1" y="1"/>
                  </a:moveTo>
                  <a:lnTo>
                    <a:pt x="1" y="691"/>
                  </a:lnTo>
                  <a:lnTo>
                    <a:pt x="692" y="691"/>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5"/>
            <p:cNvSpPr/>
            <p:nvPr/>
          </p:nvSpPr>
          <p:spPr>
            <a:xfrm>
              <a:off x="2985631" y="2542138"/>
              <a:ext cx="20654" cy="20654"/>
            </a:xfrm>
            <a:custGeom>
              <a:rect b="b" l="l" r="r" t="t"/>
              <a:pathLst>
                <a:path extrusionOk="0" h="691" w="691">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5"/>
            <p:cNvSpPr/>
            <p:nvPr/>
          </p:nvSpPr>
          <p:spPr>
            <a:xfrm>
              <a:off x="2985631" y="2575586"/>
              <a:ext cx="20654" cy="20684"/>
            </a:xfrm>
            <a:custGeom>
              <a:rect b="b" l="l" r="r" t="t"/>
              <a:pathLst>
                <a:path extrusionOk="0" h="692" w="691">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55"/>
            <p:cNvSpPr/>
            <p:nvPr/>
          </p:nvSpPr>
          <p:spPr>
            <a:xfrm>
              <a:off x="2843981" y="2520767"/>
              <a:ext cx="9983" cy="97561"/>
            </a:xfrm>
            <a:custGeom>
              <a:rect b="b" l="l" r="r" t="t"/>
              <a:pathLst>
                <a:path extrusionOk="0" h="3264" w="334">
                  <a:moveTo>
                    <a:pt x="0" y="1"/>
                  </a:moveTo>
                  <a:lnTo>
                    <a:pt x="0" y="3263"/>
                  </a:lnTo>
                  <a:lnTo>
                    <a:pt x="334" y="3263"/>
                  </a:lnTo>
                  <a:lnTo>
                    <a:pt x="334" y="25"/>
                  </a:lnTo>
                  <a:cubicBezTo>
                    <a:pt x="215" y="1"/>
                    <a:pt x="119"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55"/>
            <p:cNvSpPr/>
            <p:nvPr/>
          </p:nvSpPr>
          <p:spPr>
            <a:xfrm>
              <a:off x="2843264" y="2643197"/>
              <a:ext cx="9266" cy="20684"/>
            </a:xfrm>
            <a:custGeom>
              <a:rect b="b" l="l" r="r" t="t"/>
              <a:pathLst>
                <a:path extrusionOk="0" h="692" w="310">
                  <a:moveTo>
                    <a:pt x="0" y="1"/>
                  </a:moveTo>
                  <a:lnTo>
                    <a:pt x="0" y="692"/>
                  </a:lnTo>
                  <a:lnTo>
                    <a:pt x="310" y="69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5"/>
            <p:cNvSpPr/>
            <p:nvPr/>
          </p:nvSpPr>
          <p:spPr>
            <a:xfrm>
              <a:off x="2843264" y="2678079"/>
              <a:ext cx="9266" cy="20684"/>
            </a:xfrm>
            <a:custGeom>
              <a:rect b="b" l="l" r="r" t="t"/>
              <a:pathLst>
                <a:path extrusionOk="0" h="692" w="310">
                  <a:moveTo>
                    <a:pt x="0" y="1"/>
                  </a:moveTo>
                  <a:lnTo>
                    <a:pt x="0" y="691"/>
                  </a:lnTo>
                  <a:lnTo>
                    <a:pt x="310" y="691"/>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5"/>
            <p:cNvSpPr/>
            <p:nvPr/>
          </p:nvSpPr>
          <p:spPr>
            <a:xfrm>
              <a:off x="2994867" y="2542138"/>
              <a:ext cx="10013" cy="20654"/>
            </a:xfrm>
            <a:custGeom>
              <a:rect b="b" l="l" r="r" t="t"/>
              <a:pathLst>
                <a:path extrusionOk="0" h="691" w="335">
                  <a:moveTo>
                    <a:pt x="1" y="0"/>
                  </a:moveTo>
                  <a:lnTo>
                    <a:pt x="1" y="691"/>
                  </a:lnTo>
                  <a:lnTo>
                    <a:pt x="334" y="691"/>
                  </a:ln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55"/>
            <p:cNvSpPr/>
            <p:nvPr/>
          </p:nvSpPr>
          <p:spPr>
            <a:xfrm>
              <a:off x="2994867" y="2575586"/>
              <a:ext cx="10013" cy="20684"/>
            </a:xfrm>
            <a:custGeom>
              <a:rect b="b" l="l" r="r" t="t"/>
              <a:pathLst>
                <a:path extrusionOk="0" h="692" w="335">
                  <a:moveTo>
                    <a:pt x="1" y="1"/>
                  </a:moveTo>
                  <a:lnTo>
                    <a:pt x="1" y="691"/>
                  </a:lnTo>
                  <a:lnTo>
                    <a:pt x="334" y="691"/>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5"/>
            <p:cNvSpPr/>
            <p:nvPr/>
          </p:nvSpPr>
          <p:spPr>
            <a:xfrm>
              <a:off x="2994867" y="2619733"/>
              <a:ext cx="10013" cy="98248"/>
            </a:xfrm>
            <a:custGeom>
              <a:rect b="b" l="l" r="r" t="t"/>
              <a:pathLst>
                <a:path extrusionOk="0" h="3287" w="335">
                  <a:moveTo>
                    <a:pt x="1" y="0"/>
                  </a:moveTo>
                  <a:lnTo>
                    <a:pt x="1" y="3286"/>
                  </a:lnTo>
                  <a:cubicBezTo>
                    <a:pt x="120" y="3286"/>
                    <a:pt x="215" y="3286"/>
                    <a:pt x="334" y="3263"/>
                  </a:cubicBez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5"/>
            <p:cNvSpPr/>
            <p:nvPr/>
          </p:nvSpPr>
          <p:spPr>
            <a:xfrm>
              <a:off x="2747167" y="2609750"/>
              <a:ext cx="343107" cy="20684"/>
            </a:xfrm>
            <a:custGeom>
              <a:rect b="b" l="l" r="r" t="t"/>
              <a:pathLst>
                <a:path extrusionOk="0" h="692" w="11479">
                  <a:moveTo>
                    <a:pt x="0" y="1"/>
                  </a:moveTo>
                  <a:lnTo>
                    <a:pt x="0" y="691"/>
                  </a:lnTo>
                  <a:lnTo>
                    <a:pt x="11479" y="691"/>
                  </a:lnTo>
                  <a:lnTo>
                    <a:pt x="11479" y="1"/>
                  </a:lnTo>
                  <a:close/>
                </a:path>
              </a:pathLst>
            </a:custGeom>
            <a:solidFill>
              <a:srgbClr val="9A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5"/>
            <p:cNvSpPr/>
            <p:nvPr/>
          </p:nvSpPr>
          <p:spPr>
            <a:xfrm>
              <a:off x="2918707" y="2609750"/>
              <a:ext cx="171569" cy="20684"/>
            </a:xfrm>
            <a:custGeom>
              <a:rect b="b" l="l" r="r" t="t"/>
              <a:pathLst>
                <a:path extrusionOk="0" h="692" w="5740">
                  <a:moveTo>
                    <a:pt x="1" y="1"/>
                  </a:moveTo>
                  <a:lnTo>
                    <a:pt x="1" y="691"/>
                  </a:lnTo>
                  <a:lnTo>
                    <a:pt x="5740" y="691"/>
                  </a:lnTo>
                  <a:lnTo>
                    <a:pt x="5740"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6" name="Google Shape;3736;p55"/>
          <p:cNvGrpSpPr/>
          <p:nvPr/>
        </p:nvGrpSpPr>
        <p:grpSpPr>
          <a:xfrm>
            <a:off x="1799229" y="2440332"/>
            <a:ext cx="343110" cy="344542"/>
            <a:chOff x="2065929" y="2440332"/>
            <a:chExt cx="343110" cy="344542"/>
          </a:xfrm>
        </p:grpSpPr>
        <p:sp>
          <p:nvSpPr>
            <p:cNvPr id="3737" name="Google Shape;3737;p55"/>
            <p:cNvSpPr/>
            <p:nvPr/>
          </p:nvSpPr>
          <p:spPr>
            <a:xfrm>
              <a:off x="2166987" y="2480923"/>
              <a:ext cx="141679" cy="303951"/>
            </a:xfrm>
            <a:custGeom>
              <a:rect b="b" l="l" r="r" t="t"/>
              <a:pathLst>
                <a:path extrusionOk="0" h="10169" w="4740">
                  <a:moveTo>
                    <a:pt x="453" y="0"/>
                  </a:moveTo>
                  <a:lnTo>
                    <a:pt x="1" y="5073"/>
                  </a:lnTo>
                  <a:lnTo>
                    <a:pt x="453" y="10169"/>
                  </a:lnTo>
                  <a:lnTo>
                    <a:pt x="4287" y="10169"/>
                  </a:lnTo>
                  <a:lnTo>
                    <a:pt x="4740" y="5073"/>
                  </a:lnTo>
                  <a:lnTo>
                    <a:pt x="4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5"/>
            <p:cNvSpPr/>
            <p:nvPr/>
          </p:nvSpPr>
          <p:spPr>
            <a:xfrm>
              <a:off x="2065929" y="2481641"/>
              <a:ext cx="114628" cy="303234"/>
            </a:xfrm>
            <a:custGeom>
              <a:rect b="b" l="l" r="r" t="t"/>
              <a:pathLst>
                <a:path extrusionOk="0" h="10145" w="3835">
                  <a:moveTo>
                    <a:pt x="0" y="0"/>
                  </a:moveTo>
                  <a:lnTo>
                    <a:pt x="0" y="10145"/>
                  </a:lnTo>
                  <a:lnTo>
                    <a:pt x="3834" y="10145"/>
                  </a:lnTo>
                  <a:lnTo>
                    <a:pt x="383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5"/>
            <p:cNvSpPr/>
            <p:nvPr/>
          </p:nvSpPr>
          <p:spPr>
            <a:xfrm>
              <a:off x="2123587" y="2481641"/>
              <a:ext cx="56970" cy="303234"/>
            </a:xfrm>
            <a:custGeom>
              <a:rect b="b" l="l" r="r" t="t"/>
              <a:pathLst>
                <a:path extrusionOk="0" h="10145" w="1906">
                  <a:moveTo>
                    <a:pt x="0" y="0"/>
                  </a:moveTo>
                  <a:lnTo>
                    <a:pt x="0" y="10145"/>
                  </a:lnTo>
                  <a:lnTo>
                    <a:pt x="1905" y="10145"/>
                  </a:lnTo>
                  <a:lnTo>
                    <a:pt x="19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5"/>
            <p:cNvSpPr/>
            <p:nvPr/>
          </p:nvSpPr>
          <p:spPr>
            <a:xfrm>
              <a:off x="2238186" y="2481641"/>
              <a:ext cx="70481" cy="303234"/>
            </a:xfrm>
            <a:custGeom>
              <a:rect b="b" l="l" r="r" t="t"/>
              <a:pathLst>
                <a:path extrusionOk="0" h="10145" w="2358">
                  <a:moveTo>
                    <a:pt x="0" y="0"/>
                  </a:moveTo>
                  <a:lnTo>
                    <a:pt x="0" y="10145"/>
                  </a:lnTo>
                  <a:lnTo>
                    <a:pt x="1905" y="10145"/>
                  </a:lnTo>
                  <a:lnTo>
                    <a:pt x="2358" y="5049"/>
                  </a:lnTo>
                  <a:lnTo>
                    <a:pt x="1905"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5"/>
            <p:cNvSpPr/>
            <p:nvPr/>
          </p:nvSpPr>
          <p:spPr>
            <a:xfrm>
              <a:off x="2294410" y="2481641"/>
              <a:ext cx="114628" cy="303234"/>
            </a:xfrm>
            <a:custGeom>
              <a:rect b="b" l="l" r="r" t="t"/>
              <a:pathLst>
                <a:path extrusionOk="0" h="10145" w="3835">
                  <a:moveTo>
                    <a:pt x="1" y="0"/>
                  </a:moveTo>
                  <a:lnTo>
                    <a:pt x="1" y="10145"/>
                  </a:lnTo>
                  <a:lnTo>
                    <a:pt x="3835" y="10145"/>
                  </a:lnTo>
                  <a:lnTo>
                    <a:pt x="383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5"/>
            <p:cNvSpPr/>
            <p:nvPr/>
          </p:nvSpPr>
          <p:spPr>
            <a:xfrm>
              <a:off x="2352068" y="2481641"/>
              <a:ext cx="56970" cy="303234"/>
            </a:xfrm>
            <a:custGeom>
              <a:rect b="b" l="l" r="r" t="t"/>
              <a:pathLst>
                <a:path extrusionOk="0" h="10145" w="1906">
                  <a:moveTo>
                    <a:pt x="1" y="0"/>
                  </a:moveTo>
                  <a:lnTo>
                    <a:pt x="1" y="10145"/>
                  </a:lnTo>
                  <a:lnTo>
                    <a:pt x="1906" y="10145"/>
                  </a:lnTo>
                  <a:lnTo>
                    <a:pt x="19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5"/>
            <p:cNvSpPr/>
            <p:nvPr/>
          </p:nvSpPr>
          <p:spPr>
            <a:xfrm>
              <a:off x="2087270" y="2441767"/>
              <a:ext cx="71198" cy="71198"/>
            </a:xfrm>
            <a:custGeom>
              <a:rect b="b" l="l" r="r" t="t"/>
              <a:pathLst>
                <a:path extrusionOk="0" h="2382" w="2382">
                  <a:moveTo>
                    <a:pt x="1191" y="0"/>
                  </a:moveTo>
                  <a:cubicBezTo>
                    <a:pt x="524" y="0"/>
                    <a:pt x="1" y="524"/>
                    <a:pt x="1" y="1191"/>
                  </a:cubicBezTo>
                  <a:cubicBezTo>
                    <a:pt x="1" y="1834"/>
                    <a:pt x="524" y="2382"/>
                    <a:pt x="1191" y="2382"/>
                  </a:cubicBezTo>
                  <a:cubicBezTo>
                    <a:pt x="1834" y="2382"/>
                    <a:pt x="2382" y="1834"/>
                    <a:pt x="2382" y="1191"/>
                  </a:cubicBezTo>
                  <a:cubicBezTo>
                    <a:pt x="2382" y="524"/>
                    <a:pt x="1834" y="0"/>
                    <a:pt x="119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5"/>
            <p:cNvSpPr/>
            <p:nvPr/>
          </p:nvSpPr>
          <p:spPr>
            <a:xfrm>
              <a:off x="2201869" y="2441677"/>
              <a:ext cx="71228" cy="71288"/>
            </a:xfrm>
            <a:custGeom>
              <a:rect b="b" l="l" r="r" t="t"/>
              <a:pathLst>
                <a:path extrusionOk="0" h="2385" w="2383">
                  <a:moveTo>
                    <a:pt x="1269" y="1"/>
                  </a:moveTo>
                  <a:cubicBezTo>
                    <a:pt x="1243" y="1"/>
                    <a:pt x="1217" y="2"/>
                    <a:pt x="1191" y="3"/>
                  </a:cubicBezTo>
                  <a:cubicBezTo>
                    <a:pt x="548" y="3"/>
                    <a:pt x="1" y="527"/>
                    <a:pt x="1" y="1194"/>
                  </a:cubicBezTo>
                  <a:cubicBezTo>
                    <a:pt x="1" y="1837"/>
                    <a:pt x="548" y="2385"/>
                    <a:pt x="1191" y="2385"/>
                  </a:cubicBezTo>
                  <a:cubicBezTo>
                    <a:pt x="1858" y="2385"/>
                    <a:pt x="2382" y="1837"/>
                    <a:pt x="2382" y="1194"/>
                  </a:cubicBezTo>
                  <a:cubicBezTo>
                    <a:pt x="2382" y="553"/>
                    <a:pt x="1898" y="1"/>
                    <a:pt x="1269"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55"/>
            <p:cNvSpPr/>
            <p:nvPr/>
          </p:nvSpPr>
          <p:spPr>
            <a:xfrm>
              <a:off x="2216097"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55"/>
            <p:cNvSpPr/>
            <p:nvPr/>
          </p:nvSpPr>
          <p:spPr>
            <a:xfrm>
              <a:off x="2216097"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55"/>
            <p:cNvSpPr/>
            <p:nvPr/>
          </p:nvSpPr>
          <p:spPr>
            <a:xfrm>
              <a:off x="2216097"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5"/>
            <p:cNvSpPr/>
            <p:nvPr/>
          </p:nvSpPr>
          <p:spPr>
            <a:xfrm>
              <a:off x="2216097"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55"/>
            <p:cNvSpPr/>
            <p:nvPr/>
          </p:nvSpPr>
          <p:spPr>
            <a:xfrm>
              <a:off x="2101498"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5"/>
            <p:cNvSpPr/>
            <p:nvPr/>
          </p:nvSpPr>
          <p:spPr>
            <a:xfrm>
              <a:off x="2101498"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5"/>
            <p:cNvSpPr/>
            <p:nvPr/>
          </p:nvSpPr>
          <p:spPr>
            <a:xfrm>
              <a:off x="2101498"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5"/>
            <p:cNvSpPr/>
            <p:nvPr/>
          </p:nvSpPr>
          <p:spPr>
            <a:xfrm>
              <a:off x="2101498"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5"/>
            <p:cNvSpPr/>
            <p:nvPr/>
          </p:nvSpPr>
          <p:spPr>
            <a:xfrm>
              <a:off x="2330009" y="2544978"/>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5"/>
            <p:cNvSpPr/>
            <p:nvPr/>
          </p:nvSpPr>
          <p:spPr>
            <a:xfrm>
              <a:off x="2330009" y="2588409"/>
              <a:ext cx="43430" cy="20654"/>
            </a:xfrm>
            <a:custGeom>
              <a:rect b="b" l="l" r="r" t="t"/>
              <a:pathLst>
                <a:path extrusionOk="0" h="691" w="1453">
                  <a:moveTo>
                    <a:pt x="0" y="0"/>
                  </a:moveTo>
                  <a:lnTo>
                    <a:pt x="0" y="691"/>
                  </a:lnTo>
                  <a:lnTo>
                    <a:pt x="1453" y="691"/>
                  </a:lnTo>
                  <a:lnTo>
                    <a:pt x="1453"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5"/>
            <p:cNvSpPr/>
            <p:nvPr/>
          </p:nvSpPr>
          <p:spPr>
            <a:xfrm>
              <a:off x="2330009" y="2631809"/>
              <a:ext cx="43430" cy="20684"/>
            </a:xfrm>
            <a:custGeom>
              <a:rect b="b" l="l" r="r" t="t"/>
              <a:pathLst>
                <a:path extrusionOk="0" h="692" w="1453">
                  <a:moveTo>
                    <a:pt x="0" y="1"/>
                  </a:moveTo>
                  <a:lnTo>
                    <a:pt x="0" y="692"/>
                  </a:lnTo>
                  <a:lnTo>
                    <a:pt x="1453" y="692"/>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5"/>
            <p:cNvSpPr/>
            <p:nvPr/>
          </p:nvSpPr>
          <p:spPr>
            <a:xfrm>
              <a:off x="2330009" y="2675240"/>
              <a:ext cx="43430" cy="20684"/>
            </a:xfrm>
            <a:custGeom>
              <a:rect b="b" l="l" r="r" t="t"/>
              <a:pathLst>
                <a:path extrusionOk="0" h="692" w="1453">
                  <a:moveTo>
                    <a:pt x="0" y="1"/>
                  </a:moveTo>
                  <a:lnTo>
                    <a:pt x="0" y="691"/>
                  </a:lnTo>
                  <a:lnTo>
                    <a:pt x="1453" y="691"/>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55"/>
            <p:cNvSpPr/>
            <p:nvPr/>
          </p:nvSpPr>
          <p:spPr>
            <a:xfrm>
              <a:off x="2316469" y="2441767"/>
              <a:ext cx="71228" cy="71198"/>
            </a:xfrm>
            <a:custGeom>
              <a:rect b="b" l="l" r="r" t="t"/>
              <a:pathLst>
                <a:path extrusionOk="0" h="2382" w="2383">
                  <a:moveTo>
                    <a:pt x="1192" y="0"/>
                  </a:moveTo>
                  <a:cubicBezTo>
                    <a:pt x="549" y="0"/>
                    <a:pt x="1" y="524"/>
                    <a:pt x="1" y="1191"/>
                  </a:cubicBezTo>
                  <a:cubicBezTo>
                    <a:pt x="1" y="1834"/>
                    <a:pt x="549" y="2382"/>
                    <a:pt x="1192" y="2382"/>
                  </a:cubicBezTo>
                  <a:cubicBezTo>
                    <a:pt x="1858" y="2382"/>
                    <a:pt x="2382" y="1834"/>
                    <a:pt x="2382" y="1191"/>
                  </a:cubicBezTo>
                  <a:cubicBezTo>
                    <a:pt x="2382" y="524"/>
                    <a:pt x="1858" y="0"/>
                    <a:pt x="1192"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55"/>
            <p:cNvSpPr/>
            <p:nvPr/>
          </p:nvSpPr>
          <p:spPr>
            <a:xfrm>
              <a:off x="22374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55"/>
            <p:cNvSpPr/>
            <p:nvPr/>
          </p:nvSpPr>
          <p:spPr>
            <a:xfrm>
              <a:off x="22374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55"/>
            <p:cNvSpPr/>
            <p:nvPr/>
          </p:nvSpPr>
          <p:spPr>
            <a:xfrm>
              <a:off x="22374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55"/>
            <p:cNvSpPr/>
            <p:nvPr/>
          </p:nvSpPr>
          <p:spPr>
            <a:xfrm>
              <a:off x="22374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55"/>
            <p:cNvSpPr/>
            <p:nvPr/>
          </p:nvSpPr>
          <p:spPr>
            <a:xfrm>
              <a:off x="2237469" y="2440332"/>
              <a:ext cx="35629" cy="72633"/>
            </a:xfrm>
            <a:custGeom>
              <a:rect b="b" l="l" r="r" t="t"/>
              <a:pathLst>
                <a:path extrusionOk="0" h="2430" w="1192">
                  <a:moveTo>
                    <a:pt x="0" y="1"/>
                  </a:moveTo>
                  <a:lnTo>
                    <a:pt x="0" y="2430"/>
                  </a:lnTo>
                  <a:cubicBezTo>
                    <a:pt x="667" y="2430"/>
                    <a:pt x="1191" y="1882"/>
                    <a:pt x="1191" y="1239"/>
                  </a:cubicBezTo>
                  <a:cubicBezTo>
                    <a:pt x="1191" y="572"/>
                    <a:pt x="667"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55"/>
            <p:cNvSpPr/>
            <p:nvPr/>
          </p:nvSpPr>
          <p:spPr>
            <a:xfrm>
              <a:off x="2351350" y="2544978"/>
              <a:ext cx="22089" cy="19967"/>
            </a:xfrm>
            <a:custGeom>
              <a:rect b="b" l="l" r="r" t="t"/>
              <a:pathLst>
                <a:path extrusionOk="0" h="668" w="739">
                  <a:moveTo>
                    <a:pt x="1" y="1"/>
                  </a:moveTo>
                  <a:lnTo>
                    <a:pt x="1"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5"/>
            <p:cNvSpPr/>
            <p:nvPr/>
          </p:nvSpPr>
          <p:spPr>
            <a:xfrm>
              <a:off x="2351350" y="2588409"/>
              <a:ext cx="22089" cy="20654"/>
            </a:xfrm>
            <a:custGeom>
              <a:rect b="b" l="l" r="r" t="t"/>
              <a:pathLst>
                <a:path extrusionOk="0" h="691" w="739">
                  <a:moveTo>
                    <a:pt x="1" y="0"/>
                  </a:moveTo>
                  <a:lnTo>
                    <a:pt x="1"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55"/>
            <p:cNvSpPr/>
            <p:nvPr/>
          </p:nvSpPr>
          <p:spPr>
            <a:xfrm>
              <a:off x="2351350" y="2631809"/>
              <a:ext cx="22089" cy="20684"/>
            </a:xfrm>
            <a:custGeom>
              <a:rect b="b" l="l" r="r" t="t"/>
              <a:pathLst>
                <a:path extrusionOk="0" h="692" w="739">
                  <a:moveTo>
                    <a:pt x="1" y="1"/>
                  </a:moveTo>
                  <a:lnTo>
                    <a:pt x="1"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55"/>
            <p:cNvSpPr/>
            <p:nvPr/>
          </p:nvSpPr>
          <p:spPr>
            <a:xfrm>
              <a:off x="2351350" y="2675240"/>
              <a:ext cx="22089" cy="20684"/>
            </a:xfrm>
            <a:custGeom>
              <a:rect b="b" l="l" r="r" t="t"/>
              <a:pathLst>
                <a:path extrusionOk="0" h="692" w="739">
                  <a:moveTo>
                    <a:pt x="1" y="1"/>
                  </a:moveTo>
                  <a:lnTo>
                    <a:pt x="1"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55"/>
            <p:cNvSpPr/>
            <p:nvPr/>
          </p:nvSpPr>
          <p:spPr>
            <a:xfrm>
              <a:off x="2353503" y="2440332"/>
              <a:ext cx="35599" cy="72633"/>
            </a:xfrm>
            <a:custGeom>
              <a:rect b="b" l="l" r="r" t="t"/>
              <a:pathLst>
                <a:path extrusionOk="0" h="2430" w="1191">
                  <a:moveTo>
                    <a:pt x="0" y="1"/>
                  </a:moveTo>
                  <a:lnTo>
                    <a:pt x="0" y="2430"/>
                  </a:lnTo>
                  <a:cubicBezTo>
                    <a:pt x="643" y="2430"/>
                    <a:pt x="1191" y="1882"/>
                    <a:pt x="1191" y="1239"/>
                  </a:cubicBezTo>
                  <a:cubicBezTo>
                    <a:pt x="1191" y="572"/>
                    <a:pt x="619"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5"/>
            <p:cNvSpPr/>
            <p:nvPr/>
          </p:nvSpPr>
          <p:spPr>
            <a:xfrm>
              <a:off x="21228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5"/>
            <p:cNvSpPr/>
            <p:nvPr/>
          </p:nvSpPr>
          <p:spPr>
            <a:xfrm>
              <a:off x="21228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5"/>
            <p:cNvSpPr/>
            <p:nvPr/>
          </p:nvSpPr>
          <p:spPr>
            <a:xfrm>
              <a:off x="21228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5"/>
            <p:cNvSpPr/>
            <p:nvPr/>
          </p:nvSpPr>
          <p:spPr>
            <a:xfrm>
              <a:off x="21228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5"/>
            <p:cNvSpPr/>
            <p:nvPr/>
          </p:nvSpPr>
          <p:spPr>
            <a:xfrm>
              <a:off x="2122869" y="2440332"/>
              <a:ext cx="35599" cy="72633"/>
            </a:xfrm>
            <a:custGeom>
              <a:rect b="b" l="l" r="r" t="t"/>
              <a:pathLst>
                <a:path extrusionOk="0" h="2430" w="1191">
                  <a:moveTo>
                    <a:pt x="0" y="1"/>
                  </a:moveTo>
                  <a:lnTo>
                    <a:pt x="0" y="2430"/>
                  </a:lnTo>
                  <a:cubicBezTo>
                    <a:pt x="643" y="2430"/>
                    <a:pt x="1191" y="1882"/>
                    <a:pt x="1191" y="1239"/>
                  </a:cubicBezTo>
                  <a:cubicBezTo>
                    <a:pt x="1191" y="572"/>
                    <a:pt x="643"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3" name="Google Shape;3773;p55"/>
          <p:cNvGrpSpPr/>
          <p:nvPr/>
        </p:nvGrpSpPr>
        <p:grpSpPr>
          <a:xfrm>
            <a:off x="1049591" y="2490877"/>
            <a:ext cx="345262" cy="239928"/>
            <a:chOff x="1392491" y="2490877"/>
            <a:chExt cx="345262" cy="239928"/>
          </a:xfrm>
        </p:grpSpPr>
        <p:sp>
          <p:nvSpPr>
            <p:cNvPr id="3774" name="Google Shape;3774;p55"/>
            <p:cNvSpPr/>
            <p:nvPr/>
          </p:nvSpPr>
          <p:spPr>
            <a:xfrm>
              <a:off x="1517074" y="2492311"/>
              <a:ext cx="95409" cy="168012"/>
            </a:xfrm>
            <a:custGeom>
              <a:rect b="b" l="l" r="r" t="t"/>
              <a:pathLst>
                <a:path extrusionOk="0" h="5621" w="3192">
                  <a:moveTo>
                    <a:pt x="0" y="0"/>
                  </a:moveTo>
                  <a:lnTo>
                    <a:pt x="0" y="5620"/>
                  </a:lnTo>
                  <a:lnTo>
                    <a:pt x="3191" y="5620"/>
                  </a:lnTo>
                  <a:lnTo>
                    <a:pt x="319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5"/>
            <p:cNvSpPr/>
            <p:nvPr/>
          </p:nvSpPr>
          <p:spPr>
            <a:xfrm>
              <a:off x="1641627" y="2562763"/>
              <a:ext cx="95409" cy="168042"/>
            </a:xfrm>
            <a:custGeom>
              <a:rect b="b" l="l" r="r" t="t"/>
              <a:pathLst>
                <a:path extrusionOk="0" h="5622" w="3192">
                  <a:moveTo>
                    <a:pt x="1" y="1"/>
                  </a:moveTo>
                  <a:lnTo>
                    <a:pt x="1" y="5621"/>
                  </a:lnTo>
                  <a:lnTo>
                    <a:pt x="3192" y="5621"/>
                  </a:lnTo>
                  <a:lnTo>
                    <a:pt x="31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5"/>
            <p:cNvSpPr/>
            <p:nvPr/>
          </p:nvSpPr>
          <p:spPr>
            <a:xfrm>
              <a:off x="1690049" y="2562763"/>
              <a:ext cx="47704" cy="168042"/>
            </a:xfrm>
            <a:custGeom>
              <a:rect b="b" l="l" r="r" t="t"/>
              <a:pathLst>
                <a:path extrusionOk="0" h="5622" w="1596">
                  <a:moveTo>
                    <a:pt x="0" y="1"/>
                  </a:moveTo>
                  <a:lnTo>
                    <a:pt x="0" y="5621"/>
                  </a:lnTo>
                  <a:lnTo>
                    <a:pt x="1596" y="5621"/>
                  </a:lnTo>
                  <a:lnTo>
                    <a:pt x="1596"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5"/>
            <p:cNvSpPr/>
            <p:nvPr/>
          </p:nvSpPr>
          <p:spPr>
            <a:xfrm>
              <a:off x="1640909" y="2490877"/>
              <a:ext cx="96126" cy="98278"/>
            </a:xfrm>
            <a:custGeom>
              <a:rect b="b" l="l" r="r" t="t"/>
              <a:pathLst>
                <a:path extrusionOk="0" h="3288" w="3216">
                  <a:moveTo>
                    <a:pt x="1" y="1"/>
                  </a:moveTo>
                  <a:lnTo>
                    <a:pt x="1" y="2358"/>
                  </a:lnTo>
                  <a:lnTo>
                    <a:pt x="1597"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5"/>
            <p:cNvSpPr/>
            <p:nvPr/>
          </p:nvSpPr>
          <p:spPr>
            <a:xfrm>
              <a:off x="1688614" y="2492311"/>
              <a:ext cx="48422" cy="96844"/>
            </a:xfrm>
            <a:custGeom>
              <a:rect b="b" l="l" r="r" t="t"/>
              <a:pathLst>
                <a:path extrusionOk="0" h="3240" w="1620">
                  <a:moveTo>
                    <a:pt x="1" y="0"/>
                  </a:moveTo>
                  <a:lnTo>
                    <a:pt x="1" y="3239"/>
                  </a:lnTo>
                  <a:lnTo>
                    <a:pt x="1620" y="2358"/>
                  </a:lnTo>
                  <a:lnTo>
                    <a:pt x="1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55"/>
            <p:cNvSpPr/>
            <p:nvPr/>
          </p:nvSpPr>
          <p:spPr>
            <a:xfrm>
              <a:off x="1393209" y="2562763"/>
              <a:ext cx="95409" cy="168042"/>
            </a:xfrm>
            <a:custGeom>
              <a:rect b="b" l="l" r="r" t="t"/>
              <a:pathLst>
                <a:path extrusionOk="0" h="5622" w="3192">
                  <a:moveTo>
                    <a:pt x="1" y="1"/>
                  </a:moveTo>
                  <a:lnTo>
                    <a:pt x="1" y="5621"/>
                  </a:lnTo>
                  <a:lnTo>
                    <a:pt x="3192" y="5621"/>
                  </a:lnTo>
                  <a:lnTo>
                    <a:pt x="319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55"/>
            <p:cNvSpPr/>
            <p:nvPr/>
          </p:nvSpPr>
          <p:spPr>
            <a:xfrm>
              <a:off x="1440914" y="2562763"/>
              <a:ext cx="47704" cy="168042"/>
            </a:xfrm>
            <a:custGeom>
              <a:rect b="b" l="l" r="r" t="t"/>
              <a:pathLst>
                <a:path extrusionOk="0" h="5622" w="1596">
                  <a:moveTo>
                    <a:pt x="0" y="1"/>
                  </a:moveTo>
                  <a:lnTo>
                    <a:pt x="0" y="5621"/>
                  </a:lnTo>
                  <a:lnTo>
                    <a:pt x="1596" y="5621"/>
                  </a:lnTo>
                  <a:lnTo>
                    <a:pt x="159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5"/>
            <p:cNvSpPr/>
            <p:nvPr/>
          </p:nvSpPr>
          <p:spPr>
            <a:xfrm>
              <a:off x="1392491" y="2490877"/>
              <a:ext cx="96126" cy="98278"/>
            </a:xfrm>
            <a:custGeom>
              <a:rect b="b" l="l" r="r" t="t"/>
              <a:pathLst>
                <a:path extrusionOk="0" h="3288" w="3216">
                  <a:moveTo>
                    <a:pt x="1" y="1"/>
                  </a:moveTo>
                  <a:lnTo>
                    <a:pt x="1" y="2358"/>
                  </a:lnTo>
                  <a:lnTo>
                    <a:pt x="1620"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5"/>
            <p:cNvSpPr/>
            <p:nvPr/>
          </p:nvSpPr>
          <p:spPr>
            <a:xfrm>
              <a:off x="1440914" y="2492311"/>
              <a:ext cx="47704" cy="96844"/>
            </a:xfrm>
            <a:custGeom>
              <a:rect b="b" l="l" r="r" t="t"/>
              <a:pathLst>
                <a:path extrusionOk="0" h="3240" w="1596">
                  <a:moveTo>
                    <a:pt x="0" y="0"/>
                  </a:moveTo>
                  <a:lnTo>
                    <a:pt x="0" y="3239"/>
                  </a:lnTo>
                  <a:lnTo>
                    <a:pt x="1596" y="2358"/>
                  </a:lnTo>
                  <a:lnTo>
                    <a:pt x="1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5"/>
            <p:cNvSpPr/>
            <p:nvPr/>
          </p:nvSpPr>
          <p:spPr>
            <a:xfrm>
              <a:off x="1565466" y="2492311"/>
              <a:ext cx="47734" cy="168012"/>
            </a:xfrm>
            <a:custGeom>
              <a:rect b="b" l="l" r="r" t="t"/>
              <a:pathLst>
                <a:path extrusionOk="0" h="5621" w="1597">
                  <a:moveTo>
                    <a:pt x="1" y="0"/>
                  </a:moveTo>
                  <a:lnTo>
                    <a:pt x="1" y="5620"/>
                  </a:lnTo>
                  <a:lnTo>
                    <a:pt x="1596" y="5620"/>
                  </a:lnTo>
                  <a:lnTo>
                    <a:pt x="1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5"/>
            <p:cNvSpPr/>
            <p:nvPr/>
          </p:nvSpPr>
          <p:spPr>
            <a:xfrm>
              <a:off x="1517791" y="2632527"/>
              <a:ext cx="95409" cy="98278"/>
            </a:xfrm>
            <a:custGeom>
              <a:rect b="b" l="l" r="r" t="t"/>
              <a:pathLst>
                <a:path extrusionOk="0" h="3288" w="3192">
                  <a:moveTo>
                    <a:pt x="1619" y="1"/>
                  </a:moveTo>
                  <a:lnTo>
                    <a:pt x="0" y="929"/>
                  </a:lnTo>
                  <a:lnTo>
                    <a:pt x="0" y="3287"/>
                  </a:lnTo>
                  <a:lnTo>
                    <a:pt x="3191" y="3287"/>
                  </a:lnTo>
                  <a:lnTo>
                    <a:pt x="3191" y="929"/>
                  </a:lnTo>
                  <a:lnTo>
                    <a:pt x="161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5"/>
            <p:cNvSpPr/>
            <p:nvPr/>
          </p:nvSpPr>
          <p:spPr>
            <a:xfrm>
              <a:off x="1565466" y="2632527"/>
              <a:ext cx="47734" cy="98278"/>
            </a:xfrm>
            <a:custGeom>
              <a:rect b="b" l="l" r="r" t="t"/>
              <a:pathLst>
                <a:path extrusionOk="0" h="3288" w="1597">
                  <a:moveTo>
                    <a:pt x="1" y="1"/>
                  </a:moveTo>
                  <a:lnTo>
                    <a:pt x="1" y="3287"/>
                  </a:lnTo>
                  <a:lnTo>
                    <a:pt x="1596" y="3287"/>
                  </a:lnTo>
                  <a:lnTo>
                    <a:pt x="1596" y="929"/>
                  </a:lnTo>
                  <a:lnTo>
                    <a:pt x="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6" name="Google Shape;3786;p55"/>
          <p:cNvGrpSpPr/>
          <p:nvPr/>
        </p:nvGrpSpPr>
        <p:grpSpPr>
          <a:xfrm>
            <a:off x="1049591" y="2982751"/>
            <a:ext cx="344543" cy="345977"/>
            <a:chOff x="1392491" y="2982751"/>
            <a:chExt cx="344543" cy="345977"/>
          </a:xfrm>
        </p:grpSpPr>
        <p:sp>
          <p:nvSpPr>
            <p:cNvPr id="3787" name="Google Shape;3787;p55"/>
            <p:cNvSpPr/>
            <p:nvPr/>
          </p:nvSpPr>
          <p:spPr>
            <a:xfrm>
              <a:off x="1438044" y="3029021"/>
              <a:ext cx="253437" cy="252720"/>
            </a:xfrm>
            <a:custGeom>
              <a:rect b="b" l="l" r="r" t="t"/>
              <a:pathLst>
                <a:path extrusionOk="0" h="8455" w="8479">
                  <a:moveTo>
                    <a:pt x="4216" y="0"/>
                  </a:moveTo>
                  <a:cubicBezTo>
                    <a:pt x="1906" y="0"/>
                    <a:pt x="1" y="1858"/>
                    <a:pt x="1" y="4215"/>
                  </a:cubicBezTo>
                  <a:cubicBezTo>
                    <a:pt x="1" y="6549"/>
                    <a:pt x="1882" y="8454"/>
                    <a:pt x="4216" y="8454"/>
                  </a:cubicBezTo>
                  <a:cubicBezTo>
                    <a:pt x="5478" y="8454"/>
                    <a:pt x="6597" y="7907"/>
                    <a:pt x="7383" y="7049"/>
                  </a:cubicBezTo>
                  <a:cubicBezTo>
                    <a:pt x="8074" y="6311"/>
                    <a:pt x="8479" y="5311"/>
                    <a:pt x="8479" y="4215"/>
                  </a:cubicBezTo>
                  <a:cubicBezTo>
                    <a:pt x="8479" y="1905"/>
                    <a:pt x="6574" y="0"/>
                    <a:pt x="421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5"/>
            <p:cNvSpPr/>
            <p:nvPr/>
          </p:nvSpPr>
          <p:spPr>
            <a:xfrm>
              <a:off x="1564061" y="3029021"/>
              <a:ext cx="127421" cy="252720"/>
            </a:xfrm>
            <a:custGeom>
              <a:rect b="b" l="l" r="r" t="t"/>
              <a:pathLst>
                <a:path extrusionOk="0" h="8455" w="4263">
                  <a:moveTo>
                    <a:pt x="0" y="0"/>
                  </a:moveTo>
                  <a:lnTo>
                    <a:pt x="0" y="8454"/>
                  </a:lnTo>
                  <a:cubicBezTo>
                    <a:pt x="1262" y="8454"/>
                    <a:pt x="2381" y="7907"/>
                    <a:pt x="3167" y="7049"/>
                  </a:cubicBezTo>
                  <a:cubicBezTo>
                    <a:pt x="3858" y="6311"/>
                    <a:pt x="4263" y="5311"/>
                    <a:pt x="4263" y="4215"/>
                  </a:cubicBezTo>
                  <a:cubicBezTo>
                    <a:pt x="4263" y="1905"/>
                    <a:pt x="2358"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5"/>
            <p:cNvSpPr/>
            <p:nvPr/>
          </p:nvSpPr>
          <p:spPr>
            <a:xfrm>
              <a:off x="1392491" y="2983468"/>
              <a:ext cx="178712" cy="345259"/>
            </a:xfrm>
            <a:custGeom>
              <a:rect b="b" l="l" r="r" t="t"/>
              <a:pathLst>
                <a:path extrusionOk="0" h="11551" w="5979">
                  <a:moveTo>
                    <a:pt x="5740" y="0"/>
                  </a:moveTo>
                  <a:cubicBezTo>
                    <a:pt x="4240" y="0"/>
                    <a:pt x="2763" y="596"/>
                    <a:pt x="1692" y="1691"/>
                  </a:cubicBezTo>
                  <a:cubicBezTo>
                    <a:pt x="620" y="2763"/>
                    <a:pt x="1" y="4215"/>
                    <a:pt x="1" y="5763"/>
                  </a:cubicBezTo>
                  <a:cubicBezTo>
                    <a:pt x="1" y="7311"/>
                    <a:pt x="596" y="8740"/>
                    <a:pt x="1692" y="9836"/>
                  </a:cubicBezTo>
                  <a:cubicBezTo>
                    <a:pt x="2763" y="10907"/>
                    <a:pt x="4240" y="11503"/>
                    <a:pt x="5740" y="11550"/>
                  </a:cubicBezTo>
                  <a:lnTo>
                    <a:pt x="5978" y="10598"/>
                  </a:lnTo>
                  <a:lnTo>
                    <a:pt x="5740" y="9693"/>
                  </a:lnTo>
                  <a:cubicBezTo>
                    <a:pt x="3597" y="9645"/>
                    <a:pt x="1858" y="7907"/>
                    <a:pt x="1858" y="5739"/>
                  </a:cubicBezTo>
                  <a:cubicBezTo>
                    <a:pt x="1858" y="3572"/>
                    <a:pt x="3597" y="1834"/>
                    <a:pt x="5740" y="1834"/>
                  </a:cubicBezTo>
                  <a:lnTo>
                    <a:pt x="5978" y="905"/>
                  </a:ln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5"/>
            <p:cNvSpPr/>
            <p:nvPr/>
          </p:nvSpPr>
          <p:spPr>
            <a:xfrm>
              <a:off x="1564061" y="3233321"/>
              <a:ext cx="127421" cy="93257"/>
            </a:xfrm>
            <a:custGeom>
              <a:rect b="b" l="l" r="r" t="t"/>
              <a:pathLst>
                <a:path extrusionOk="0" h="3120" w="4263">
                  <a:moveTo>
                    <a:pt x="2929" y="0"/>
                  </a:moveTo>
                  <a:cubicBezTo>
                    <a:pt x="2215" y="810"/>
                    <a:pt x="1167" y="1286"/>
                    <a:pt x="0" y="1286"/>
                  </a:cubicBezTo>
                  <a:lnTo>
                    <a:pt x="0" y="3120"/>
                  </a:lnTo>
                  <a:cubicBezTo>
                    <a:pt x="1548" y="3120"/>
                    <a:pt x="2977" y="2524"/>
                    <a:pt x="4096" y="1429"/>
                  </a:cubicBezTo>
                  <a:lnTo>
                    <a:pt x="4263" y="1262"/>
                  </a:lnTo>
                  <a:lnTo>
                    <a:pt x="3810" y="310"/>
                  </a:lnTo>
                  <a:lnTo>
                    <a:pt x="2929"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5"/>
            <p:cNvSpPr/>
            <p:nvPr/>
          </p:nvSpPr>
          <p:spPr>
            <a:xfrm>
              <a:off x="1564061" y="2982751"/>
              <a:ext cx="172973" cy="288319"/>
            </a:xfrm>
            <a:custGeom>
              <a:rect b="b" l="l" r="r" t="t"/>
              <a:pathLst>
                <a:path extrusionOk="0" h="9646" w="5787">
                  <a:moveTo>
                    <a:pt x="0" y="0"/>
                  </a:moveTo>
                  <a:lnTo>
                    <a:pt x="0" y="1834"/>
                  </a:lnTo>
                  <a:cubicBezTo>
                    <a:pt x="2167" y="1834"/>
                    <a:pt x="3906" y="3596"/>
                    <a:pt x="3906" y="5740"/>
                  </a:cubicBezTo>
                  <a:cubicBezTo>
                    <a:pt x="3906" y="6740"/>
                    <a:pt x="3525" y="7669"/>
                    <a:pt x="2882" y="8359"/>
                  </a:cubicBezTo>
                  <a:lnTo>
                    <a:pt x="4239" y="9645"/>
                  </a:lnTo>
                  <a:cubicBezTo>
                    <a:pt x="5215" y="8574"/>
                    <a:pt x="5739" y="7192"/>
                    <a:pt x="5739" y="5763"/>
                  </a:cubicBezTo>
                  <a:cubicBezTo>
                    <a:pt x="5787" y="4216"/>
                    <a:pt x="5192" y="2787"/>
                    <a:pt x="4072" y="1691"/>
                  </a:cubicBezTo>
                  <a:cubicBezTo>
                    <a:pt x="2977" y="596"/>
                    <a:pt x="154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2" name="Google Shape;3792;p55"/>
          <p:cNvGrpSpPr/>
          <p:nvPr/>
        </p:nvGrpSpPr>
        <p:grpSpPr>
          <a:xfrm>
            <a:off x="1797794" y="2993421"/>
            <a:ext cx="344543" cy="344056"/>
            <a:chOff x="2064494" y="2993421"/>
            <a:chExt cx="344543" cy="344056"/>
          </a:xfrm>
        </p:grpSpPr>
        <p:sp>
          <p:nvSpPr>
            <p:cNvPr id="3793" name="Google Shape;3793;p55"/>
            <p:cNvSpPr/>
            <p:nvPr/>
          </p:nvSpPr>
          <p:spPr>
            <a:xfrm>
              <a:off x="2119313" y="3014793"/>
              <a:ext cx="85426" cy="100371"/>
            </a:xfrm>
            <a:custGeom>
              <a:rect b="b" l="l" r="r" t="t"/>
              <a:pathLst>
                <a:path extrusionOk="0" h="3358" w="2858">
                  <a:moveTo>
                    <a:pt x="1215" y="0"/>
                  </a:moveTo>
                  <a:lnTo>
                    <a:pt x="0" y="3120"/>
                  </a:lnTo>
                  <a:lnTo>
                    <a:pt x="619" y="3358"/>
                  </a:lnTo>
                  <a:lnTo>
                    <a:pt x="1691" y="667"/>
                  </a:lnTo>
                  <a:lnTo>
                    <a:pt x="2858" y="667"/>
                  </a:lnTo>
                  <a:lnTo>
                    <a:pt x="285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5"/>
            <p:cNvSpPr/>
            <p:nvPr/>
          </p:nvSpPr>
          <p:spPr>
            <a:xfrm>
              <a:off x="2118595" y="3213384"/>
              <a:ext cx="84021" cy="101088"/>
            </a:xfrm>
            <a:custGeom>
              <a:rect b="b" l="l" r="r" t="t"/>
              <a:pathLst>
                <a:path extrusionOk="0" h="3382" w="2811">
                  <a:moveTo>
                    <a:pt x="620" y="0"/>
                  </a:moveTo>
                  <a:lnTo>
                    <a:pt x="0" y="238"/>
                  </a:lnTo>
                  <a:lnTo>
                    <a:pt x="1215" y="3382"/>
                  </a:lnTo>
                  <a:lnTo>
                    <a:pt x="2810" y="3382"/>
                  </a:lnTo>
                  <a:lnTo>
                    <a:pt x="2810" y="2691"/>
                  </a:lnTo>
                  <a:lnTo>
                    <a:pt x="1667" y="2691"/>
                  </a:lnTo>
                  <a:lnTo>
                    <a:pt x="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5"/>
            <p:cNvSpPr/>
            <p:nvPr/>
          </p:nvSpPr>
          <p:spPr>
            <a:xfrm>
              <a:off x="2166270" y="3108021"/>
              <a:ext cx="70511" cy="32789"/>
            </a:xfrm>
            <a:custGeom>
              <a:rect b="b" l="l" r="r" t="t"/>
              <a:pathLst>
                <a:path extrusionOk="0" h="1097" w="2359">
                  <a:moveTo>
                    <a:pt x="1168" y="1"/>
                  </a:moveTo>
                  <a:lnTo>
                    <a:pt x="1" y="477"/>
                  </a:lnTo>
                  <a:lnTo>
                    <a:pt x="263" y="1096"/>
                  </a:lnTo>
                  <a:lnTo>
                    <a:pt x="1311" y="667"/>
                  </a:lnTo>
                  <a:lnTo>
                    <a:pt x="2359" y="667"/>
                  </a:lnTo>
                  <a:lnTo>
                    <a:pt x="235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5"/>
            <p:cNvSpPr/>
            <p:nvPr/>
          </p:nvSpPr>
          <p:spPr>
            <a:xfrm>
              <a:off x="2166270" y="3187738"/>
              <a:ext cx="69793" cy="32789"/>
            </a:xfrm>
            <a:custGeom>
              <a:rect b="b" l="l" r="r" t="t"/>
              <a:pathLst>
                <a:path extrusionOk="0" h="1097" w="2335">
                  <a:moveTo>
                    <a:pt x="263" y="1"/>
                  </a:moveTo>
                  <a:lnTo>
                    <a:pt x="1" y="620"/>
                  </a:lnTo>
                  <a:lnTo>
                    <a:pt x="1168" y="1096"/>
                  </a:lnTo>
                  <a:lnTo>
                    <a:pt x="2335" y="1096"/>
                  </a:lnTo>
                  <a:lnTo>
                    <a:pt x="2335" y="453"/>
                  </a:lnTo>
                  <a:lnTo>
                    <a:pt x="1287" y="453"/>
                  </a:lnTo>
                  <a:lnTo>
                    <a:pt x="2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5"/>
            <p:cNvSpPr/>
            <p:nvPr/>
          </p:nvSpPr>
          <p:spPr>
            <a:xfrm>
              <a:off x="2064494" y="3102341"/>
              <a:ext cx="124582" cy="124582"/>
            </a:xfrm>
            <a:custGeom>
              <a:rect b="b" l="l" r="r" t="t"/>
              <a:pathLst>
                <a:path extrusionOk="0" h="4168" w="4168">
                  <a:moveTo>
                    <a:pt x="2096" y="0"/>
                  </a:moveTo>
                  <a:cubicBezTo>
                    <a:pt x="953" y="0"/>
                    <a:pt x="0" y="929"/>
                    <a:pt x="0" y="2096"/>
                  </a:cubicBezTo>
                  <a:cubicBezTo>
                    <a:pt x="0" y="3239"/>
                    <a:pt x="953" y="4168"/>
                    <a:pt x="2096" y="4168"/>
                  </a:cubicBezTo>
                  <a:cubicBezTo>
                    <a:pt x="3239" y="4168"/>
                    <a:pt x="4168" y="3239"/>
                    <a:pt x="4168" y="2096"/>
                  </a:cubicBezTo>
                  <a:cubicBezTo>
                    <a:pt x="4168" y="929"/>
                    <a:pt x="3239" y="0"/>
                    <a:pt x="209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55"/>
            <p:cNvSpPr/>
            <p:nvPr/>
          </p:nvSpPr>
          <p:spPr>
            <a:xfrm>
              <a:off x="2193321" y="2993421"/>
              <a:ext cx="183674" cy="64084"/>
            </a:xfrm>
            <a:custGeom>
              <a:rect b="b" l="l" r="r" t="t"/>
              <a:pathLst>
                <a:path extrusionOk="0" h="2144" w="6145">
                  <a:moveTo>
                    <a:pt x="1096" y="1"/>
                  </a:moveTo>
                  <a:cubicBezTo>
                    <a:pt x="477" y="1"/>
                    <a:pt x="1" y="501"/>
                    <a:pt x="25" y="1120"/>
                  </a:cubicBezTo>
                  <a:cubicBezTo>
                    <a:pt x="49" y="1691"/>
                    <a:pt x="525"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55"/>
            <p:cNvSpPr/>
            <p:nvPr/>
          </p:nvSpPr>
          <p:spPr>
            <a:xfrm>
              <a:off x="2225363" y="3086679"/>
              <a:ext cx="183674" cy="64084"/>
            </a:xfrm>
            <a:custGeom>
              <a:rect b="b" l="l" r="r" t="t"/>
              <a:pathLst>
                <a:path extrusionOk="0" h="2144" w="6145">
                  <a:moveTo>
                    <a:pt x="1096" y="0"/>
                  </a:moveTo>
                  <a:cubicBezTo>
                    <a:pt x="477" y="0"/>
                    <a:pt x="1" y="500"/>
                    <a:pt x="24" y="1120"/>
                  </a:cubicBezTo>
                  <a:cubicBezTo>
                    <a:pt x="48" y="1691"/>
                    <a:pt x="524" y="2144"/>
                    <a:pt x="1096" y="2144"/>
                  </a:cubicBezTo>
                  <a:lnTo>
                    <a:pt x="6145" y="2144"/>
                  </a:lnTo>
                  <a:lnTo>
                    <a:pt x="61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5"/>
            <p:cNvSpPr/>
            <p:nvPr/>
          </p:nvSpPr>
          <p:spPr>
            <a:xfrm>
              <a:off x="2225363" y="3179907"/>
              <a:ext cx="183674" cy="64114"/>
            </a:xfrm>
            <a:custGeom>
              <a:rect b="b" l="l" r="r" t="t"/>
              <a:pathLst>
                <a:path extrusionOk="0" h="2145" w="6145">
                  <a:moveTo>
                    <a:pt x="1096" y="1"/>
                  </a:moveTo>
                  <a:cubicBezTo>
                    <a:pt x="477" y="1"/>
                    <a:pt x="1" y="501"/>
                    <a:pt x="24" y="1144"/>
                  </a:cubicBezTo>
                  <a:cubicBezTo>
                    <a:pt x="48" y="1692"/>
                    <a:pt x="524"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55"/>
            <p:cNvSpPr/>
            <p:nvPr/>
          </p:nvSpPr>
          <p:spPr>
            <a:xfrm>
              <a:off x="2193321" y="3273164"/>
              <a:ext cx="183674" cy="64084"/>
            </a:xfrm>
            <a:custGeom>
              <a:rect b="b" l="l" r="r" t="t"/>
              <a:pathLst>
                <a:path extrusionOk="0" h="2144" w="6145">
                  <a:moveTo>
                    <a:pt x="1096" y="1"/>
                  </a:moveTo>
                  <a:cubicBezTo>
                    <a:pt x="477" y="1"/>
                    <a:pt x="1" y="525"/>
                    <a:pt x="25" y="1144"/>
                  </a:cubicBezTo>
                  <a:cubicBezTo>
                    <a:pt x="49" y="1715"/>
                    <a:pt x="525" y="2144"/>
                    <a:pt x="1096" y="2144"/>
                  </a:cubicBezTo>
                  <a:lnTo>
                    <a:pt x="6145" y="2144"/>
                  </a:lnTo>
                  <a:lnTo>
                    <a:pt x="614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5"/>
            <p:cNvSpPr/>
            <p:nvPr/>
          </p:nvSpPr>
          <p:spPr>
            <a:xfrm>
              <a:off x="2191916" y="3024029"/>
              <a:ext cx="185079" cy="32072"/>
            </a:xfrm>
            <a:custGeom>
              <a:rect b="b" l="l" r="r" t="t"/>
              <a:pathLst>
                <a:path extrusionOk="0" h="1073" w="6192">
                  <a:moveTo>
                    <a:pt x="0" y="1"/>
                  </a:moveTo>
                  <a:cubicBezTo>
                    <a:pt x="0" y="596"/>
                    <a:pt x="477" y="1072"/>
                    <a:pt x="1072" y="1072"/>
                  </a:cubicBezTo>
                  <a:lnTo>
                    <a:pt x="6192" y="1072"/>
                  </a:lnTo>
                  <a:lnTo>
                    <a:pt x="6192"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5"/>
            <p:cNvSpPr/>
            <p:nvPr/>
          </p:nvSpPr>
          <p:spPr>
            <a:xfrm>
              <a:off x="2223928" y="3118920"/>
              <a:ext cx="185109" cy="32042"/>
            </a:xfrm>
            <a:custGeom>
              <a:rect b="b" l="l" r="r" t="t"/>
              <a:pathLst>
                <a:path extrusionOk="0" h="1072" w="6193">
                  <a:moveTo>
                    <a:pt x="1" y="0"/>
                  </a:moveTo>
                  <a:cubicBezTo>
                    <a:pt x="1" y="595"/>
                    <a:pt x="477" y="1072"/>
                    <a:pt x="1073" y="1072"/>
                  </a:cubicBezTo>
                  <a:lnTo>
                    <a:pt x="6193" y="1072"/>
                  </a:lnTo>
                  <a:lnTo>
                    <a:pt x="619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55"/>
            <p:cNvSpPr/>
            <p:nvPr/>
          </p:nvSpPr>
          <p:spPr>
            <a:xfrm>
              <a:off x="2223928" y="3211232"/>
              <a:ext cx="185109" cy="32072"/>
            </a:xfrm>
            <a:custGeom>
              <a:rect b="b" l="l" r="r" t="t"/>
              <a:pathLst>
                <a:path extrusionOk="0" h="1073" w="6193">
                  <a:moveTo>
                    <a:pt x="1" y="1"/>
                  </a:moveTo>
                  <a:cubicBezTo>
                    <a:pt x="1" y="596"/>
                    <a:pt x="477" y="1072"/>
                    <a:pt x="1073" y="1072"/>
                  </a:cubicBezTo>
                  <a:lnTo>
                    <a:pt x="6193" y="1072"/>
                  </a:lnTo>
                  <a:lnTo>
                    <a:pt x="619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55"/>
            <p:cNvSpPr/>
            <p:nvPr/>
          </p:nvSpPr>
          <p:spPr>
            <a:xfrm>
              <a:off x="2191916" y="3305405"/>
              <a:ext cx="185079" cy="32072"/>
            </a:xfrm>
            <a:custGeom>
              <a:rect b="b" l="l" r="r" t="t"/>
              <a:pathLst>
                <a:path extrusionOk="0" h="1073" w="6192">
                  <a:moveTo>
                    <a:pt x="0" y="0"/>
                  </a:moveTo>
                  <a:cubicBezTo>
                    <a:pt x="0" y="596"/>
                    <a:pt x="477" y="1072"/>
                    <a:pt x="1072" y="1072"/>
                  </a:cubicBezTo>
                  <a:lnTo>
                    <a:pt x="6192" y="1072"/>
                  </a:lnTo>
                  <a:lnTo>
                    <a:pt x="6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5"/>
            <p:cNvSpPr/>
            <p:nvPr/>
          </p:nvSpPr>
          <p:spPr>
            <a:xfrm>
              <a:off x="2064494" y="3164962"/>
              <a:ext cx="124582" cy="61962"/>
            </a:xfrm>
            <a:custGeom>
              <a:rect b="b" l="l" r="r" t="t"/>
              <a:pathLst>
                <a:path extrusionOk="0" h="2073" w="4168">
                  <a:moveTo>
                    <a:pt x="0" y="1"/>
                  </a:moveTo>
                  <a:cubicBezTo>
                    <a:pt x="0" y="1168"/>
                    <a:pt x="929" y="2073"/>
                    <a:pt x="2096" y="2073"/>
                  </a:cubicBezTo>
                  <a:cubicBezTo>
                    <a:pt x="3263" y="2073"/>
                    <a:pt x="4168" y="1168"/>
                    <a:pt x="4168"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7" name="Google Shape;3807;p55"/>
          <p:cNvGrpSpPr/>
          <p:nvPr/>
        </p:nvGrpSpPr>
        <p:grpSpPr>
          <a:xfrm>
            <a:off x="2556667" y="2990582"/>
            <a:ext cx="343109" cy="344545"/>
            <a:chOff x="2747167" y="2990582"/>
            <a:chExt cx="343109" cy="344545"/>
          </a:xfrm>
        </p:grpSpPr>
        <p:sp>
          <p:nvSpPr>
            <p:cNvPr id="3808" name="Google Shape;3808;p55"/>
            <p:cNvSpPr/>
            <p:nvPr/>
          </p:nvSpPr>
          <p:spPr>
            <a:xfrm>
              <a:off x="2773500" y="2991987"/>
              <a:ext cx="290441" cy="330314"/>
            </a:xfrm>
            <a:custGeom>
              <a:rect b="b" l="l" r="r" t="t"/>
              <a:pathLst>
                <a:path extrusionOk="0" h="11051" w="9717">
                  <a:moveTo>
                    <a:pt x="9717" y="1"/>
                  </a:moveTo>
                  <a:cubicBezTo>
                    <a:pt x="9169" y="477"/>
                    <a:pt x="8598" y="954"/>
                    <a:pt x="7978" y="1406"/>
                  </a:cubicBezTo>
                  <a:cubicBezTo>
                    <a:pt x="7669" y="1644"/>
                    <a:pt x="7454" y="2573"/>
                    <a:pt x="7097" y="2787"/>
                  </a:cubicBezTo>
                  <a:cubicBezTo>
                    <a:pt x="7048" y="2812"/>
                    <a:pt x="6996" y="2822"/>
                    <a:pt x="6941" y="2822"/>
                  </a:cubicBezTo>
                  <a:cubicBezTo>
                    <a:pt x="6675" y="2822"/>
                    <a:pt x="6349" y="2586"/>
                    <a:pt x="6072" y="2586"/>
                  </a:cubicBezTo>
                  <a:cubicBezTo>
                    <a:pt x="6014" y="2586"/>
                    <a:pt x="5959" y="2596"/>
                    <a:pt x="5907" y="2621"/>
                  </a:cubicBezTo>
                  <a:cubicBezTo>
                    <a:pt x="5240" y="2930"/>
                    <a:pt x="4525" y="3192"/>
                    <a:pt x="3811" y="3406"/>
                  </a:cubicBezTo>
                  <a:cubicBezTo>
                    <a:pt x="3501" y="3502"/>
                    <a:pt x="3215" y="4097"/>
                    <a:pt x="2906" y="4168"/>
                  </a:cubicBezTo>
                  <a:cubicBezTo>
                    <a:pt x="2875" y="4177"/>
                    <a:pt x="2844" y="4181"/>
                    <a:pt x="2811" y="4181"/>
                  </a:cubicBezTo>
                  <a:cubicBezTo>
                    <a:pt x="2511" y="4181"/>
                    <a:pt x="2128" y="3852"/>
                    <a:pt x="1816" y="3852"/>
                  </a:cubicBezTo>
                  <a:cubicBezTo>
                    <a:pt x="1790" y="3852"/>
                    <a:pt x="1764" y="3854"/>
                    <a:pt x="1739" y="3859"/>
                  </a:cubicBezTo>
                  <a:cubicBezTo>
                    <a:pt x="1167" y="3930"/>
                    <a:pt x="596" y="3978"/>
                    <a:pt x="1" y="4002"/>
                  </a:cubicBezTo>
                  <a:lnTo>
                    <a:pt x="1" y="11051"/>
                  </a:lnTo>
                  <a:lnTo>
                    <a:pt x="9717" y="11051"/>
                  </a:lnTo>
                  <a:lnTo>
                    <a:pt x="971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55"/>
            <p:cNvSpPr/>
            <p:nvPr/>
          </p:nvSpPr>
          <p:spPr>
            <a:xfrm>
              <a:off x="2825479" y="3093075"/>
              <a:ext cx="61932" cy="227822"/>
            </a:xfrm>
            <a:custGeom>
              <a:rect b="b" l="l" r="r" t="t"/>
              <a:pathLst>
                <a:path extrusionOk="0" h="7622" w="2072">
                  <a:moveTo>
                    <a:pt x="2072" y="1"/>
                  </a:moveTo>
                  <a:cubicBezTo>
                    <a:pt x="1405" y="191"/>
                    <a:pt x="714" y="358"/>
                    <a:pt x="0" y="429"/>
                  </a:cubicBezTo>
                  <a:lnTo>
                    <a:pt x="0" y="7621"/>
                  </a:lnTo>
                  <a:lnTo>
                    <a:pt x="2072" y="7621"/>
                  </a:lnTo>
                  <a:lnTo>
                    <a:pt x="207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55"/>
            <p:cNvSpPr/>
            <p:nvPr/>
          </p:nvSpPr>
          <p:spPr>
            <a:xfrm>
              <a:off x="2950032" y="3033295"/>
              <a:ext cx="61962" cy="287602"/>
            </a:xfrm>
            <a:custGeom>
              <a:rect b="b" l="l" r="r" t="t"/>
              <a:pathLst>
                <a:path extrusionOk="0" h="9622" w="2073">
                  <a:moveTo>
                    <a:pt x="2072" y="0"/>
                  </a:moveTo>
                  <a:cubicBezTo>
                    <a:pt x="1429" y="476"/>
                    <a:pt x="715" y="858"/>
                    <a:pt x="1" y="1215"/>
                  </a:cubicBezTo>
                  <a:lnTo>
                    <a:pt x="1" y="9621"/>
                  </a:lnTo>
                  <a:lnTo>
                    <a:pt x="2072" y="9621"/>
                  </a:lnTo>
                  <a:lnTo>
                    <a:pt x="207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55"/>
            <p:cNvSpPr/>
            <p:nvPr/>
          </p:nvSpPr>
          <p:spPr>
            <a:xfrm>
              <a:off x="3011964" y="2990582"/>
              <a:ext cx="51291" cy="331002"/>
            </a:xfrm>
            <a:custGeom>
              <a:rect b="b" l="l" r="r" t="t"/>
              <a:pathLst>
                <a:path extrusionOk="0" h="11074" w="1716">
                  <a:moveTo>
                    <a:pt x="1715" y="0"/>
                  </a:moveTo>
                  <a:cubicBezTo>
                    <a:pt x="1191" y="524"/>
                    <a:pt x="596" y="1001"/>
                    <a:pt x="0" y="1453"/>
                  </a:cubicBezTo>
                  <a:lnTo>
                    <a:pt x="0" y="11074"/>
                  </a:lnTo>
                  <a:lnTo>
                    <a:pt x="1715" y="11074"/>
                  </a:lnTo>
                  <a:lnTo>
                    <a:pt x="1715"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55"/>
            <p:cNvSpPr/>
            <p:nvPr/>
          </p:nvSpPr>
          <p:spPr>
            <a:xfrm>
              <a:off x="2918707" y="3069582"/>
              <a:ext cx="31355" cy="251315"/>
            </a:xfrm>
            <a:custGeom>
              <a:rect b="b" l="l" r="r" t="t"/>
              <a:pathLst>
                <a:path extrusionOk="0" h="8408" w="1049">
                  <a:moveTo>
                    <a:pt x="1049" y="1"/>
                  </a:moveTo>
                  <a:cubicBezTo>
                    <a:pt x="691" y="144"/>
                    <a:pt x="358" y="286"/>
                    <a:pt x="1" y="406"/>
                  </a:cubicBezTo>
                  <a:lnTo>
                    <a:pt x="1" y="8407"/>
                  </a:lnTo>
                  <a:lnTo>
                    <a:pt x="1049" y="8407"/>
                  </a:lnTo>
                  <a:lnTo>
                    <a:pt x="1049"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5"/>
            <p:cNvSpPr/>
            <p:nvPr/>
          </p:nvSpPr>
          <p:spPr>
            <a:xfrm>
              <a:off x="2747167" y="3314443"/>
              <a:ext cx="343107" cy="20684"/>
            </a:xfrm>
            <a:custGeom>
              <a:rect b="b" l="l" r="r" t="t"/>
              <a:pathLst>
                <a:path extrusionOk="0" h="692" w="11479">
                  <a:moveTo>
                    <a:pt x="0" y="1"/>
                  </a:moveTo>
                  <a:lnTo>
                    <a:pt x="0"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5"/>
            <p:cNvSpPr/>
            <p:nvPr/>
          </p:nvSpPr>
          <p:spPr>
            <a:xfrm>
              <a:off x="2918707" y="3314443"/>
              <a:ext cx="171569" cy="20684"/>
            </a:xfrm>
            <a:custGeom>
              <a:rect b="b" l="l" r="r" t="t"/>
              <a:pathLst>
                <a:path extrusionOk="0" h="692" w="5740">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5" name="Google Shape;3815;p55"/>
          <p:cNvGrpSpPr/>
          <p:nvPr/>
        </p:nvGrpSpPr>
        <p:grpSpPr>
          <a:xfrm>
            <a:off x="3264996" y="2977041"/>
            <a:ext cx="343826" cy="344843"/>
            <a:chOff x="3379296" y="2977041"/>
            <a:chExt cx="343826" cy="344843"/>
          </a:xfrm>
        </p:grpSpPr>
        <p:sp>
          <p:nvSpPr>
            <p:cNvPr id="3816" name="Google Shape;3816;p55"/>
            <p:cNvSpPr/>
            <p:nvPr/>
          </p:nvSpPr>
          <p:spPr>
            <a:xfrm>
              <a:off x="3565781" y="3048957"/>
              <a:ext cx="157341" cy="156624"/>
            </a:xfrm>
            <a:custGeom>
              <a:rect b="b" l="l" r="r" t="t"/>
              <a:pathLst>
                <a:path extrusionOk="0" h="5240" w="5264">
                  <a:moveTo>
                    <a:pt x="2644" y="0"/>
                  </a:moveTo>
                  <a:cubicBezTo>
                    <a:pt x="1192" y="0"/>
                    <a:pt x="1" y="1167"/>
                    <a:pt x="1" y="2620"/>
                  </a:cubicBezTo>
                  <a:cubicBezTo>
                    <a:pt x="1" y="4072"/>
                    <a:pt x="1192" y="5239"/>
                    <a:pt x="2644" y="5239"/>
                  </a:cubicBezTo>
                  <a:cubicBezTo>
                    <a:pt x="4073" y="5239"/>
                    <a:pt x="5264" y="4072"/>
                    <a:pt x="5264" y="2620"/>
                  </a:cubicBezTo>
                  <a:cubicBezTo>
                    <a:pt x="5264" y="1167"/>
                    <a:pt x="4073" y="0"/>
                    <a:pt x="2644"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55"/>
            <p:cNvSpPr/>
            <p:nvPr/>
          </p:nvSpPr>
          <p:spPr>
            <a:xfrm>
              <a:off x="3533051" y="3164962"/>
              <a:ext cx="156624" cy="156624"/>
            </a:xfrm>
            <a:custGeom>
              <a:rect b="b" l="l" r="r" t="t"/>
              <a:pathLst>
                <a:path extrusionOk="0" h="5240" w="5240">
                  <a:moveTo>
                    <a:pt x="2620" y="1"/>
                  </a:moveTo>
                  <a:cubicBezTo>
                    <a:pt x="1167" y="1"/>
                    <a:pt x="0" y="1168"/>
                    <a:pt x="0" y="2620"/>
                  </a:cubicBezTo>
                  <a:cubicBezTo>
                    <a:pt x="0" y="4073"/>
                    <a:pt x="1167" y="5240"/>
                    <a:pt x="2620" y="5240"/>
                  </a:cubicBezTo>
                  <a:cubicBezTo>
                    <a:pt x="4073" y="5240"/>
                    <a:pt x="5240" y="4073"/>
                    <a:pt x="5240" y="2620"/>
                  </a:cubicBezTo>
                  <a:cubicBezTo>
                    <a:pt x="5240" y="1168"/>
                    <a:pt x="4073" y="1"/>
                    <a:pt x="262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55"/>
            <p:cNvSpPr/>
            <p:nvPr/>
          </p:nvSpPr>
          <p:spPr>
            <a:xfrm>
              <a:off x="3472553" y="2977759"/>
              <a:ext cx="152349" cy="156624"/>
            </a:xfrm>
            <a:custGeom>
              <a:rect b="b" l="l" r="r" t="t"/>
              <a:pathLst>
                <a:path extrusionOk="0" h="5240" w="5097">
                  <a:moveTo>
                    <a:pt x="2620" y="1"/>
                  </a:moveTo>
                  <a:cubicBezTo>
                    <a:pt x="1191" y="1"/>
                    <a:pt x="0" y="1168"/>
                    <a:pt x="0" y="2620"/>
                  </a:cubicBezTo>
                  <a:cubicBezTo>
                    <a:pt x="0" y="4049"/>
                    <a:pt x="1167" y="5240"/>
                    <a:pt x="2620" y="5240"/>
                  </a:cubicBezTo>
                  <a:cubicBezTo>
                    <a:pt x="4096" y="5240"/>
                    <a:pt x="5097" y="4073"/>
                    <a:pt x="5097" y="2620"/>
                  </a:cubicBezTo>
                  <a:cubicBezTo>
                    <a:pt x="5097" y="1168"/>
                    <a:pt x="4049" y="1"/>
                    <a:pt x="262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5"/>
            <p:cNvSpPr/>
            <p:nvPr/>
          </p:nvSpPr>
          <p:spPr>
            <a:xfrm>
              <a:off x="3401355" y="3164812"/>
              <a:ext cx="173721" cy="157072"/>
            </a:xfrm>
            <a:custGeom>
              <a:rect b="b" l="l" r="r" t="t"/>
              <a:pathLst>
                <a:path extrusionOk="0" h="5255" w="5812">
                  <a:moveTo>
                    <a:pt x="3002" y="1"/>
                  </a:moveTo>
                  <a:cubicBezTo>
                    <a:pt x="2195" y="1"/>
                    <a:pt x="1388" y="375"/>
                    <a:pt x="858" y="1077"/>
                  </a:cubicBezTo>
                  <a:cubicBezTo>
                    <a:pt x="1" y="2244"/>
                    <a:pt x="263" y="3864"/>
                    <a:pt x="1430" y="4745"/>
                  </a:cubicBezTo>
                  <a:cubicBezTo>
                    <a:pt x="1902" y="5089"/>
                    <a:pt x="2448" y="5255"/>
                    <a:pt x="2986" y="5255"/>
                  </a:cubicBezTo>
                  <a:cubicBezTo>
                    <a:pt x="3750" y="5255"/>
                    <a:pt x="4499" y="4921"/>
                    <a:pt x="5002" y="4292"/>
                  </a:cubicBezTo>
                  <a:cubicBezTo>
                    <a:pt x="5049" y="4269"/>
                    <a:pt x="5073" y="4197"/>
                    <a:pt x="5097" y="4173"/>
                  </a:cubicBezTo>
                  <a:cubicBezTo>
                    <a:pt x="5812" y="3197"/>
                    <a:pt x="5764" y="1840"/>
                    <a:pt x="5002" y="958"/>
                  </a:cubicBezTo>
                  <a:cubicBezTo>
                    <a:pt x="4883" y="816"/>
                    <a:pt x="4716" y="649"/>
                    <a:pt x="4526" y="506"/>
                  </a:cubicBezTo>
                  <a:cubicBezTo>
                    <a:pt x="4070" y="165"/>
                    <a:pt x="3536" y="1"/>
                    <a:pt x="300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5"/>
            <p:cNvSpPr/>
            <p:nvPr/>
          </p:nvSpPr>
          <p:spPr>
            <a:xfrm>
              <a:off x="3379296" y="3048957"/>
              <a:ext cx="156624" cy="156624"/>
            </a:xfrm>
            <a:custGeom>
              <a:rect b="b" l="l" r="r" t="t"/>
              <a:pathLst>
                <a:path extrusionOk="0" h="5240" w="5240">
                  <a:moveTo>
                    <a:pt x="2620" y="0"/>
                  </a:moveTo>
                  <a:cubicBezTo>
                    <a:pt x="1167" y="0"/>
                    <a:pt x="1" y="1167"/>
                    <a:pt x="1" y="2620"/>
                  </a:cubicBezTo>
                  <a:cubicBezTo>
                    <a:pt x="1" y="4072"/>
                    <a:pt x="1167" y="5239"/>
                    <a:pt x="2620" y="5239"/>
                  </a:cubicBezTo>
                  <a:cubicBezTo>
                    <a:pt x="4073" y="5239"/>
                    <a:pt x="5240" y="4072"/>
                    <a:pt x="5240" y="2620"/>
                  </a:cubicBezTo>
                  <a:cubicBezTo>
                    <a:pt x="5240" y="1167"/>
                    <a:pt x="4073" y="0"/>
                    <a:pt x="262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5"/>
            <p:cNvSpPr/>
            <p:nvPr/>
          </p:nvSpPr>
          <p:spPr>
            <a:xfrm>
              <a:off x="3550836" y="3193447"/>
              <a:ext cx="24241" cy="99683"/>
            </a:xfrm>
            <a:custGeom>
              <a:rect b="b" l="l" r="r" t="t"/>
              <a:pathLst>
                <a:path extrusionOk="0" h="3335" w="811">
                  <a:moveTo>
                    <a:pt x="1" y="0"/>
                  </a:moveTo>
                  <a:lnTo>
                    <a:pt x="1" y="3334"/>
                  </a:lnTo>
                  <a:cubicBezTo>
                    <a:pt x="48" y="3311"/>
                    <a:pt x="72" y="3239"/>
                    <a:pt x="96" y="3215"/>
                  </a:cubicBezTo>
                  <a:cubicBezTo>
                    <a:pt x="811" y="2239"/>
                    <a:pt x="763" y="882"/>
                    <a:pt x="1"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5"/>
            <p:cNvSpPr/>
            <p:nvPr/>
          </p:nvSpPr>
          <p:spPr>
            <a:xfrm>
              <a:off x="3550836" y="2977041"/>
              <a:ext cx="78342" cy="157341"/>
            </a:xfrm>
            <a:custGeom>
              <a:rect b="b" l="l" r="r" t="t"/>
              <a:pathLst>
                <a:path extrusionOk="0" h="5264" w="2621">
                  <a:moveTo>
                    <a:pt x="1" y="1"/>
                  </a:moveTo>
                  <a:lnTo>
                    <a:pt x="1" y="5264"/>
                  </a:lnTo>
                  <a:cubicBezTo>
                    <a:pt x="1430" y="5264"/>
                    <a:pt x="2620" y="4097"/>
                    <a:pt x="2620" y="2644"/>
                  </a:cubicBezTo>
                  <a:cubicBezTo>
                    <a:pt x="2620" y="1192"/>
                    <a:pt x="1477"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55"/>
            <p:cNvSpPr/>
            <p:nvPr/>
          </p:nvSpPr>
          <p:spPr>
            <a:xfrm>
              <a:off x="3493177" y="3101624"/>
              <a:ext cx="116063" cy="116063"/>
            </a:xfrm>
            <a:custGeom>
              <a:rect b="b" l="l" r="r" t="t"/>
              <a:pathLst>
                <a:path extrusionOk="0" h="3883" w="3883">
                  <a:moveTo>
                    <a:pt x="1930" y="0"/>
                  </a:moveTo>
                  <a:cubicBezTo>
                    <a:pt x="858" y="0"/>
                    <a:pt x="1" y="858"/>
                    <a:pt x="1" y="1929"/>
                  </a:cubicBezTo>
                  <a:cubicBezTo>
                    <a:pt x="1" y="3001"/>
                    <a:pt x="858" y="3882"/>
                    <a:pt x="1930" y="3882"/>
                  </a:cubicBezTo>
                  <a:cubicBezTo>
                    <a:pt x="3001" y="3882"/>
                    <a:pt x="3883" y="3001"/>
                    <a:pt x="3883" y="1929"/>
                  </a:cubicBezTo>
                  <a:cubicBezTo>
                    <a:pt x="3883" y="858"/>
                    <a:pt x="3001" y="0"/>
                    <a:pt x="193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55"/>
            <p:cNvSpPr/>
            <p:nvPr/>
          </p:nvSpPr>
          <p:spPr>
            <a:xfrm>
              <a:off x="3550118" y="3102341"/>
              <a:ext cx="57688" cy="115346"/>
            </a:xfrm>
            <a:custGeom>
              <a:rect b="b" l="l" r="r" t="t"/>
              <a:pathLst>
                <a:path extrusionOk="0" h="3859" w="1930">
                  <a:moveTo>
                    <a:pt x="1" y="0"/>
                  </a:moveTo>
                  <a:lnTo>
                    <a:pt x="1" y="3858"/>
                  </a:lnTo>
                  <a:cubicBezTo>
                    <a:pt x="1073" y="3858"/>
                    <a:pt x="1930" y="2977"/>
                    <a:pt x="1930" y="1905"/>
                  </a:cubicBezTo>
                  <a:cubicBezTo>
                    <a:pt x="1930" y="834"/>
                    <a:pt x="1096"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5" name="Google Shape;3825;p55"/>
          <p:cNvGrpSpPr/>
          <p:nvPr/>
        </p:nvGrpSpPr>
        <p:grpSpPr>
          <a:xfrm>
            <a:off x="4038814" y="2999130"/>
            <a:ext cx="343826" cy="319615"/>
            <a:chOff x="4076914" y="2999130"/>
            <a:chExt cx="343826" cy="319615"/>
          </a:xfrm>
        </p:grpSpPr>
        <p:sp>
          <p:nvSpPr>
            <p:cNvPr id="3826" name="Google Shape;3826;p55"/>
            <p:cNvSpPr/>
            <p:nvPr/>
          </p:nvSpPr>
          <p:spPr>
            <a:xfrm>
              <a:off x="4273382" y="2999130"/>
              <a:ext cx="147358" cy="319614"/>
            </a:xfrm>
            <a:custGeom>
              <a:rect b="b" l="l" r="r" t="t"/>
              <a:pathLst>
                <a:path extrusionOk="0" h="10693" w="4930">
                  <a:moveTo>
                    <a:pt x="0" y="0"/>
                  </a:moveTo>
                  <a:lnTo>
                    <a:pt x="0" y="10693"/>
                  </a:lnTo>
                  <a:lnTo>
                    <a:pt x="3501" y="10693"/>
                  </a:lnTo>
                  <a:lnTo>
                    <a:pt x="3501" y="7002"/>
                  </a:lnTo>
                  <a:lnTo>
                    <a:pt x="4930" y="5358"/>
                  </a:lnTo>
                  <a:lnTo>
                    <a:pt x="3501" y="3691"/>
                  </a:lnTo>
                  <a:lnTo>
                    <a:pt x="350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5"/>
            <p:cNvSpPr/>
            <p:nvPr/>
          </p:nvSpPr>
          <p:spPr>
            <a:xfrm>
              <a:off x="4273382" y="3158565"/>
              <a:ext cx="147358" cy="160181"/>
            </a:xfrm>
            <a:custGeom>
              <a:rect b="b" l="l" r="r" t="t"/>
              <a:pathLst>
                <a:path extrusionOk="0" h="5359" w="4930">
                  <a:moveTo>
                    <a:pt x="0" y="1"/>
                  </a:moveTo>
                  <a:lnTo>
                    <a:pt x="0" y="5359"/>
                  </a:lnTo>
                  <a:lnTo>
                    <a:pt x="3501" y="5359"/>
                  </a:lnTo>
                  <a:lnTo>
                    <a:pt x="3501" y="1668"/>
                  </a:lnTo>
                  <a:lnTo>
                    <a:pt x="4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5"/>
            <p:cNvSpPr/>
            <p:nvPr/>
          </p:nvSpPr>
          <p:spPr>
            <a:xfrm>
              <a:off x="4303273"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5"/>
            <p:cNvSpPr/>
            <p:nvPr/>
          </p:nvSpPr>
          <p:spPr>
            <a:xfrm>
              <a:off x="4303273"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5"/>
            <p:cNvSpPr/>
            <p:nvPr/>
          </p:nvSpPr>
          <p:spPr>
            <a:xfrm>
              <a:off x="4175133" y="2999130"/>
              <a:ext cx="148105" cy="319614"/>
            </a:xfrm>
            <a:custGeom>
              <a:rect b="b" l="l" r="r" t="t"/>
              <a:pathLst>
                <a:path extrusionOk="0" h="10693" w="4955">
                  <a:moveTo>
                    <a:pt x="1" y="0"/>
                  </a:moveTo>
                  <a:lnTo>
                    <a:pt x="1" y="10693"/>
                  </a:lnTo>
                  <a:lnTo>
                    <a:pt x="3526" y="10693"/>
                  </a:lnTo>
                  <a:lnTo>
                    <a:pt x="3526" y="7002"/>
                  </a:lnTo>
                  <a:lnTo>
                    <a:pt x="4954" y="5358"/>
                  </a:lnTo>
                  <a:lnTo>
                    <a:pt x="3526" y="3691"/>
                  </a:lnTo>
                  <a:lnTo>
                    <a:pt x="352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5"/>
            <p:cNvSpPr/>
            <p:nvPr/>
          </p:nvSpPr>
          <p:spPr>
            <a:xfrm>
              <a:off x="4175729" y="3158565"/>
              <a:ext cx="148105" cy="160181"/>
            </a:xfrm>
            <a:custGeom>
              <a:rect b="b" l="l" r="r" t="t"/>
              <a:pathLst>
                <a:path extrusionOk="0" h="5359" w="4955">
                  <a:moveTo>
                    <a:pt x="1" y="1"/>
                  </a:moveTo>
                  <a:lnTo>
                    <a:pt x="1" y="5359"/>
                  </a:lnTo>
                  <a:lnTo>
                    <a:pt x="3526" y="5359"/>
                  </a:lnTo>
                  <a:lnTo>
                    <a:pt x="3526" y="1668"/>
                  </a:lnTo>
                  <a:lnTo>
                    <a:pt x="495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5"/>
            <p:cNvSpPr/>
            <p:nvPr/>
          </p:nvSpPr>
          <p:spPr>
            <a:xfrm>
              <a:off x="4076914" y="2999130"/>
              <a:ext cx="147388" cy="319614"/>
            </a:xfrm>
            <a:custGeom>
              <a:rect b="b" l="l" r="r" t="t"/>
              <a:pathLst>
                <a:path extrusionOk="0" h="10693" w="4931">
                  <a:moveTo>
                    <a:pt x="1" y="0"/>
                  </a:moveTo>
                  <a:lnTo>
                    <a:pt x="1" y="10693"/>
                  </a:lnTo>
                  <a:lnTo>
                    <a:pt x="3501" y="10693"/>
                  </a:lnTo>
                  <a:lnTo>
                    <a:pt x="3501" y="7002"/>
                  </a:lnTo>
                  <a:lnTo>
                    <a:pt x="4930" y="5358"/>
                  </a:lnTo>
                  <a:lnTo>
                    <a:pt x="3501" y="3691"/>
                  </a:lnTo>
                  <a:lnTo>
                    <a:pt x="350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5"/>
            <p:cNvSpPr/>
            <p:nvPr/>
          </p:nvSpPr>
          <p:spPr>
            <a:xfrm>
              <a:off x="4107521"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5"/>
            <p:cNvSpPr/>
            <p:nvPr/>
          </p:nvSpPr>
          <p:spPr>
            <a:xfrm>
              <a:off x="4107521"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5"/>
            <p:cNvSpPr/>
            <p:nvPr/>
          </p:nvSpPr>
          <p:spPr>
            <a:xfrm>
              <a:off x="4205741" y="3218346"/>
              <a:ext cx="43460" cy="20684"/>
            </a:xfrm>
            <a:custGeom>
              <a:rect b="b" l="l" r="r" t="t"/>
              <a:pathLst>
                <a:path extrusionOk="0" h="692" w="1454">
                  <a:moveTo>
                    <a:pt x="1" y="1"/>
                  </a:moveTo>
                  <a:lnTo>
                    <a:pt x="1" y="692"/>
                  </a:lnTo>
                  <a:lnTo>
                    <a:pt x="1454" y="692"/>
                  </a:lnTo>
                  <a:lnTo>
                    <a:pt x="145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5"/>
            <p:cNvSpPr/>
            <p:nvPr/>
          </p:nvSpPr>
          <p:spPr>
            <a:xfrm>
              <a:off x="4205741" y="3267485"/>
              <a:ext cx="43460" cy="19937"/>
            </a:xfrm>
            <a:custGeom>
              <a:rect b="b" l="l" r="r" t="t"/>
              <a:pathLst>
                <a:path extrusionOk="0" h="667" w="1454">
                  <a:moveTo>
                    <a:pt x="1" y="0"/>
                  </a:moveTo>
                  <a:lnTo>
                    <a:pt x="1" y="667"/>
                  </a:lnTo>
                  <a:lnTo>
                    <a:pt x="1454" y="667"/>
                  </a:lnTo>
                  <a:lnTo>
                    <a:pt x="1454"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5"/>
            <p:cNvSpPr/>
            <p:nvPr/>
          </p:nvSpPr>
          <p:spPr>
            <a:xfrm>
              <a:off x="4076914" y="3158565"/>
              <a:ext cx="147388" cy="160181"/>
            </a:xfrm>
            <a:custGeom>
              <a:rect b="b" l="l" r="r" t="t"/>
              <a:pathLst>
                <a:path extrusionOk="0" h="5359" w="4931">
                  <a:moveTo>
                    <a:pt x="1" y="1"/>
                  </a:moveTo>
                  <a:lnTo>
                    <a:pt x="1" y="5359"/>
                  </a:lnTo>
                  <a:lnTo>
                    <a:pt x="3501" y="5359"/>
                  </a:lnTo>
                  <a:lnTo>
                    <a:pt x="3501" y="1668"/>
                  </a:lnTo>
                  <a:lnTo>
                    <a:pt x="493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8" name="Google Shape;3838;p55"/>
          <p:cNvGrpSpPr/>
          <p:nvPr/>
        </p:nvGrpSpPr>
        <p:grpSpPr>
          <a:xfrm>
            <a:off x="4804084" y="2998413"/>
            <a:ext cx="301859" cy="343826"/>
            <a:chOff x="4765984" y="2998413"/>
            <a:chExt cx="301859" cy="343826"/>
          </a:xfrm>
        </p:grpSpPr>
        <p:sp>
          <p:nvSpPr>
            <p:cNvPr id="3839" name="Google Shape;3839;p55"/>
            <p:cNvSpPr/>
            <p:nvPr/>
          </p:nvSpPr>
          <p:spPr>
            <a:xfrm>
              <a:off x="4807979" y="3040409"/>
              <a:ext cx="259864" cy="259834"/>
            </a:xfrm>
            <a:custGeom>
              <a:rect b="b" l="l" r="r" t="t"/>
              <a:pathLst>
                <a:path extrusionOk="0" h="8693" w="8694">
                  <a:moveTo>
                    <a:pt x="4335" y="0"/>
                  </a:moveTo>
                  <a:cubicBezTo>
                    <a:pt x="1930" y="0"/>
                    <a:pt x="1" y="1929"/>
                    <a:pt x="1" y="4335"/>
                  </a:cubicBezTo>
                  <a:cubicBezTo>
                    <a:pt x="1" y="6764"/>
                    <a:pt x="1930" y="8693"/>
                    <a:pt x="4335" y="8693"/>
                  </a:cubicBezTo>
                  <a:cubicBezTo>
                    <a:pt x="6740" y="8693"/>
                    <a:pt x="8693" y="6764"/>
                    <a:pt x="8693" y="4335"/>
                  </a:cubicBezTo>
                  <a:cubicBezTo>
                    <a:pt x="8693" y="1953"/>
                    <a:pt x="6740" y="24"/>
                    <a:pt x="433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55"/>
            <p:cNvSpPr/>
            <p:nvPr/>
          </p:nvSpPr>
          <p:spPr>
            <a:xfrm>
              <a:off x="4807979" y="3169953"/>
              <a:ext cx="259864" cy="130291"/>
            </a:xfrm>
            <a:custGeom>
              <a:rect b="b" l="l" r="r" t="t"/>
              <a:pathLst>
                <a:path extrusionOk="0" h="4359" w="8694">
                  <a:moveTo>
                    <a:pt x="1" y="1"/>
                  </a:moveTo>
                  <a:cubicBezTo>
                    <a:pt x="1" y="2430"/>
                    <a:pt x="1930" y="4359"/>
                    <a:pt x="4335" y="4359"/>
                  </a:cubicBezTo>
                  <a:cubicBezTo>
                    <a:pt x="6740" y="4359"/>
                    <a:pt x="8693" y="2430"/>
                    <a:pt x="86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55"/>
            <p:cNvSpPr/>
            <p:nvPr/>
          </p:nvSpPr>
          <p:spPr>
            <a:xfrm>
              <a:off x="4859958" y="3091641"/>
              <a:ext cx="156624" cy="156653"/>
            </a:xfrm>
            <a:custGeom>
              <a:rect b="b" l="l" r="r" t="t"/>
              <a:pathLst>
                <a:path extrusionOk="0" h="5241" w="5240">
                  <a:moveTo>
                    <a:pt x="2620" y="1"/>
                  </a:moveTo>
                  <a:cubicBezTo>
                    <a:pt x="1191" y="1"/>
                    <a:pt x="0" y="1168"/>
                    <a:pt x="0" y="2621"/>
                  </a:cubicBezTo>
                  <a:cubicBezTo>
                    <a:pt x="0" y="4049"/>
                    <a:pt x="1191" y="5240"/>
                    <a:pt x="2620" y="5240"/>
                  </a:cubicBezTo>
                  <a:cubicBezTo>
                    <a:pt x="4049" y="5240"/>
                    <a:pt x="5240" y="4073"/>
                    <a:pt x="5240" y="2621"/>
                  </a:cubicBezTo>
                  <a:cubicBezTo>
                    <a:pt x="5240" y="1192"/>
                    <a:pt x="4049" y="1"/>
                    <a:pt x="262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5"/>
            <p:cNvSpPr/>
            <p:nvPr/>
          </p:nvSpPr>
          <p:spPr>
            <a:xfrm>
              <a:off x="4859958" y="3169953"/>
              <a:ext cx="156624" cy="78342"/>
            </a:xfrm>
            <a:custGeom>
              <a:rect b="b" l="l" r="r" t="t"/>
              <a:pathLst>
                <a:path extrusionOk="0" h="2621" w="5240">
                  <a:moveTo>
                    <a:pt x="0" y="1"/>
                  </a:moveTo>
                  <a:cubicBezTo>
                    <a:pt x="0" y="1429"/>
                    <a:pt x="1191" y="2620"/>
                    <a:pt x="2620" y="2620"/>
                  </a:cubicBezTo>
                  <a:cubicBezTo>
                    <a:pt x="4049" y="2620"/>
                    <a:pt x="5240" y="1453"/>
                    <a:pt x="524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5"/>
            <p:cNvSpPr/>
            <p:nvPr/>
          </p:nvSpPr>
          <p:spPr>
            <a:xfrm>
              <a:off x="4765984" y="2998413"/>
              <a:ext cx="171598" cy="343825"/>
            </a:xfrm>
            <a:custGeom>
              <a:rect b="b" l="l" r="r" t="t"/>
              <a:pathLst>
                <a:path extrusionOk="0" h="11503" w="5741">
                  <a:moveTo>
                    <a:pt x="5740" y="0"/>
                  </a:moveTo>
                  <a:cubicBezTo>
                    <a:pt x="2597" y="0"/>
                    <a:pt x="1" y="2596"/>
                    <a:pt x="1" y="5740"/>
                  </a:cubicBezTo>
                  <a:cubicBezTo>
                    <a:pt x="1" y="8907"/>
                    <a:pt x="2549" y="11503"/>
                    <a:pt x="5740" y="11503"/>
                  </a:cubicBez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5"/>
            <p:cNvSpPr/>
            <p:nvPr/>
          </p:nvSpPr>
          <p:spPr>
            <a:xfrm>
              <a:off x="4765984" y="3169953"/>
              <a:ext cx="171598" cy="172286"/>
            </a:xfrm>
            <a:custGeom>
              <a:rect b="b" l="l" r="r" t="t"/>
              <a:pathLst>
                <a:path extrusionOk="0" h="5764" w="5741">
                  <a:moveTo>
                    <a:pt x="1" y="1"/>
                  </a:moveTo>
                  <a:cubicBezTo>
                    <a:pt x="1" y="3168"/>
                    <a:pt x="2549" y="5764"/>
                    <a:pt x="5740" y="5764"/>
                  </a:cubicBezTo>
                  <a:lnTo>
                    <a:pt x="574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5"/>
            <p:cNvSpPr/>
            <p:nvPr/>
          </p:nvSpPr>
          <p:spPr>
            <a:xfrm>
              <a:off x="4833625" y="3139346"/>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55"/>
            <p:cNvSpPr/>
            <p:nvPr/>
          </p:nvSpPr>
          <p:spPr>
            <a:xfrm>
              <a:off x="4833625" y="3182776"/>
              <a:ext cx="43430" cy="20654"/>
            </a:xfrm>
            <a:custGeom>
              <a:rect b="b" l="l" r="r" t="t"/>
              <a:pathLst>
                <a:path extrusionOk="0" h="691" w="1453">
                  <a:moveTo>
                    <a:pt x="0" y="0"/>
                  </a:moveTo>
                  <a:lnTo>
                    <a:pt x="0" y="691"/>
                  </a:lnTo>
                  <a:lnTo>
                    <a:pt x="1453" y="691"/>
                  </a:lnTo>
                  <a:lnTo>
                    <a:pt x="1453"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7" name="Google Shape;3847;p55"/>
          <p:cNvGrpSpPr/>
          <p:nvPr/>
        </p:nvGrpSpPr>
        <p:grpSpPr>
          <a:xfrm>
            <a:off x="5523113" y="3001253"/>
            <a:ext cx="345262" cy="345262"/>
            <a:chOff x="5408813" y="3001253"/>
            <a:chExt cx="345262" cy="345262"/>
          </a:xfrm>
        </p:grpSpPr>
        <p:sp>
          <p:nvSpPr>
            <p:cNvPr id="3848" name="Google Shape;3848;p55"/>
            <p:cNvSpPr/>
            <p:nvPr/>
          </p:nvSpPr>
          <p:spPr>
            <a:xfrm>
              <a:off x="5429437" y="3022594"/>
              <a:ext cx="152379" cy="150945"/>
            </a:xfrm>
            <a:custGeom>
              <a:rect b="b" l="l" r="r" t="t"/>
              <a:pathLst>
                <a:path extrusionOk="0" h="5050" w="5098">
                  <a:moveTo>
                    <a:pt x="1" y="1"/>
                  </a:moveTo>
                  <a:lnTo>
                    <a:pt x="1" y="4740"/>
                  </a:lnTo>
                  <a:lnTo>
                    <a:pt x="263" y="5050"/>
                  </a:lnTo>
                  <a:lnTo>
                    <a:pt x="2120" y="5050"/>
                  </a:lnTo>
                  <a:cubicBezTo>
                    <a:pt x="3740" y="5050"/>
                    <a:pt x="5097" y="3740"/>
                    <a:pt x="5049" y="2073"/>
                  </a:cubicBezTo>
                  <a:lnTo>
                    <a:pt x="5049" y="263"/>
                  </a:lnTo>
                  <a:lnTo>
                    <a:pt x="474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5"/>
            <p:cNvSpPr/>
            <p:nvPr/>
          </p:nvSpPr>
          <p:spPr>
            <a:xfrm>
              <a:off x="5430154" y="3174945"/>
              <a:ext cx="152349" cy="150915"/>
            </a:xfrm>
            <a:custGeom>
              <a:rect b="b" l="l" r="r" t="t"/>
              <a:pathLst>
                <a:path extrusionOk="0" h="5049" w="5097">
                  <a:moveTo>
                    <a:pt x="263" y="0"/>
                  </a:moveTo>
                  <a:lnTo>
                    <a:pt x="1" y="310"/>
                  </a:lnTo>
                  <a:lnTo>
                    <a:pt x="1" y="5049"/>
                  </a:lnTo>
                  <a:lnTo>
                    <a:pt x="4740" y="5049"/>
                  </a:lnTo>
                  <a:lnTo>
                    <a:pt x="5073" y="4882"/>
                  </a:lnTo>
                  <a:lnTo>
                    <a:pt x="5097" y="4882"/>
                  </a:lnTo>
                  <a:lnTo>
                    <a:pt x="5097" y="2977"/>
                  </a:lnTo>
                  <a:cubicBezTo>
                    <a:pt x="5097" y="1334"/>
                    <a:pt x="3763" y="0"/>
                    <a:pt x="2120"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5"/>
            <p:cNvSpPr/>
            <p:nvPr/>
          </p:nvSpPr>
          <p:spPr>
            <a:xfrm>
              <a:off x="5581788" y="3022594"/>
              <a:ext cx="150915" cy="150945"/>
            </a:xfrm>
            <a:custGeom>
              <a:rect b="b" l="l" r="r" t="t"/>
              <a:pathLst>
                <a:path extrusionOk="0" h="5050" w="5049">
                  <a:moveTo>
                    <a:pt x="310" y="1"/>
                  </a:moveTo>
                  <a:lnTo>
                    <a:pt x="0" y="263"/>
                  </a:lnTo>
                  <a:lnTo>
                    <a:pt x="0" y="2073"/>
                  </a:lnTo>
                  <a:cubicBezTo>
                    <a:pt x="0" y="3716"/>
                    <a:pt x="1334" y="5050"/>
                    <a:pt x="2977" y="5050"/>
                  </a:cubicBezTo>
                  <a:lnTo>
                    <a:pt x="4882" y="5050"/>
                  </a:lnTo>
                  <a:lnTo>
                    <a:pt x="5049" y="4740"/>
                  </a:lnTo>
                  <a:lnTo>
                    <a:pt x="50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5"/>
            <p:cNvSpPr/>
            <p:nvPr/>
          </p:nvSpPr>
          <p:spPr>
            <a:xfrm>
              <a:off x="5582475" y="3173510"/>
              <a:ext cx="150945" cy="152349"/>
            </a:xfrm>
            <a:custGeom>
              <a:rect b="b" l="l" r="r" t="t"/>
              <a:pathLst>
                <a:path extrusionOk="0" h="5097" w="5050">
                  <a:moveTo>
                    <a:pt x="2978" y="1"/>
                  </a:moveTo>
                  <a:cubicBezTo>
                    <a:pt x="1335" y="1"/>
                    <a:pt x="1" y="1334"/>
                    <a:pt x="1" y="2977"/>
                  </a:cubicBezTo>
                  <a:lnTo>
                    <a:pt x="1" y="4930"/>
                  </a:lnTo>
                  <a:lnTo>
                    <a:pt x="310" y="5097"/>
                  </a:lnTo>
                  <a:lnTo>
                    <a:pt x="5050" y="5097"/>
                  </a:lnTo>
                  <a:lnTo>
                    <a:pt x="5050" y="334"/>
                  </a:lnTo>
                  <a:lnTo>
                    <a:pt x="488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55"/>
            <p:cNvSpPr/>
            <p:nvPr/>
          </p:nvSpPr>
          <p:spPr>
            <a:xfrm>
              <a:off x="5409500" y="3001253"/>
              <a:ext cx="85456" cy="85456"/>
            </a:xfrm>
            <a:custGeom>
              <a:rect b="b" l="l" r="r" t="t"/>
              <a:pathLst>
                <a:path extrusionOk="0" h="2859" w="2859">
                  <a:moveTo>
                    <a:pt x="1358" y="1"/>
                  </a:moveTo>
                  <a:cubicBezTo>
                    <a:pt x="596" y="1"/>
                    <a:pt x="1" y="596"/>
                    <a:pt x="1" y="1334"/>
                  </a:cubicBezTo>
                  <a:lnTo>
                    <a:pt x="1" y="2858"/>
                  </a:lnTo>
                  <a:lnTo>
                    <a:pt x="2859" y="2858"/>
                  </a:lnTo>
                  <a:lnTo>
                    <a:pt x="2859"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55"/>
            <p:cNvSpPr/>
            <p:nvPr/>
          </p:nvSpPr>
          <p:spPr>
            <a:xfrm>
              <a:off x="5408813" y="3261776"/>
              <a:ext cx="84738" cy="84738"/>
            </a:xfrm>
            <a:custGeom>
              <a:rect b="b" l="l" r="r" t="t"/>
              <a:pathLst>
                <a:path extrusionOk="0" h="2835" w="2835">
                  <a:moveTo>
                    <a:pt x="0" y="1"/>
                  </a:moveTo>
                  <a:lnTo>
                    <a:pt x="0" y="1501"/>
                  </a:lnTo>
                  <a:cubicBezTo>
                    <a:pt x="0" y="2239"/>
                    <a:pt x="596" y="2835"/>
                    <a:pt x="1334" y="2835"/>
                  </a:cubicBezTo>
                  <a:lnTo>
                    <a:pt x="2834" y="2835"/>
                  </a:lnTo>
                  <a:lnTo>
                    <a:pt x="283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55"/>
            <p:cNvSpPr/>
            <p:nvPr/>
          </p:nvSpPr>
          <p:spPr>
            <a:xfrm>
              <a:off x="5669336" y="3261776"/>
              <a:ext cx="84738" cy="84738"/>
            </a:xfrm>
            <a:custGeom>
              <a:rect b="b" l="l" r="r" t="t"/>
              <a:pathLst>
                <a:path extrusionOk="0" h="2835" w="2835">
                  <a:moveTo>
                    <a:pt x="0" y="1"/>
                  </a:moveTo>
                  <a:lnTo>
                    <a:pt x="0" y="2835"/>
                  </a:lnTo>
                  <a:lnTo>
                    <a:pt x="1501" y="2835"/>
                  </a:lnTo>
                  <a:cubicBezTo>
                    <a:pt x="2215" y="2835"/>
                    <a:pt x="2810" y="2239"/>
                    <a:pt x="2834" y="1501"/>
                  </a:cubicBezTo>
                  <a:lnTo>
                    <a:pt x="283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55"/>
            <p:cNvSpPr/>
            <p:nvPr/>
          </p:nvSpPr>
          <p:spPr>
            <a:xfrm>
              <a:off x="5668619" y="3001970"/>
              <a:ext cx="85456" cy="84738"/>
            </a:xfrm>
            <a:custGeom>
              <a:rect b="b" l="l" r="r" t="t"/>
              <a:pathLst>
                <a:path extrusionOk="0" h="2835" w="2859">
                  <a:moveTo>
                    <a:pt x="0" y="0"/>
                  </a:moveTo>
                  <a:lnTo>
                    <a:pt x="0" y="2834"/>
                  </a:lnTo>
                  <a:lnTo>
                    <a:pt x="2834" y="2834"/>
                  </a:lnTo>
                  <a:lnTo>
                    <a:pt x="2858" y="1334"/>
                  </a:lnTo>
                  <a:cubicBezTo>
                    <a:pt x="2858" y="596"/>
                    <a:pt x="2263" y="0"/>
                    <a:pt x="1525"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55"/>
            <p:cNvSpPr/>
            <p:nvPr/>
          </p:nvSpPr>
          <p:spPr>
            <a:xfrm>
              <a:off x="5429437" y="3022594"/>
              <a:ext cx="303264" cy="303264"/>
            </a:xfrm>
            <a:custGeom>
              <a:rect b="b" l="l" r="r" t="t"/>
              <a:pathLst>
                <a:path extrusionOk="0" h="10146" w="10146">
                  <a:moveTo>
                    <a:pt x="4740" y="1"/>
                  </a:moveTo>
                  <a:lnTo>
                    <a:pt x="4740" y="2073"/>
                  </a:lnTo>
                  <a:cubicBezTo>
                    <a:pt x="4740" y="3502"/>
                    <a:pt x="3573" y="4692"/>
                    <a:pt x="2144" y="4740"/>
                  </a:cubicBezTo>
                  <a:lnTo>
                    <a:pt x="1" y="4740"/>
                  </a:lnTo>
                  <a:lnTo>
                    <a:pt x="1" y="5407"/>
                  </a:lnTo>
                  <a:lnTo>
                    <a:pt x="2073" y="5407"/>
                  </a:lnTo>
                  <a:cubicBezTo>
                    <a:pt x="3549" y="5407"/>
                    <a:pt x="4740" y="6598"/>
                    <a:pt x="4740" y="8074"/>
                  </a:cubicBezTo>
                  <a:lnTo>
                    <a:pt x="4740" y="10146"/>
                  </a:lnTo>
                  <a:lnTo>
                    <a:pt x="5407" y="10146"/>
                  </a:lnTo>
                  <a:lnTo>
                    <a:pt x="5407" y="8074"/>
                  </a:lnTo>
                  <a:cubicBezTo>
                    <a:pt x="5407" y="6598"/>
                    <a:pt x="6597" y="5407"/>
                    <a:pt x="8074" y="5407"/>
                  </a:cubicBezTo>
                  <a:lnTo>
                    <a:pt x="10146" y="5407"/>
                  </a:lnTo>
                  <a:lnTo>
                    <a:pt x="10146" y="4740"/>
                  </a:lnTo>
                  <a:lnTo>
                    <a:pt x="8002" y="4740"/>
                  </a:lnTo>
                  <a:cubicBezTo>
                    <a:pt x="6574" y="4692"/>
                    <a:pt x="5407" y="3549"/>
                    <a:pt x="5407" y="2073"/>
                  </a:cubicBezTo>
                  <a:lnTo>
                    <a:pt x="5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55"/>
            <p:cNvSpPr/>
            <p:nvPr/>
          </p:nvSpPr>
          <p:spPr>
            <a:xfrm>
              <a:off x="5582475" y="3022594"/>
              <a:ext cx="150945" cy="303264"/>
            </a:xfrm>
            <a:custGeom>
              <a:rect b="b" l="l" r="r" t="t"/>
              <a:pathLst>
                <a:path extrusionOk="0" h="10146" w="5050">
                  <a:moveTo>
                    <a:pt x="1" y="1"/>
                  </a:moveTo>
                  <a:lnTo>
                    <a:pt x="1" y="10146"/>
                  </a:lnTo>
                  <a:lnTo>
                    <a:pt x="310" y="10146"/>
                  </a:lnTo>
                  <a:lnTo>
                    <a:pt x="310" y="8074"/>
                  </a:lnTo>
                  <a:cubicBezTo>
                    <a:pt x="310" y="6598"/>
                    <a:pt x="1501" y="5407"/>
                    <a:pt x="2978" y="5407"/>
                  </a:cubicBezTo>
                  <a:lnTo>
                    <a:pt x="5050" y="5407"/>
                  </a:lnTo>
                  <a:lnTo>
                    <a:pt x="5050" y="4740"/>
                  </a:lnTo>
                  <a:lnTo>
                    <a:pt x="5050" y="4716"/>
                  </a:lnTo>
                  <a:lnTo>
                    <a:pt x="2906" y="4716"/>
                  </a:lnTo>
                  <a:cubicBezTo>
                    <a:pt x="1477" y="4692"/>
                    <a:pt x="310" y="3502"/>
                    <a:pt x="310" y="2073"/>
                  </a:cubicBezTo>
                  <a:lnTo>
                    <a:pt x="310"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8" name="Google Shape;3858;p55"/>
          <p:cNvGrpSpPr/>
          <p:nvPr/>
        </p:nvGrpSpPr>
        <p:grpSpPr>
          <a:xfrm>
            <a:off x="6273438" y="3069582"/>
            <a:ext cx="343826" cy="184865"/>
            <a:chOff x="6082938" y="3069582"/>
            <a:chExt cx="343826" cy="184865"/>
          </a:xfrm>
        </p:grpSpPr>
        <p:sp>
          <p:nvSpPr>
            <p:cNvPr id="3859" name="Google Shape;3859;p55"/>
            <p:cNvSpPr/>
            <p:nvPr/>
          </p:nvSpPr>
          <p:spPr>
            <a:xfrm>
              <a:off x="6161220" y="3069582"/>
              <a:ext cx="106827" cy="184391"/>
            </a:xfrm>
            <a:custGeom>
              <a:rect b="b" l="l" r="r" t="t"/>
              <a:pathLst>
                <a:path extrusionOk="0" h="6169" w="3574">
                  <a:moveTo>
                    <a:pt x="906" y="1"/>
                  </a:moveTo>
                  <a:lnTo>
                    <a:pt x="1" y="1549"/>
                  </a:lnTo>
                  <a:lnTo>
                    <a:pt x="1" y="4621"/>
                  </a:lnTo>
                  <a:lnTo>
                    <a:pt x="906" y="6169"/>
                  </a:lnTo>
                  <a:lnTo>
                    <a:pt x="2692" y="6169"/>
                  </a:lnTo>
                  <a:lnTo>
                    <a:pt x="3573" y="4621"/>
                  </a:lnTo>
                  <a:lnTo>
                    <a:pt x="3573" y="1549"/>
                  </a:lnTo>
                  <a:lnTo>
                    <a:pt x="269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55"/>
            <p:cNvSpPr/>
            <p:nvPr/>
          </p:nvSpPr>
          <p:spPr>
            <a:xfrm>
              <a:off x="6320684" y="3069582"/>
              <a:ext cx="106080" cy="184391"/>
            </a:xfrm>
            <a:custGeom>
              <a:rect b="b" l="l" r="r" t="t"/>
              <a:pathLst>
                <a:path extrusionOk="0" h="6169" w="3549">
                  <a:moveTo>
                    <a:pt x="882" y="1"/>
                  </a:moveTo>
                  <a:lnTo>
                    <a:pt x="0" y="1549"/>
                  </a:lnTo>
                  <a:lnTo>
                    <a:pt x="0" y="4621"/>
                  </a:lnTo>
                  <a:lnTo>
                    <a:pt x="882" y="6169"/>
                  </a:lnTo>
                  <a:lnTo>
                    <a:pt x="2644" y="6169"/>
                  </a:lnTo>
                  <a:lnTo>
                    <a:pt x="3549" y="4621"/>
                  </a:lnTo>
                  <a:lnTo>
                    <a:pt x="2644" y="3073"/>
                  </a:lnTo>
                  <a:lnTo>
                    <a:pt x="3549" y="1549"/>
                  </a:lnTo>
                  <a:lnTo>
                    <a:pt x="264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55"/>
            <p:cNvSpPr/>
            <p:nvPr/>
          </p:nvSpPr>
          <p:spPr>
            <a:xfrm>
              <a:off x="6161220" y="3163313"/>
              <a:ext cx="106827" cy="91135"/>
            </a:xfrm>
            <a:custGeom>
              <a:rect b="b" l="l" r="r" t="t"/>
              <a:pathLst>
                <a:path extrusionOk="0" h="3049" w="3574">
                  <a:moveTo>
                    <a:pt x="1" y="1"/>
                  </a:moveTo>
                  <a:lnTo>
                    <a:pt x="1" y="1525"/>
                  </a:lnTo>
                  <a:lnTo>
                    <a:pt x="906" y="3049"/>
                  </a:lnTo>
                  <a:lnTo>
                    <a:pt x="2692" y="3049"/>
                  </a:lnTo>
                  <a:lnTo>
                    <a:pt x="3573" y="1525"/>
                  </a:lnTo>
                  <a:lnTo>
                    <a:pt x="35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55"/>
            <p:cNvSpPr/>
            <p:nvPr/>
          </p:nvSpPr>
          <p:spPr>
            <a:xfrm>
              <a:off x="6320684" y="3162122"/>
              <a:ext cx="106080" cy="91135"/>
            </a:xfrm>
            <a:custGeom>
              <a:rect b="b" l="l" r="r" t="t"/>
              <a:pathLst>
                <a:path extrusionOk="0" h="3049" w="3549">
                  <a:moveTo>
                    <a:pt x="0" y="1"/>
                  </a:moveTo>
                  <a:lnTo>
                    <a:pt x="0" y="1525"/>
                  </a:lnTo>
                  <a:lnTo>
                    <a:pt x="882" y="3049"/>
                  </a:lnTo>
                  <a:lnTo>
                    <a:pt x="2644" y="3049"/>
                  </a:lnTo>
                  <a:lnTo>
                    <a:pt x="3549" y="1525"/>
                  </a:lnTo>
                  <a:lnTo>
                    <a:pt x="264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5"/>
            <p:cNvSpPr/>
            <p:nvPr/>
          </p:nvSpPr>
          <p:spPr>
            <a:xfrm>
              <a:off x="6082938" y="3115852"/>
              <a:ext cx="106080" cy="91135"/>
            </a:xfrm>
            <a:custGeom>
              <a:rect b="b" l="l" r="r" t="t"/>
              <a:pathLst>
                <a:path extrusionOk="0" h="3049" w="3549">
                  <a:moveTo>
                    <a:pt x="905" y="1"/>
                  </a:moveTo>
                  <a:lnTo>
                    <a:pt x="0" y="1525"/>
                  </a:lnTo>
                  <a:lnTo>
                    <a:pt x="905" y="3049"/>
                  </a:lnTo>
                  <a:lnTo>
                    <a:pt x="2644" y="3049"/>
                  </a:lnTo>
                  <a:lnTo>
                    <a:pt x="3549"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5"/>
            <p:cNvSpPr/>
            <p:nvPr/>
          </p:nvSpPr>
          <p:spPr>
            <a:xfrm>
              <a:off x="6082938" y="3162122"/>
              <a:ext cx="106080" cy="45582"/>
            </a:xfrm>
            <a:custGeom>
              <a:rect b="b" l="l" r="r" t="t"/>
              <a:pathLst>
                <a:path extrusionOk="0" h="1525" w="3549">
                  <a:moveTo>
                    <a:pt x="0" y="1"/>
                  </a:moveTo>
                  <a:lnTo>
                    <a:pt x="905" y="1525"/>
                  </a:lnTo>
                  <a:lnTo>
                    <a:pt x="2644" y="1525"/>
                  </a:lnTo>
                  <a:lnTo>
                    <a:pt x="35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5"/>
            <p:cNvSpPr/>
            <p:nvPr/>
          </p:nvSpPr>
          <p:spPr>
            <a:xfrm>
              <a:off x="6241655" y="3115852"/>
              <a:ext cx="105392" cy="91135"/>
            </a:xfrm>
            <a:custGeom>
              <a:rect b="b" l="l" r="r" t="t"/>
              <a:pathLst>
                <a:path extrusionOk="0" h="3049" w="3526">
                  <a:moveTo>
                    <a:pt x="882" y="1"/>
                  </a:moveTo>
                  <a:lnTo>
                    <a:pt x="1" y="1525"/>
                  </a:lnTo>
                  <a:lnTo>
                    <a:pt x="882" y="3049"/>
                  </a:lnTo>
                  <a:lnTo>
                    <a:pt x="2644" y="3049"/>
                  </a:lnTo>
                  <a:lnTo>
                    <a:pt x="3526"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5"/>
            <p:cNvSpPr/>
            <p:nvPr/>
          </p:nvSpPr>
          <p:spPr>
            <a:xfrm>
              <a:off x="6241655" y="3162122"/>
              <a:ext cx="105392" cy="45582"/>
            </a:xfrm>
            <a:custGeom>
              <a:rect b="b" l="l" r="r" t="t"/>
              <a:pathLst>
                <a:path extrusionOk="0" h="1525" w="3526">
                  <a:moveTo>
                    <a:pt x="1" y="1"/>
                  </a:moveTo>
                  <a:lnTo>
                    <a:pt x="882" y="1525"/>
                  </a:lnTo>
                  <a:lnTo>
                    <a:pt x="2644" y="1525"/>
                  </a:lnTo>
                  <a:lnTo>
                    <a:pt x="3526"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7" name="Google Shape;3867;p55"/>
          <p:cNvGrpSpPr/>
          <p:nvPr/>
        </p:nvGrpSpPr>
        <p:grpSpPr>
          <a:xfrm>
            <a:off x="7008816" y="2993421"/>
            <a:ext cx="343109" cy="343140"/>
            <a:chOff x="6742116" y="2993421"/>
            <a:chExt cx="343109" cy="343140"/>
          </a:xfrm>
        </p:grpSpPr>
        <p:sp>
          <p:nvSpPr>
            <p:cNvPr id="3868" name="Google Shape;3868;p55"/>
            <p:cNvSpPr/>
            <p:nvPr/>
          </p:nvSpPr>
          <p:spPr>
            <a:xfrm>
              <a:off x="6750666" y="3055354"/>
              <a:ext cx="288319" cy="271222"/>
            </a:xfrm>
            <a:custGeom>
              <a:rect b="b" l="l" r="r" t="t"/>
              <a:pathLst>
                <a:path extrusionOk="0" h="9074" w="9646">
                  <a:moveTo>
                    <a:pt x="9645" y="0"/>
                  </a:moveTo>
                  <a:lnTo>
                    <a:pt x="8097" y="1024"/>
                  </a:lnTo>
                  <a:lnTo>
                    <a:pt x="6883" y="786"/>
                  </a:lnTo>
                  <a:lnTo>
                    <a:pt x="5454" y="2168"/>
                  </a:lnTo>
                  <a:lnTo>
                    <a:pt x="4858" y="2763"/>
                  </a:lnTo>
                  <a:lnTo>
                    <a:pt x="3906" y="2453"/>
                  </a:lnTo>
                  <a:lnTo>
                    <a:pt x="2143" y="4335"/>
                  </a:lnTo>
                  <a:lnTo>
                    <a:pt x="1310" y="3811"/>
                  </a:lnTo>
                  <a:lnTo>
                    <a:pt x="0" y="5263"/>
                  </a:lnTo>
                  <a:lnTo>
                    <a:pt x="0" y="9074"/>
                  </a:lnTo>
                  <a:lnTo>
                    <a:pt x="5454" y="6287"/>
                  </a:lnTo>
                  <a:lnTo>
                    <a:pt x="9645" y="2739"/>
                  </a:lnTo>
                  <a:lnTo>
                    <a:pt x="96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55"/>
            <p:cNvSpPr/>
            <p:nvPr/>
          </p:nvSpPr>
          <p:spPr>
            <a:xfrm>
              <a:off x="6913657" y="3055354"/>
              <a:ext cx="125329" cy="187948"/>
            </a:xfrm>
            <a:custGeom>
              <a:rect b="b" l="l" r="r" t="t"/>
              <a:pathLst>
                <a:path extrusionOk="0" h="6288" w="4193">
                  <a:moveTo>
                    <a:pt x="4192" y="0"/>
                  </a:moveTo>
                  <a:lnTo>
                    <a:pt x="2644" y="977"/>
                  </a:lnTo>
                  <a:lnTo>
                    <a:pt x="1430" y="739"/>
                  </a:lnTo>
                  <a:lnTo>
                    <a:pt x="1" y="2144"/>
                  </a:lnTo>
                  <a:lnTo>
                    <a:pt x="1" y="6287"/>
                  </a:lnTo>
                  <a:lnTo>
                    <a:pt x="4192" y="2739"/>
                  </a:lnTo>
                  <a:lnTo>
                    <a:pt x="4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55"/>
            <p:cNvSpPr/>
            <p:nvPr/>
          </p:nvSpPr>
          <p:spPr>
            <a:xfrm>
              <a:off x="6750666" y="3137223"/>
              <a:ext cx="288319" cy="192910"/>
            </a:xfrm>
            <a:custGeom>
              <a:rect b="b" l="l" r="r" t="t"/>
              <a:pathLst>
                <a:path extrusionOk="0" h="6454" w="9646">
                  <a:moveTo>
                    <a:pt x="9645" y="0"/>
                  </a:moveTo>
                  <a:lnTo>
                    <a:pt x="7549" y="1524"/>
                  </a:lnTo>
                  <a:lnTo>
                    <a:pt x="6549" y="1048"/>
                  </a:lnTo>
                  <a:lnTo>
                    <a:pt x="5454" y="2286"/>
                  </a:lnTo>
                  <a:lnTo>
                    <a:pt x="5192" y="2620"/>
                  </a:lnTo>
                  <a:lnTo>
                    <a:pt x="4120" y="2096"/>
                  </a:lnTo>
                  <a:lnTo>
                    <a:pt x="2596" y="3929"/>
                  </a:lnTo>
                  <a:lnTo>
                    <a:pt x="1620" y="3572"/>
                  </a:lnTo>
                  <a:lnTo>
                    <a:pt x="0" y="5263"/>
                  </a:lnTo>
                  <a:lnTo>
                    <a:pt x="0" y="6406"/>
                  </a:lnTo>
                  <a:lnTo>
                    <a:pt x="5454" y="6406"/>
                  </a:lnTo>
                  <a:lnTo>
                    <a:pt x="9645" y="6454"/>
                  </a:lnTo>
                  <a:lnTo>
                    <a:pt x="964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5"/>
            <p:cNvSpPr/>
            <p:nvPr/>
          </p:nvSpPr>
          <p:spPr>
            <a:xfrm>
              <a:off x="6913657" y="3137223"/>
              <a:ext cx="125329" cy="192910"/>
            </a:xfrm>
            <a:custGeom>
              <a:rect b="b" l="l" r="r" t="t"/>
              <a:pathLst>
                <a:path extrusionOk="0" h="6454" w="4193">
                  <a:moveTo>
                    <a:pt x="4192" y="0"/>
                  </a:moveTo>
                  <a:lnTo>
                    <a:pt x="2096" y="1548"/>
                  </a:lnTo>
                  <a:lnTo>
                    <a:pt x="1096" y="1072"/>
                  </a:lnTo>
                  <a:lnTo>
                    <a:pt x="1" y="2334"/>
                  </a:lnTo>
                  <a:lnTo>
                    <a:pt x="1" y="6406"/>
                  </a:lnTo>
                  <a:lnTo>
                    <a:pt x="4192" y="6454"/>
                  </a:lnTo>
                  <a:lnTo>
                    <a:pt x="419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5"/>
            <p:cNvSpPr/>
            <p:nvPr/>
          </p:nvSpPr>
          <p:spPr>
            <a:xfrm>
              <a:off x="6742116" y="2993421"/>
              <a:ext cx="343107" cy="343137"/>
            </a:xfrm>
            <a:custGeom>
              <a:rect b="b" l="l" r="r" t="t"/>
              <a:pathLst>
                <a:path extrusionOk="0" h="11480" w="11479">
                  <a:moveTo>
                    <a:pt x="0" y="1"/>
                  </a:moveTo>
                  <a:lnTo>
                    <a:pt x="0" y="11479"/>
                  </a:lnTo>
                  <a:lnTo>
                    <a:pt x="11479" y="11479"/>
                  </a:lnTo>
                  <a:lnTo>
                    <a:pt x="11479" y="10288"/>
                  </a:lnTo>
                  <a:lnTo>
                    <a:pt x="10836" y="10288"/>
                  </a:lnTo>
                  <a:lnTo>
                    <a:pt x="10836" y="10836"/>
                  </a:lnTo>
                  <a:lnTo>
                    <a:pt x="691" y="10836"/>
                  </a:lnTo>
                  <a:lnTo>
                    <a:pt x="691" y="667"/>
                  </a:lnTo>
                  <a:lnTo>
                    <a:pt x="1215" y="667"/>
                  </a:lnTo>
                  <a:lnTo>
                    <a:pt x="121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5"/>
            <p:cNvSpPr/>
            <p:nvPr/>
          </p:nvSpPr>
          <p:spPr>
            <a:xfrm>
              <a:off x="6913657" y="3300215"/>
              <a:ext cx="171569" cy="36346"/>
            </a:xfrm>
            <a:custGeom>
              <a:rect b="b" l="l" r="r" t="t"/>
              <a:pathLst>
                <a:path extrusionOk="0" h="1216" w="5740">
                  <a:moveTo>
                    <a:pt x="5097" y="1"/>
                  </a:moveTo>
                  <a:lnTo>
                    <a:pt x="5097" y="524"/>
                  </a:lnTo>
                  <a:lnTo>
                    <a:pt x="1" y="524"/>
                  </a:lnTo>
                  <a:lnTo>
                    <a:pt x="1" y="1215"/>
                  </a:lnTo>
                  <a:lnTo>
                    <a:pt x="5740" y="1215"/>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4" name="Google Shape;3874;p55"/>
          <p:cNvGrpSpPr/>
          <p:nvPr/>
        </p:nvGrpSpPr>
        <p:grpSpPr>
          <a:xfrm>
            <a:off x="7794023" y="3002687"/>
            <a:ext cx="257713" cy="343827"/>
            <a:chOff x="7451123" y="3002687"/>
            <a:chExt cx="257713" cy="343827"/>
          </a:xfrm>
        </p:grpSpPr>
        <p:sp>
          <p:nvSpPr>
            <p:cNvPr id="3875" name="Google Shape;3875;p55"/>
            <p:cNvSpPr/>
            <p:nvPr/>
          </p:nvSpPr>
          <p:spPr>
            <a:xfrm>
              <a:off x="7555769" y="3256784"/>
              <a:ext cx="46987" cy="89730"/>
            </a:xfrm>
            <a:custGeom>
              <a:rect b="b" l="l" r="r" t="t"/>
              <a:pathLst>
                <a:path extrusionOk="0" h="3002" w="1572">
                  <a:moveTo>
                    <a:pt x="786" y="1"/>
                  </a:moveTo>
                  <a:cubicBezTo>
                    <a:pt x="357" y="1"/>
                    <a:pt x="0" y="358"/>
                    <a:pt x="0" y="763"/>
                  </a:cubicBezTo>
                  <a:lnTo>
                    <a:pt x="0" y="3002"/>
                  </a:lnTo>
                  <a:lnTo>
                    <a:pt x="1572" y="3002"/>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5"/>
            <p:cNvSpPr/>
            <p:nvPr/>
          </p:nvSpPr>
          <p:spPr>
            <a:xfrm>
              <a:off x="7579950" y="3256784"/>
              <a:ext cx="22806" cy="89730"/>
            </a:xfrm>
            <a:custGeom>
              <a:rect b="b" l="l" r="r" t="t"/>
              <a:pathLst>
                <a:path extrusionOk="0" h="3002" w="763">
                  <a:moveTo>
                    <a:pt x="1" y="1"/>
                  </a:moveTo>
                  <a:lnTo>
                    <a:pt x="1" y="3002"/>
                  </a:lnTo>
                  <a:lnTo>
                    <a:pt x="763" y="3002"/>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5"/>
            <p:cNvSpPr/>
            <p:nvPr/>
          </p:nvSpPr>
          <p:spPr>
            <a:xfrm>
              <a:off x="7551495"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55"/>
            <p:cNvSpPr/>
            <p:nvPr/>
          </p:nvSpPr>
          <p:spPr>
            <a:xfrm>
              <a:off x="7579263" y="3201996"/>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55"/>
            <p:cNvSpPr/>
            <p:nvPr/>
          </p:nvSpPr>
          <p:spPr>
            <a:xfrm>
              <a:off x="7455398" y="3256784"/>
              <a:ext cx="47017" cy="89730"/>
            </a:xfrm>
            <a:custGeom>
              <a:rect b="b" l="l" r="r" t="t"/>
              <a:pathLst>
                <a:path extrusionOk="0" h="3002" w="1573">
                  <a:moveTo>
                    <a:pt x="762" y="1"/>
                  </a:moveTo>
                  <a:cubicBezTo>
                    <a:pt x="358" y="1"/>
                    <a:pt x="0" y="358"/>
                    <a:pt x="0" y="763"/>
                  </a:cubicBezTo>
                  <a:lnTo>
                    <a:pt x="0" y="3002"/>
                  </a:lnTo>
                  <a:lnTo>
                    <a:pt x="1572" y="3002"/>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5"/>
            <p:cNvSpPr/>
            <p:nvPr/>
          </p:nvSpPr>
          <p:spPr>
            <a:xfrm>
              <a:off x="7479609" y="3256784"/>
              <a:ext cx="22806" cy="89730"/>
            </a:xfrm>
            <a:custGeom>
              <a:rect b="b" l="l" r="r" t="t"/>
              <a:pathLst>
                <a:path extrusionOk="0" h="3002" w="763">
                  <a:moveTo>
                    <a:pt x="0" y="1"/>
                  </a:moveTo>
                  <a:lnTo>
                    <a:pt x="0" y="3002"/>
                  </a:lnTo>
                  <a:lnTo>
                    <a:pt x="762" y="3002"/>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5"/>
            <p:cNvSpPr/>
            <p:nvPr/>
          </p:nvSpPr>
          <p:spPr>
            <a:xfrm>
              <a:off x="7451123"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55"/>
            <p:cNvSpPr/>
            <p:nvPr/>
          </p:nvSpPr>
          <p:spPr>
            <a:xfrm>
              <a:off x="7478173" y="3201996"/>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55"/>
            <p:cNvSpPr/>
            <p:nvPr/>
          </p:nvSpPr>
          <p:spPr>
            <a:xfrm>
              <a:off x="7656141" y="3256784"/>
              <a:ext cx="47704" cy="89730"/>
            </a:xfrm>
            <a:custGeom>
              <a:rect b="b" l="l" r="r" t="t"/>
              <a:pathLst>
                <a:path extrusionOk="0" h="3002" w="1596">
                  <a:moveTo>
                    <a:pt x="786" y="1"/>
                  </a:moveTo>
                  <a:cubicBezTo>
                    <a:pt x="357" y="1"/>
                    <a:pt x="0" y="358"/>
                    <a:pt x="0" y="763"/>
                  </a:cubicBezTo>
                  <a:lnTo>
                    <a:pt x="0" y="3002"/>
                  </a:lnTo>
                  <a:lnTo>
                    <a:pt x="1596" y="3002"/>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5"/>
            <p:cNvSpPr/>
            <p:nvPr/>
          </p:nvSpPr>
          <p:spPr>
            <a:xfrm>
              <a:off x="7680322" y="3256784"/>
              <a:ext cx="23523" cy="89730"/>
            </a:xfrm>
            <a:custGeom>
              <a:rect b="b" l="l" r="r" t="t"/>
              <a:pathLst>
                <a:path extrusionOk="0" h="3002" w="787">
                  <a:moveTo>
                    <a:pt x="1" y="1"/>
                  </a:moveTo>
                  <a:lnTo>
                    <a:pt x="1" y="3002"/>
                  </a:lnTo>
                  <a:lnTo>
                    <a:pt x="787" y="3002"/>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5"/>
            <p:cNvSpPr/>
            <p:nvPr/>
          </p:nvSpPr>
          <p:spPr>
            <a:xfrm>
              <a:off x="7651866" y="3201996"/>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5"/>
            <p:cNvSpPr/>
            <p:nvPr/>
          </p:nvSpPr>
          <p:spPr>
            <a:xfrm>
              <a:off x="7680322" y="3201996"/>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5"/>
            <p:cNvSpPr/>
            <p:nvPr/>
          </p:nvSpPr>
          <p:spPr>
            <a:xfrm>
              <a:off x="7555769" y="3057476"/>
              <a:ext cx="46987" cy="89730"/>
            </a:xfrm>
            <a:custGeom>
              <a:rect b="b" l="l" r="r" t="t"/>
              <a:pathLst>
                <a:path extrusionOk="0" h="3002" w="1572">
                  <a:moveTo>
                    <a:pt x="786" y="1"/>
                  </a:moveTo>
                  <a:cubicBezTo>
                    <a:pt x="357" y="1"/>
                    <a:pt x="0" y="358"/>
                    <a:pt x="0" y="763"/>
                  </a:cubicBezTo>
                  <a:lnTo>
                    <a:pt x="0" y="3001"/>
                  </a:lnTo>
                  <a:lnTo>
                    <a:pt x="1572" y="3001"/>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5"/>
            <p:cNvSpPr/>
            <p:nvPr/>
          </p:nvSpPr>
          <p:spPr>
            <a:xfrm>
              <a:off x="7579950" y="3057476"/>
              <a:ext cx="22806" cy="89730"/>
            </a:xfrm>
            <a:custGeom>
              <a:rect b="b" l="l" r="r" t="t"/>
              <a:pathLst>
                <a:path extrusionOk="0" h="3002" w="763">
                  <a:moveTo>
                    <a:pt x="1" y="1"/>
                  </a:moveTo>
                  <a:lnTo>
                    <a:pt x="1" y="3001"/>
                  </a:lnTo>
                  <a:lnTo>
                    <a:pt x="763" y="3001"/>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55"/>
            <p:cNvSpPr/>
            <p:nvPr/>
          </p:nvSpPr>
          <p:spPr>
            <a:xfrm>
              <a:off x="7551495"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55"/>
            <p:cNvSpPr/>
            <p:nvPr/>
          </p:nvSpPr>
          <p:spPr>
            <a:xfrm>
              <a:off x="7579263" y="3002687"/>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55"/>
            <p:cNvSpPr/>
            <p:nvPr/>
          </p:nvSpPr>
          <p:spPr>
            <a:xfrm>
              <a:off x="7455398" y="3057476"/>
              <a:ext cx="47017" cy="89730"/>
            </a:xfrm>
            <a:custGeom>
              <a:rect b="b" l="l" r="r" t="t"/>
              <a:pathLst>
                <a:path extrusionOk="0" h="3002" w="1573">
                  <a:moveTo>
                    <a:pt x="762" y="1"/>
                  </a:moveTo>
                  <a:cubicBezTo>
                    <a:pt x="358" y="1"/>
                    <a:pt x="0" y="358"/>
                    <a:pt x="0" y="763"/>
                  </a:cubicBezTo>
                  <a:lnTo>
                    <a:pt x="0" y="3001"/>
                  </a:lnTo>
                  <a:lnTo>
                    <a:pt x="1572" y="3001"/>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55"/>
            <p:cNvSpPr/>
            <p:nvPr/>
          </p:nvSpPr>
          <p:spPr>
            <a:xfrm>
              <a:off x="7479609" y="3057476"/>
              <a:ext cx="22806" cy="89730"/>
            </a:xfrm>
            <a:custGeom>
              <a:rect b="b" l="l" r="r" t="t"/>
              <a:pathLst>
                <a:path extrusionOk="0" h="3002" w="763">
                  <a:moveTo>
                    <a:pt x="0" y="1"/>
                  </a:moveTo>
                  <a:lnTo>
                    <a:pt x="0" y="3001"/>
                  </a:lnTo>
                  <a:lnTo>
                    <a:pt x="762" y="3001"/>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5"/>
            <p:cNvSpPr/>
            <p:nvPr/>
          </p:nvSpPr>
          <p:spPr>
            <a:xfrm>
              <a:off x="7451123"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5"/>
            <p:cNvSpPr/>
            <p:nvPr/>
          </p:nvSpPr>
          <p:spPr>
            <a:xfrm>
              <a:off x="7478173" y="3002687"/>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5"/>
            <p:cNvSpPr/>
            <p:nvPr/>
          </p:nvSpPr>
          <p:spPr>
            <a:xfrm>
              <a:off x="7656141" y="3057476"/>
              <a:ext cx="47704" cy="89730"/>
            </a:xfrm>
            <a:custGeom>
              <a:rect b="b" l="l" r="r" t="t"/>
              <a:pathLst>
                <a:path extrusionOk="0" h="3002" w="1596">
                  <a:moveTo>
                    <a:pt x="786" y="1"/>
                  </a:moveTo>
                  <a:cubicBezTo>
                    <a:pt x="357" y="1"/>
                    <a:pt x="0" y="358"/>
                    <a:pt x="0" y="763"/>
                  </a:cubicBezTo>
                  <a:lnTo>
                    <a:pt x="0" y="3001"/>
                  </a:lnTo>
                  <a:lnTo>
                    <a:pt x="1596" y="3001"/>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5"/>
            <p:cNvSpPr/>
            <p:nvPr/>
          </p:nvSpPr>
          <p:spPr>
            <a:xfrm>
              <a:off x="7680322" y="3057476"/>
              <a:ext cx="23523" cy="89730"/>
            </a:xfrm>
            <a:custGeom>
              <a:rect b="b" l="l" r="r" t="t"/>
              <a:pathLst>
                <a:path extrusionOk="0" h="3002" w="787">
                  <a:moveTo>
                    <a:pt x="1" y="1"/>
                  </a:moveTo>
                  <a:lnTo>
                    <a:pt x="1" y="3001"/>
                  </a:lnTo>
                  <a:lnTo>
                    <a:pt x="787" y="3001"/>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55"/>
            <p:cNvSpPr/>
            <p:nvPr/>
          </p:nvSpPr>
          <p:spPr>
            <a:xfrm>
              <a:off x="7651866" y="3002687"/>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55"/>
            <p:cNvSpPr/>
            <p:nvPr/>
          </p:nvSpPr>
          <p:spPr>
            <a:xfrm>
              <a:off x="7680322" y="3002687"/>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9" name="Google Shape;3899;p55"/>
          <p:cNvGrpSpPr/>
          <p:nvPr/>
        </p:nvGrpSpPr>
        <p:grpSpPr>
          <a:xfrm>
            <a:off x="7749188" y="3567852"/>
            <a:ext cx="345949" cy="344544"/>
            <a:chOff x="7406288" y="3567852"/>
            <a:chExt cx="345949" cy="344544"/>
          </a:xfrm>
        </p:grpSpPr>
        <p:sp>
          <p:nvSpPr>
            <p:cNvPr id="3900" name="Google Shape;3900;p55"/>
            <p:cNvSpPr/>
            <p:nvPr/>
          </p:nvSpPr>
          <p:spPr>
            <a:xfrm>
              <a:off x="7502385" y="3816988"/>
              <a:ext cx="171569" cy="95409"/>
            </a:xfrm>
            <a:custGeom>
              <a:rect b="b" l="l" r="r" t="t"/>
              <a:pathLst>
                <a:path extrusionOk="0" h="3192" w="5740">
                  <a:moveTo>
                    <a:pt x="4501" y="1"/>
                  </a:moveTo>
                  <a:cubicBezTo>
                    <a:pt x="3953" y="382"/>
                    <a:pt x="3310" y="620"/>
                    <a:pt x="2596" y="620"/>
                  </a:cubicBezTo>
                  <a:cubicBezTo>
                    <a:pt x="2120" y="620"/>
                    <a:pt x="1691" y="549"/>
                    <a:pt x="1310" y="358"/>
                  </a:cubicBezTo>
                  <a:lnTo>
                    <a:pt x="24" y="1144"/>
                  </a:lnTo>
                  <a:lnTo>
                    <a:pt x="0" y="2597"/>
                  </a:lnTo>
                  <a:cubicBezTo>
                    <a:pt x="786" y="2978"/>
                    <a:pt x="1643" y="3192"/>
                    <a:pt x="2572" y="3192"/>
                  </a:cubicBezTo>
                  <a:cubicBezTo>
                    <a:pt x="3763" y="3192"/>
                    <a:pt x="4834" y="2835"/>
                    <a:pt x="5739" y="2239"/>
                  </a:cubicBezTo>
                  <a:lnTo>
                    <a:pt x="450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5"/>
            <p:cNvSpPr/>
            <p:nvPr/>
          </p:nvSpPr>
          <p:spPr>
            <a:xfrm>
              <a:off x="7579263" y="3816988"/>
              <a:ext cx="94692" cy="95409"/>
            </a:xfrm>
            <a:custGeom>
              <a:rect b="b" l="l" r="r" t="t"/>
              <a:pathLst>
                <a:path extrusionOk="0" h="3192" w="3168">
                  <a:moveTo>
                    <a:pt x="1905" y="1"/>
                  </a:moveTo>
                  <a:cubicBezTo>
                    <a:pt x="1358" y="382"/>
                    <a:pt x="715" y="620"/>
                    <a:pt x="0" y="620"/>
                  </a:cubicBezTo>
                  <a:lnTo>
                    <a:pt x="0" y="3192"/>
                  </a:lnTo>
                  <a:cubicBezTo>
                    <a:pt x="1191" y="3192"/>
                    <a:pt x="2262" y="2835"/>
                    <a:pt x="3167" y="2239"/>
                  </a:cubicBezTo>
                  <a:lnTo>
                    <a:pt x="1905"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5"/>
            <p:cNvSpPr/>
            <p:nvPr/>
          </p:nvSpPr>
          <p:spPr>
            <a:xfrm>
              <a:off x="7636921" y="3728721"/>
              <a:ext cx="115316" cy="154501"/>
            </a:xfrm>
            <a:custGeom>
              <a:rect b="b" l="l" r="r" t="t"/>
              <a:pathLst>
                <a:path extrusionOk="0" h="5169" w="3858">
                  <a:moveTo>
                    <a:pt x="1238" y="1"/>
                  </a:moveTo>
                  <a:cubicBezTo>
                    <a:pt x="1238" y="120"/>
                    <a:pt x="1286" y="239"/>
                    <a:pt x="1286" y="358"/>
                  </a:cubicBezTo>
                  <a:cubicBezTo>
                    <a:pt x="1286" y="1406"/>
                    <a:pt x="762" y="2358"/>
                    <a:pt x="0" y="2930"/>
                  </a:cubicBezTo>
                  <a:lnTo>
                    <a:pt x="24" y="4406"/>
                  </a:lnTo>
                  <a:lnTo>
                    <a:pt x="1286" y="5169"/>
                  </a:lnTo>
                  <a:cubicBezTo>
                    <a:pt x="2834" y="4121"/>
                    <a:pt x="3858" y="2358"/>
                    <a:pt x="3858" y="358"/>
                  </a:cubicBezTo>
                  <a:cubicBezTo>
                    <a:pt x="3834" y="287"/>
                    <a:pt x="3834" y="168"/>
                    <a:pt x="3810" y="48"/>
                  </a:cubicBezTo>
                  <a:lnTo>
                    <a:pt x="123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55"/>
            <p:cNvSpPr/>
            <p:nvPr/>
          </p:nvSpPr>
          <p:spPr>
            <a:xfrm>
              <a:off x="7406975" y="3719485"/>
              <a:ext cx="134565" cy="175126"/>
            </a:xfrm>
            <a:custGeom>
              <a:rect b="b" l="l" r="r" t="t"/>
              <a:pathLst>
                <a:path extrusionOk="0" h="5859" w="4502">
                  <a:moveTo>
                    <a:pt x="1287" y="0"/>
                  </a:moveTo>
                  <a:lnTo>
                    <a:pt x="1" y="1072"/>
                  </a:lnTo>
                  <a:cubicBezTo>
                    <a:pt x="120" y="3168"/>
                    <a:pt x="1406" y="4954"/>
                    <a:pt x="3192" y="5859"/>
                  </a:cubicBezTo>
                  <a:lnTo>
                    <a:pt x="3216" y="4406"/>
                  </a:lnTo>
                  <a:lnTo>
                    <a:pt x="4502" y="3644"/>
                  </a:lnTo>
                  <a:cubicBezTo>
                    <a:pt x="3454" y="3215"/>
                    <a:pt x="2716" y="2263"/>
                    <a:pt x="2597" y="1096"/>
                  </a:cubicBezTo>
                  <a:lnTo>
                    <a:pt x="1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55"/>
            <p:cNvSpPr/>
            <p:nvPr/>
          </p:nvSpPr>
          <p:spPr>
            <a:xfrm>
              <a:off x="7616984" y="3586354"/>
              <a:ext cx="134565" cy="165172"/>
            </a:xfrm>
            <a:custGeom>
              <a:rect b="b" l="l" r="r" t="t"/>
              <a:pathLst>
                <a:path extrusionOk="0" h="5526" w="4502">
                  <a:moveTo>
                    <a:pt x="1310" y="1"/>
                  </a:moveTo>
                  <a:lnTo>
                    <a:pt x="0" y="2239"/>
                  </a:lnTo>
                  <a:cubicBezTo>
                    <a:pt x="1048" y="2692"/>
                    <a:pt x="1786" y="3645"/>
                    <a:pt x="1905" y="4811"/>
                  </a:cubicBezTo>
                  <a:lnTo>
                    <a:pt x="3215" y="5526"/>
                  </a:lnTo>
                  <a:lnTo>
                    <a:pt x="4501" y="4811"/>
                  </a:lnTo>
                  <a:cubicBezTo>
                    <a:pt x="4382" y="2692"/>
                    <a:pt x="3096" y="906"/>
                    <a:pt x="131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55"/>
            <p:cNvSpPr/>
            <p:nvPr/>
          </p:nvSpPr>
          <p:spPr>
            <a:xfrm>
              <a:off x="7483853" y="3568570"/>
              <a:ext cx="172316" cy="95409"/>
            </a:xfrm>
            <a:custGeom>
              <a:rect b="b" l="l" r="r" t="t"/>
              <a:pathLst>
                <a:path extrusionOk="0" h="3192" w="5765">
                  <a:moveTo>
                    <a:pt x="3192" y="1"/>
                  </a:moveTo>
                  <a:cubicBezTo>
                    <a:pt x="2001" y="1"/>
                    <a:pt x="930" y="358"/>
                    <a:pt x="1" y="953"/>
                  </a:cubicBezTo>
                  <a:lnTo>
                    <a:pt x="1287" y="3192"/>
                  </a:lnTo>
                  <a:cubicBezTo>
                    <a:pt x="1811" y="2811"/>
                    <a:pt x="2478" y="2573"/>
                    <a:pt x="3192" y="2573"/>
                  </a:cubicBezTo>
                  <a:cubicBezTo>
                    <a:pt x="3668" y="2573"/>
                    <a:pt x="4073" y="2668"/>
                    <a:pt x="4454" y="2834"/>
                  </a:cubicBezTo>
                  <a:lnTo>
                    <a:pt x="5740" y="2072"/>
                  </a:lnTo>
                  <a:lnTo>
                    <a:pt x="5764" y="596"/>
                  </a:lnTo>
                  <a:cubicBezTo>
                    <a:pt x="5002" y="215"/>
                    <a:pt x="4097" y="1"/>
                    <a:pt x="319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55"/>
            <p:cNvSpPr/>
            <p:nvPr/>
          </p:nvSpPr>
          <p:spPr>
            <a:xfrm>
              <a:off x="7579263" y="3567852"/>
              <a:ext cx="76907" cy="84738"/>
            </a:xfrm>
            <a:custGeom>
              <a:rect b="b" l="l" r="r" t="t"/>
              <a:pathLst>
                <a:path extrusionOk="0" h="2835" w="2573">
                  <a:moveTo>
                    <a:pt x="0" y="1"/>
                  </a:moveTo>
                  <a:lnTo>
                    <a:pt x="0" y="2573"/>
                  </a:lnTo>
                  <a:cubicBezTo>
                    <a:pt x="476" y="2573"/>
                    <a:pt x="881" y="2644"/>
                    <a:pt x="1262" y="2835"/>
                  </a:cubicBezTo>
                  <a:lnTo>
                    <a:pt x="2548" y="2096"/>
                  </a:lnTo>
                  <a:lnTo>
                    <a:pt x="2572" y="620"/>
                  </a:lnTo>
                  <a:cubicBezTo>
                    <a:pt x="1810" y="239"/>
                    <a:pt x="953" y="25"/>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55"/>
            <p:cNvSpPr/>
            <p:nvPr/>
          </p:nvSpPr>
          <p:spPr>
            <a:xfrm>
              <a:off x="7406288" y="3598460"/>
              <a:ext cx="116033" cy="153784"/>
            </a:xfrm>
            <a:custGeom>
              <a:rect b="b" l="l" r="r" t="t"/>
              <a:pathLst>
                <a:path extrusionOk="0" h="5145" w="3882">
                  <a:moveTo>
                    <a:pt x="2596" y="1"/>
                  </a:moveTo>
                  <a:cubicBezTo>
                    <a:pt x="1048" y="1025"/>
                    <a:pt x="0" y="2787"/>
                    <a:pt x="0" y="4787"/>
                  </a:cubicBezTo>
                  <a:lnTo>
                    <a:pt x="0" y="5145"/>
                  </a:lnTo>
                  <a:lnTo>
                    <a:pt x="1286" y="4430"/>
                  </a:lnTo>
                  <a:lnTo>
                    <a:pt x="2620" y="5145"/>
                  </a:lnTo>
                  <a:cubicBezTo>
                    <a:pt x="2620" y="5026"/>
                    <a:pt x="2596" y="4907"/>
                    <a:pt x="2596" y="4787"/>
                  </a:cubicBezTo>
                  <a:cubicBezTo>
                    <a:pt x="2596" y="3740"/>
                    <a:pt x="3096" y="2787"/>
                    <a:pt x="3882" y="2216"/>
                  </a:cubicBezTo>
                  <a:lnTo>
                    <a:pt x="3834" y="739"/>
                  </a:lnTo>
                  <a:lnTo>
                    <a:pt x="259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55"/>
            <p:cNvSpPr/>
            <p:nvPr/>
          </p:nvSpPr>
          <p:spPr>
            <a:xfrm>
              <a:off x="7478173" y="3639051"/>
              <a:ext cx="202893" cy="202893"/>
            </a:xfrm>
            <a:custGeom>
              <a:rect b="b" l="l" r="r" t="t"/>
              <a:pathLst>
                <a:path extrusionOk="0" h="6788" w="6788">
                  <a:moveTo>
                    <a:pt x="3406" y="0"/>
                  </a:moveTo>
                  <a:cubicBezTo>
                    <a:pt x="1525" y="0"/>
                    <a:pt x="0" y="1524"/>
                    <a:pt x="0" y="3382"/>
                  </a:cubicBezTo>
                  <a:cubicBezTo>
                    <a:pt x="0" y="5263"/>
                    <a:pt x="1525" y="6787"/>
                    <a:pt x="3406" y="6787"/>
                  </a:cubicBezTo>
                  <a:cubicBezTo>
                    <a:pt x="5263" y="6787"/>
                    <a:pt x="6788" y="5263"/>
                    <a:pt x="6788" y="3382"/>
                  </a:cubicBezTo>
                  <a:cubicBezTo>
                    <a:pt x="6788" y="1524"/>
                    <a:pt x="5263" y="0"/>
                    <a:pt x="3406"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5"/>
            <p:cNvSpPr/>
            <p:nvPr/>
          </p:nvSpPr>
          <p:spPr>
            <a:xfrm>
              <a:off x="7579950" y="3638333"/>
              <a:ext cx="101118" cy="203611"/>
            </a:xfrm>
            <a:custGeom>
              <a:rect b="b" l="l" r="r" t="t"/>
              <a:pathLst>
                <a:path extrusionOk="0" h="6812" w="3383">
                  <a:moveTo>
                    <a:pt x="1" y="0"/>
                  </a:moveTo>
                  <a:lnTo>
                    <a:pt x="1" y="6811"/>
                  </a:lnTo>
                  <a:cubicBezTo>
                    <a:pt x="1882" y="6811"/>
                    <a:pt x="3383" y="5287"/>
                    <a:pt x="3383" y="3430"/>
                  </a:cubicBezTo>
                  <a:cubicBezTo>
                    <a:pt x="3383" y="1548"/>
                    <a:pt x="1882" y="24"/>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0" name="Google Shape;3910;p55"/>
          <p:cNvGrpSpPr/>
          <p:nvPr/>
        </p:nvGrpSpPr>
        <p:grpSpPr>
          <a:xfrm>
            <a:off x="7008816" y="3575683"/>
            <a:ext cx="343109" cy="344545"/>
            <a:chOff x="6742116" y="3575683"/>
            <a:chExt cx="343109" cy="344545"/>
          </a:xfrm>
        </p:grpSpPr>
        <p:sp>
          <p:nvSpPr>
            <p:cNvPr id="3911" name="Google Shape;3911;p55"/>
            <p:cNvSpPr/>
            <p:nvPr/>
          </p:nvSpPr>
          <p:spPr>
            <a:xfrm>
              <a:off x="6967041" y="3708814"/>
              <a:ext cx="118185" cy="77594"/>
            </a:xfrm>
            <a:custGeom>
              <a:rect b="b" l="l" r="r" t="t"/>
              <a:pathLst>
                <a:path extrusionOk="0" h="2596" w="3954">
                  <a:moveTo>
                    <a:pt x="1096" y="0"/>
                  </a:moveTo>
                  <a:lnTo>
                    <a:pt x="1" y="1310"/>
                  </a:lnTo>
                  <a:lnTo>
                    <a:pt x="1096" y="2596"/>
                  </a:lnTo>
                  <a:lnTo>
                    <a:pt x="3954" y="2596"/>
                  </a:lnTo>
                  <a:lnTo>
                    <a:pt x="395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55"/>
            <p:cNvSpPr/>
            <p:nvPr/>
          </p:nvSpPr>
          <p:spPr>
            <a:xfrm>
              <a:off x="6967758" y="3748658"/>
              <a:ext cx="117468" cy="39186"/>
            </a:xfrm>
            <a:custGeom>
              <a:rect b="b" l="l" r="r" t="t"/>
              <a:pathLst>
                <a:path extrusionOk="0" h="1311" w="3930">
                  <a:moveTo>
                    <a:pt x="1" y="1"/>
                  </a:moveTo>
                  <a:lnTo>
                    <a:pt x="1120" y="1310"/>
                  </a:lnTo>
                  <a:lnTo>
                    <a:pt x="3930" y="1310"/>
                  </a:lnTo>
                  <a:lnTo>
                    <a:pt x="39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55"/>
            <p:cNvSpPr/>
            <p:nvPr/>
          </p:nvSpPr>
          <p:spPr>
            <a:xfrm>
              <a:off x="6742116" y="3607726"/>
              <a:ext cx="118185" cy="78312"/>
            </a:xfrm>
            <a:custGeom>
              <a:rect b="b" l="l" r="r" t="t"/>
              <a:pathLst>
                <a:path extrusionOk="0" h="2620" w="3954">
                  <a:moveTo>
                    <a:pt x="0" y="0"/>
                  </a:moveTo>
                  <a:lnTo>
                    <a:pt x="0" y="2620"/>
                  </a:lnTo>
                  <a:lnTo>
                    <a:pt x="2858" y="2620"/>
                  </a:lnTo>
                  <a:lnTo>
                    <a:pt x="3954" y="1310"/>
                  </a:lnTo>
                  <a:lnTo>
                    <a:pt x="2858"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5"/>
            <p:cNvSpPr/>
            <p:nvPr/>
          </p:nvSpPr>
          <p:spPr>
            <a:xfrm>
              <a:off x="6742116" y="3648287"/>
              <a:ext cx="117468" cy="38468"/>
            </a:xfrm>
            <a:custGeom>
              <a:rect b="b" l="l" r="r" t="t"/>
              <a:pathLst>
                <a:path extrusionOk="0" h="1287" w="3930">
                  <a:moveTo>
                    <a:pt x="0" y="1"/>
                  </a:moveTo>
                  <a:lnTo>
                    <a:pt x="0" y="1287"/>
                  </a:lnTo>
                  <a:lnTo>
                    <a:pt x="2834" y="1287"/>
                  </a:lnTo>
                  <a:lnTo>
                    <a:pt x="3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5"/>
            <p:cNvSpPr/>
            <p:nvPr/>
          </p:nvSpPr>
          <p:spPr>
            <a:xfrm>
              <a:off x="6742116" y="3809156"/>
              <a:ext cx="118185" cy="78342"/>
            </a:xfrm>
            <a:custGeom>
              <a:rect b="b" l="l" r="r" t="t"/>
              <a:pathLst>
                <a:path extrusionOk="0" h="2621" w="3954">
                  <a:moveTo>
                    <a:pt x="0" y="1"/>
                  </a:moveTo>
                  <a:lnTo>
                    <a:pt x="0" y="2620"/>
                  </a:lnTo>
                  <a:lnTo>
                    <a:pt x="2858" y="2620"/>
                  </a:lnTo>
                  <a:lnTo>
                    <a:pt x="3954" y="1311"/>
                  </a:lnTo>
                  <a:lnTo>
                    <a:pt x="285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55"/>
            <p:cNvSpPr/>
            <p:nvPr/>
          </p:nvSpPr>
          <p:spPr>
            <a:xfrm>
              <a:off x="6742116" y="3849030"/>
              <a:ext cx="117468" cy="39186"/>
            </a:xfrm>
            <a:custGeom>
              <a:rect b="b" l="l" r="r" t="t"/>
              <a:pathLst>
                <a:path extrusionOk="0" h="1311" w="3930">
                  <a:moveTo>
                    <a:pt x="0" y="0"/>
                  </a:moveTo>
                  <a:lnTo>
                    <a:pt x="0" y="1310"/>
                  </a:lnTo>
                  <a:lnTo>
                    <a:pt x="2834" y="1310"/>
                  </a:lnTo>
                  <a:lnTo>
                    <a:pt x="3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55"/>
            <p:cNvSpPr/>
            <p:nvPr/>
          </p:nvSpPr>
          <p:spPr>
            <a:xfrm>
              <a:off x="6903703" y="3770030"/>
              <a:ext cx="20654" cy="56970"/>
            </a:xfrm>
            <a:custGeom>
              <a:rect b="b" l="l" r="r" t="t"/>
              <a:pathLst>
                <a:path extrusionOk="0" h="1906" w="691">
                  <a:moveTo>
                    <a:pt x="0" y="0"/>
                  </a:moveTo>
                  <a:lnTo>
                    <a:pt x="0"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55"/>
            <p:cNvSpPr/>
            <p:nvPr/>
          </p:nvSpPr>
          <p:spPr>
            <a:xfrm>
              <a:off x="6903703" y="3575683"/>
              <a:ext cx="20654" cy="49857"/>
            </a:xfrm>
            <a:custGeom>
              <a:rect b="b" l="l" r="r" t="t"/>
              <a:pathLst>
                <a:path extrusionOk="0" h="1668" w="691">
                  <a:moveTo>
                    <a:pt x="0" y="1"/>
                  </a:moveTo>
                  <a:lnTo>
                    <a:pt x="0"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5"/>
            <p:cNvSpPr/>
            <p:nvPr/>
          </p:nvSpPr>
          <p:spPr>
            <a:xfrm>
              <a:off x="6903703" y="3669658"/>
              <a:ext cx="20654" cy="56970"/>
            </a:xfrm>
            <a:custGeom>
              <a:rect b="b" l="l" r="r" t="t"/>
              <a:pathLst>
                <a:path extrusionOk="0" h="1906" w="691">
                  <a:moveTo>
                    <a:pt x="0" y="0"/>
                  </a:moveTo>
                  <a:lnTo>
                    <a:pt x="0"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55"/>
            <p:cNvSpPr/>
            <p:nvPr/>
          </p:nvSpPr>
          <p:spPr>
            <a:xfrm>
              <a:off x="6903703" y="3870371"/>
              <a:ext cx="20654" cy="49857"/>
            </a:xfrm>
            <a:custGeom>
              <a:rect b="b" l="l" r="r" t="t"/>
              <a:pathLst>
                <a:path extrusionOk="0" h="1668" w="691">
                  <a:moveTo>
                    <a:pt x="0" y="1"/>
                  </a:moveTo>
                  <a:lnTo>
                    <a:pt x="0"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55"/>
            <p:cNvSpPr/>
            <p:nvPr/>
          </p:nvSpPr>
          <p:spPr>
            <a:xfrm>
              <a:off x="6881645" y="3614839"/>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5"/>
            <p:cNvSpPr/>
            <p:nvPr/>
          </p:nvSpPr>
          <p:spPr>
            <a:xfrm>
              <a:off x="6881645" y="3646882"/>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55"/>
            <p:cNvSpPr/>
            <p:nvPr/>
          </p:nvSpPr>
          <p:spPr>
            <a:xfrm>
              <a:off x="6881645" y="3715929"/>
              <a:ext cx="64084" cy="64084"/>
            </a:xfrm>
            <a:custGeom>
              <a:rect b="b" l="l" r="r" t="t"/>
              <a:pathLst>
                <a:path extrusionOk="0" h="2144" w="2144">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55"/>
            <p:cNvSpPr/>
            <p:nvPr/>
          </p:nvSpPr>
          <p:spPr>
            <a:xfrm>
              <a:off x="6881645" y="3748658"/>
              <a:ext cx="64084" cy="32072"/>
            </a:xfrm>
            <a:custGeom>
              <a:rect b="b" l="l" r="r" t="t"/>
              <a:pathLst>
                <a:path extrusionOk="0" h="1073" w="2144">
                  <a:moveTo>
                    <a:pt x="0" y="1"/>
                  </a:moveTo>
                  <a:cubicBezTo>
                    <a:pt x="0" y="596"/>
                    <a:pt x="476" y="1072"/>
                    <a:pt x="1072" y="1072"/>
                  </a:cubicBezTo>
                  <a:cubicBezTo>
                    <a:pt x="1667" y="1072"/>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55"/>
            <p:cNvSpPr/>
            <p:nvPr/>
          </p:nvSpPr>
          <p:spPr>
            <a:xfrm>
              <a:off x="6881645" y="3816988"/>
              <a:ext cx="64084" cy="64114"/>
            </a:xfrm>
            <a:custGeom>
              <a:rect b="b" l="l" r="r" t="t"/>
              <a:pathLst>
                <a:path extrusionOk="0" h="2145" w="2144">
                  <a:moveTo>
                    <a:pt x="1072" y="1"/>
                  </a:moveTo>
                  <a:cubicBezTo>
                    <a:pt x="476" y="1"/>
                    <a:pt x="0" y="477"/>
                    <a:pt x="0" y="1072"/>
                  </a:cubicBezTo>
                  <a:cubicBezTo>
                    <a:pt x="0" y="1668"/>
                    <a:pt x="476" y="2144"/>
                    <a:pt x="1072" y="2144"/>
                  </a:cubicBezTo>
                  <a:cubicBezTo>
                    <a:pt x="1667" y="2120"/>
                    <a:pt x="2143" y="1644"/>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5"/>
            <p:cNvSpPr/>
            <p:nvPr/>
          </p:nvSpPr>
          <p:spPr>
            <a:xfrm>
              <a:off x="6881645" y="3849030"/>
              <a:ext cx="64084" cy="32072"/>
            </a:xfrm>
            <a:custGeom>
              <a:rect b="b" l="l" r="r" t="t"/>
              <a:pathLst>
                <a:path extrusionOk="0" h="1073"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7" name="Google Shape;3927;p55"/>
          <p:cNvGrpSpPr/>
          <p:nvPr/>
        </p:nvGrpSpPr>
        <p:grpSpPr>
          <a:xfrm>
            <a:off x="6273438" y="3579240"/>
            <a:ext cx="343826" cy="344544"/>
            <a:chOff x="6082938" y="3579240"/>
            <a:chExt cx="343826" cy="344544"/>
          </a:xfrm>
        </p:grpSpPr>
        <p:sp>
          <p:nvSpPr>
            <p:cNvPr id="3928" name="Google Shape;3928;p55"/>
            <p:cNvSpPr/>
            <p:nvPr/>
          </p:nvSpPr>
          <p:spPr>
            <a:xfrm>
              <a:off x="6175478" y="3579240"/>
              <a:ext cx="64084" cy="128168"/>
            </a:xfrm>
            <a:custGeom>
              <a:rect b="b" l="l" r="r" t="t"/>
              <a:pathLst>
                <a:path extrusionOk="0" h="4288" w="2144">
                  <a:moveTo>
                    <a:pt x="334" y="1"/>
                  </a:moveTo>
                  <a:lnTo>
                    <a:pt x="0" y="1858"/>
                  </a:lnTo>
                  <a:lnTo>
                    <a:pt x="334" y="2454"/>
                  </a:lnTo>
                  <a:lnTo>
                    <a:pt x="1072" y="3740"/>
                  </a:lnTo>
                  <a:lnTo>
                    <a:pt x="1882" y="4287"/>
                  </a:lnTo>
                  <a:lnTo>
                    <a:pt x="2144" y="2454"/>
                  </a:lnTo>
                  <a:lnTo>
                    <a:pt x="1882" y="1858"/>
                  </a:lnTo>
                  <a:lnTo>
                    <a:pt x="33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5"/>
            <p:cNvSpPr/>
            <p:nvPr/>
          </p:nvSpPr>
          <p:spPr>
            <a:xfrm>
              <a:off x="6230984" y="3633342"/>
              <a:ext cx="195780" cy="82616"/>
            </a:xfrm>
            <a:custGeom>
              <a:rect b="b" l="l" r="r" t="t"/>
              <a:pathLst>
                <a:path extrusionOk="0" h="2764" w="6550">
                  <a:moveTo>
                    <a:pt x="25" y="1"/>
                  </a:moveTo>
                  <a:lnTo>
                    <a:pt x="25" y="2454"/>
                  </a:lnTo>
                  <a:lnTo>
                    <a:pt x="1" y="2454"/>
                  </a:lnTo>
                  <a:lnTo>
                    <a:pt x="3263" y="2763"/>
                  </a:lnTo>
                  <a:lnTo>
                    <a:pt x="5597" y="2454"/>
                  </a:lnTo>
                  <a:lnTo>
                    <a:pt x="6550" y="1239"/>
                  </a:lnTo>
                  <a:lnTo>
                    <a:pt x="559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55"/>
            <p:cNvSpPr/>
            <p:nvPr/>
          </p:nvSpPr>
          <p:spPr>
            <a:xfrm>
              <a:off x="6082938" y="3579240"/>
              <a:ext cx="101805" cy="84738"/>
            </a:xfrm>
            <a:custGeom>
              <a:rect b="b" l="l" r="r" t="t"/>
              <a:pathLst>
                <a:path extrusionOk="0" h="2835" w="3406">
                  <a:moveTo>
                    <a:pt x="0" y="1"/>
                  </a:moveTo>
                  <a:lnTo>
                    <a:pt x="0" y="2430"/>
                  </a:lnTo>
                  <a:lnTo>
                    <a:pt x="1691" y="2835"/>
                  </a:lnTo>
                  <a:lnTo>
                    <a:pt x="3406" y="2430"/>
                  </a:lnTo>
                  <a:lnTo>
                    <a:pt x="34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55"/>
            <p:cNvSpPr/>
            <p:nvPr/>
          </p:nvSpPr>
          <p:spPr>
            <a:xfrm>
              <a:off x="6175478" y="3651844"/>
              <a:ext cx="64084" cy="128168"/>
            </a:xfrm>
            <a:custGeom>
              <a:rect b="b" l="l" r="r" t="t"/>
              <a:pathLst>
                <a:path extrusionOk="0" h="4288" w="2144">
                  <a:moveTo>
                    <a:pt x="334" y="1"/>
                  </a:moveTo>
                  <a:lnTo>
                    <a:pt x="0" y="1835"/>
                  </a:lnTo>
                  <a:lnTo>
                    <a:pt x="334" y="2430"/>
                  </a:lnTo>
                  <a:lnTo>
                    <a:pt x="1072" y="3716"/>
                  </a:lnTo>
                  <a:lnTo>
                    <a:pt x="1882" y="4287"/>
                  </a:lnTo>
                  <a:lnTo>
                    <a:pt x="2144" y="2430"/>
                  </a:lnTo>
                  <a:lnTo>
                    <a:pt x="1882" y="1835"/>
                  </a:lnTo>
                  <a:lnTo>
                    <a:pt x="3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5"/>
            <p:cNvSpPr/>
            <p:nvPr/>
          </p:nvSpPr>
          <p:spPr>
            <a:xfrm>
              <a:off x="6230984" y="3705945"/>
              <a:ext cx="195780" cy="81899"/>
            </a:xfrm>
            <a:custGeom>
              <a:rect b="b" l="l" r="r" t="t"/>
              <a:pathLst>
                <a:path extrusionOk="0" h="2740" w="6550">
                  <a:moveTo>
                    <a:pt x="25" y="1"/>
                  </a:moveTo>
                  <a:lnTo>
                    <a:pt x="25" y="2430"/>
                  </a:lnTo>
                  <a:lnTo>
                    <a:pt x="1" y="2430"/>
                  </a:lnTo>
                  <a:lnTo>
                    <a:pt x="3263" y="2739"/>
                  </a:lnTo>
                  <a:lnTo>
                    <a:pt x="5597" y="2430"/>
                  </a:lnTo>
                  <a:lnTo>
                    <a:pt x="6550" y="1215"/>
                  </a:lnTo>
                  <a:lnTo>
                    <a:pt x="559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5"/>
            <p:cNvSpPr/>
            <p:nvPr/>
          </p:nvSpPr>
          <p:spPr>
            <a:xfrm>
              <a:off x="6082938" y="3651844"/>
              <a:ext cx="101805" cy="84021"/>
            </a:xfrm>
            <a:custGeom>
              <a:rect b="b" l="l" r="r" t="t"/>
              <a:pathLst>
                <a:path extrusionOk="0" h="2811" w="3406">
                  <a:moveTo>
                    <a:pt x="0" y="1"/>
                  </a:moveTo>
                  <a:lnTo>
                    <a:pt x="0" y="2406"/>
                  </a:lnTo>
                  <a:lnTo>
                    <a:pt x="1691" y="2811"/>
                  </a:lnTo>
                  <a:lnTo>
                    <a:pt x="3406" y="2406"/>
                  </a:lnTo>
                  <a:lnTo>
                    <a:pt x="340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5"/>
            <p:cNvSpPr/>
            <p:nvPr/>
          </p:nvSpPr>
          <p:spPr>
            <a:xfrm>
              <a:off x="6175478" y="3723760"/>
              <a:ext cx="64084" cy="128138"/>
            </a:xfrm>
            <a:custGeom>
              <a:rect b="b" l="l" r="r" t="t"/>
              <a:pathLst>
                <a:path extrusionOk="0" h="4287" w="2144">
                  <a:moveTo>
                    <a:pt x="334" y="0"/>
                  </a:moveTo>
                  <a:lnTo>
                    <a:pt x="0" y="1834"/>
                  </a:lnTo>
                  <a:lnTo>
                    <a:pt x="334" y="2429"/>
                  </a:lnTo>
                  <a:lnTo>
                    <a:pt x="1072" y="3715"/>
                  </a:lnTo>
                  <a:lnTo>
                    <a:pt x="1882" y="4287"/>
                  </a:lnTo>
                  <a:lnTo>
                    <a:pt x="2144" y="2429"/>
                  </a:lnTo>
                  <a:lnTo>
                    <a:pt x="1882" y="1834"/>
                  </a:lnTo>
                  <a:lnTo>
                    <a:pt x="33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5"/>
            <p:cNvSpPr/>
            <p:nvPr/>
          </p:nvSpPr>
          <p:spPr>
            <a:xfrm>
              <a:off x="6230984" y="3777861"/>
              <a:ext cx="195780" cy="81869"/>
            </a:xfrm>
            <a:custGeom>
              <a:rect b="b" l="l" r="r" t="t"/>
              <a:pathLst>
                <a:path extrusionOk="0" h="2739" w="6550">
                  <a:moveTo>
                    <a:pt x="25" y="0"/>
                  </a:moveTo>
                  <a:lnTo>
                    <a:pt x="25" y="2453"/>
                  </a:lnTo>
                  <a:lnTo>
                    <a:pt x="1" y="2453"/>
                  </a:lnTo>
                  <a:lnTo>
                    <a:pt x="3263" y="2739"/>
                  </a:lnTo>
                  <a:lnTo>
                    <a:pt x="5597" y="2453"/>
                  </a:lnTo>
                  <a:lnTo>
                    <a:pt x="6550" y="1215"/>
                  </a:lnTo>
                  <a:lnTo>
                    <a:pt x="559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5"/>
            <p:cNvSpPr/>
            <p:nvPr/>
          </p:nvSpPr>
          <p:spPr>
            <a:xfrm>
              <a:off x="6082938" y="3723760"/>
              <a:ext cx="101805" cy="84738"/>
            </a:xfrm>
            <a:custGeom>
              <a:rect b="b" l="l" r="r" t="t"/>
              <a:pathLst>
                <a:path extrusionOk="0" h="2835" w="3406">
                  <a:moveTo>
                    <a:pt x="0" y="0"/>
                  </a:moveTo>
                  <a:lnTo>
                    <a:pt x="0" y="2405"/>
                  </a:lnTo>
                  <a:lnTo>
                    <a:pt x="1691" y="2834"/>
                  </a:lnTo>
                  <a:lnTo>
                    <a:pt x="3406" y="2405"/>
                  </a:lnTo>
                  <a:lnTo>
                    <a:pt x="340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5"/>
            <p:cNvSpPr/>
            <p:nvPr/>
          </p:nvSpPr>
          <p:spPr>
            <a:xfrm>
              <a:off x="6175478" y="3795646"/>
              <a:ext cx="64084" cy="128138"/>
            </a:xfrm>
            <a:custGeom>
              <a:rect b="b" l="l" r="r" t="t"/>
              <a:pathLst>
                <a:path extrusionOk="0" h="4287" w="2144">
                  <a:moveTo>
                    <a:pt x="334" y="0"/>
                  </a:moveTo>
                  <a:lnTo>
                    <a:pt x="0" y="1858"/>
                  </a:lnTo>
                  <a:lnTo>
                    <a:pt x="334" y="2453"/>
                  </a:lnTo>
                  <a:lnTo>
                    <a:pt x="1882" y="4287"/>
                  </a:lnTo>
                  <a:lnTo>
                    <a:pt x="2144" y="2453"/>
                  </a:lnTo>
                  <a:lnTo>
                    <a:pt x="1882" y="1858"/>
                  </a:lnTo>
                  <a:lnTo>
                    <a:pt x="3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55"/>
            <p:cNvSpPr/>
            <p:nvPr/>
          </p:nvSpPr>
          <p:spPr>
            <a:xfrm>
              <a:off x="6230984" y="3849747"/>
              <a:ext cx="195780" cy="73350"/>
            </a:xfrm>
            <a:custGeom>
              <a:rect b="b" l="l" r="r" t="t"/>
              <a:pathLst>
                <a:path extrusionOk="0" h="2454" w="6550">
                  <a:moveTo>
                    <a:pt x="1" y="0"/>
                  </a:moveTo>
                  <a:lnTo>
                    <a:pt x="1" y="2453"/>
                  </a:lnTo>
                  <a:lnTo>
                    <a:pt x="5597" y="2453"/>
                  </a:lnTo>
                  <a:lnTo>
                    <a:pt x="6550" y="1239"/>
                  </a:lnTo>
                  <a:lnTo>
                    <a:pt x="559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55"/>
            <p:cNvSpPr/>
            <p:nvPr/>
          </p:nvSpPr>
          <p:spPr>
            <a:xfrm>
              <a:off x="6082938" y="3795646"/>
              <a:ext cx="102523" cy="73350"/>
            </a:xfrm>
            <a:custGeom>
              <a:rect b="b" l="l" r="r" t="t"/>
              <a:pathLst>
                <a:path extrusionOk="0" h="2454" w="3430">
                  <a:moveTo>
                    <a:pt x="0" y="0"/>
                  </a:moveTo>
                  <a:lnTo>
                    <a:pt x="0" y="2453"/>
                  </a:lnTo>
                  <a:lnTo>
                    <a:pt x="3430" y="2453"/>
                  </a:lnTo>
                  <a:lnTo>
                    <a:pt x="343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0" name="Google Shape;3940;p55"/>
          <p:cNvGrpSpPr/>
          <p:nvPr/>
        </p:nvGrpSpPr>
        <p:grpSpPr>
          <a:xfrm>
            <a:off x="5552286" y="3567852"/>
            <a:ext cx="286885" cy="344545"/>
            <a:chOff x="5437986" y="3567852"/>
            <a:chExt cx="286885" cy="344545"/>
          </a:xfrm>
        </p:grpSpPr>
        <p:sp>
          <p:nvSpPr>
            <p:cNvPr id="3941" name="Google Shape;3941;p55"/>
            <p:cNvSpPr/>
            <p:nvPr/>
          </p:nvSpPr>
          <p:spPr>
            <a:xfrm>
              <a:off x="5473585" y="3717333"/>
              <a:ext cx="229944" cy="47017"/>
            </a:xfrm>
            <a:custGeom>
              <a:rect b="b" l="l" r="r" t="t"/>
              <a:pathLst>
                <a:path extrusionOk="0" h="1573" w="7693">
                  <a:moveTo>
                    <a:pt x="0" y="1"/>
                  </a:moveTo>
                  <a:lnTo>
                    <a:pt x="0" y="1573"/>
                  </a:lnTo>
                  <a:lnTo>
                    <a:pt x="7692" y="1573"/>
                  </a:lnTo>
                  <a:lnTo>
                    <a:pt x="76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55"/>
            <p:cNvSpPr/>
            <p:nvPr/>
          </p:nvSpPr>
          <p:spPr>
            <a:xfrm>
              <a:off x="5473585" y="3740827"/>
              <a:ext cx="229944" cy="22806"/>
            </a:xfrm>
            <a:custGeom>
              <a:rect b="b" l="l" r="r" t="t"/>
              <a:pathLst>
                <a:path extrusionOk="0" h="763" w="7693">
                  <a:moveTo>
                    <a:pt x="0" y="1"/>
                  </a:moveTo>
                  <a:lnTo>
                    <a:pt x="0" y="763"/>
                  </a:lnTo>
                  <a:lnTo>
                    <a:pt x="7692" y="763"/>
                  </a:lnTo>
                  <a:lnTo>
                    <a:pt x="7692"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55"/>
            <p:cNvSpPr/>
            <p:nvPr/>
          </p:nvSpPr>
          <p:spPr>
            <a:xfrm>
              <a:off x="5473585" y="3820544"/>
              <a:ext cx="251285" cy="47017"/>
            </a:xfrm>
            <a:custGeom>
              <a:rect b="b" l="l" r="r" t="t"/>
              <a:pathLst>
                <a:path extrusionOk="0" h="1573" w="8407">
                  <a:moveTo>
                    <a:pt x="0" y="1"/>
                  </a:moveTo>
                  <a:lnTo>
                    <a:pt x="0" y="1573"/>
                  </a:lnTo>
                  <a:lnTo>
                    <a:pt x="8407" y="1573"/>
                  </a:lnTo>
                  <a:lnTo>
                    <a:pt x="840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5"/>
            <p:cNvSpPr/>
            <p:nvPr/>
          </p:nvSpPr>
          <p:spPr>
            <a:xfrm>
              <a:off x="5473585" y="3844038"/>
              <a:ext cx="251285" cy="22806"/>
            </a:xfrm>
            <a:custGeom>
              <a:rect b="b" l="l" r="r" t="t"/>
              <a:pathLst>
                <a:path extrusionOk="0" h="763" w="8407">
                  <a:moveTo>
                    <a:pt x="0" y="1"/>
                  </a:moveTo>
                  <a:lnTo>
                    <a:pt x="0" y="763"/>
                  </a:lnTo>
                  <a:lnTo>
                    <a:pt x="8407" y="763"/>
                  </a:lnTo>
                  <a:lnTo>
                    <a:pt x="840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5"/>
            <p:cNvSpPr/>
            <p:nvPr/>
          </p:nvSpPr>
          <p:spPr>
            <a:xfrm>
              <a:off x="5474990" y="3613405"/>
              <a:ext cx="207885" cy="47017"/>
            </a:xfrm>
            <a:custGeom>
              <a:rect b="b" l="l" r="r" t="t"/>
              <a:pathLst>
                <a:path extrusionOk="0" h="1573" w="6955">
                  <a:moveTo>
                    <a:pt x="1" y="1"/>
                  </a:moveTo>
                  <a:lnTo>
                    <a:pt x="1" y="1573"/>
                  </a:lnTo>
                  <a:lnTo>
                    <a:pt x="6955" y="1573"/>
                  </a:lnTo>
                  <a:lnTo>
                    <a:pt x="695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5"/>
            <p:cNvSpPr/>
            <p:nvPr/>
          </p:nvSpPr>
          <p:spPr>
            <a:xfrm>
              <a:off x="5474990" y="3637616"/>
              <a:ext cx="207885" cy="22806"/>
            </a:xfrm>
            <a:custGeom>
              <a:rect b="b" l="l" r="r" t="t"/>
              <a:pathLst>
                <a:path extrusionOk="0" h="763" w="6955">
                  <a:moveTo>
                    <a:pt x="1" y="1"/>
                  </a:moveTo>
                  <a:lnTo>
                    <a:pt x="1" y="763"/>
                  </a:lnTo>
                  <a:lnTo>
                    <a:pt x="6955" y="763"/>
                  </a:lnTo>
                  <a:lnTo>
                    <a:pt x="695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5"/>
            <p:cNvSpPr/>
            <p:nvPr/>
          </p:nvSpPr>
          <p:spPr>
            <a:xfrm>
              <a:off x="5437986" y="3567852"/>
              <a:ext cx="35629" cy="20684"/>
            </a:xfrm>
            <a:custGeom>
              <a:rect b="b" l="l" r="r" t="t"/>
              <a:pathLst>
                <a:path extrusionOk="0" h="692" w="1192">
                  <a:moveTo>
                    <a:pt x="1" y="1"/>
                  </a:moveTo>
                  <a:lnTo>
                    <a:pt x="1" y="691"/>
                  </a:lnTo>
                  <a:lnTo>
                    <a:pt x="1191" y="691"/>
                  </a:lnTo>
                  <a:lnTo>
                    <a:pt x="83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55"/>
            <p:cNvSpPr/>
            <p:nvPr/>
          </p:nvSpPr>
          <p:spPr>
            <a:xfrm>
              <a:off x="5439420" y="3609161"/>
              <a:ext cx="35599" cy="19937"/>
            </a:xfrm>
            <a:custGeom>
              <a:rect b="b" l="l" r="r" t="t"/>
              <a:pathLst>
                <a:path extrusionOk="0" h="667" w="1191">
                  <a:moveTo>
                    <a:pt x="0" y="0"/>
                  </a:moveTo>
                  <a:lnTo>
                    <a:pt x="0" y="667"/>
                  </a:lnTo>
                  <a:lnTo>
                    <a:pt x="1191" y="667"/>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55"/>
            <p:cNvSpPr/>
            <p:nvPr/>
          </p:nvSpPr>
          <p:spPr>
            <a:xfrm>
              <a:off x="5439420" y="3649004"/>
              <a:ext cx="35599" cy="20684"/>
            </a:xfrm>
            <a:custGeom>
              <a:rect b="b" l="l" r="r" t="t"/>
              <a:pathLst>
                <a:path extrusionOk="0" h="692" w="1191">
                  <a:moveTo>
                    <a:pt x="0" y="1"/>
                  </a:moveTo>
                  <a:lnTo>
                    <a:pt x="0" y="691"/>
                  </a:lnTo>
                  <a:lnTo>
                    <a:pt x="1191" y="691"/>
                  </a:lnTo>
                  <a:lnTo>
                    <a:pt x="119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5"/>
            <p:cNvSpPr/>
            <p:nvPr/>
          </p:nvSpPr>
          <p:spPr>
            <a:xfrm>
              <a:off x="5439420" y="3689595"/>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5"/>
            <p:cNvSpPr/>
            <p:nvPr/>
          </p:nvSpPr>
          <p:spPr>
            <a:xfrm>
              <a:off x="5439420" y="3730873"/>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5"/>
            <p:cNvSpPr/>
            <p:nvPr/>
          </p:nvSpPr>
          <p:spPr>
            <a:xfrm>
              <a:off x="5439420" y="3740827"/>
              <a:ext cx="35599" cy="9296"/>
            </a:xfrm>
            <a:custGeom>
              <a:rect b="b" l="l" r="r" t="t"/>
              <a:pathLst>
                <a:path extrusionOk="0" h="311" w="1191">
                  <a:moveTo>
                    <a:pt x="0" y="1"/>
                  </a:moveTo>
                  <a:lnTo>
                    <a:pt x="0" y="310"/>
                  </a:lnTo>
                  <a:lnTo>
                    <a:pt x="1191" y="310"/>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5"/>
            <p:cNvSpPr/>
            <p:nvPr/>
          </p:nvSpPr>
          <p:spPr>
            <a:xfrm>
              <a:off x="5439420" y="3770717"/>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5"/>
            <p:cNvSpPr/>
            <p:nvPr/>
          </p:nvSpPr>
          <p:spPr>
            <a:xfrm>
              <a:off x="5439420" y="3810591"/>
              <a:ext cx="35599" cy="20684"/>
            </a:xfrm>
            <a:custGeom>
              <a:rect b="b" l="l" r="r" t="t"/>
              <a:pathLst>
                <a:path extrusionOk="0" h="692" w="1191">
                  <a:moveTo>
                    <a:pt x="0" y="0"/>
                  </a:moveTo>
                  <a:lnTo>
                    <a:pt x="0" y="691"/>
                  </a:lnTo>
                  <a:lnTo>
                    <a:pt x="1191"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5"/>
            <p:cNvSpPr/>
            <p:nvPr/>
          </p:nvSpPr>
          <p:spPr>
            <a:xfrm>
              <a:off x="5439420" y="3851869"/>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5"/>
            <p:cNvSpPr/>
            <p:nvPr/>
          </p:nvSpPr>
          <p:spPr>
            <a:xfrm>
              <a:off x="5439420" y="3891743"/>
              <a:ext cx="35599" cy="20654"/>
            </a:xfrm>
            <a:custGeom>
              <a:rect b="b" l="l" r="r" t="t"/>
              <a:pathLst>
                <a:path extrusionOk="0" h="691" w="1191">
                  <a:moveTo>
                    <a:pt x="0" y="0"/>
                  </a:moveTo>
                  <a:lnTo>
                    <a:pt x="0" y="691"/>
                  </a:lnTo>
                  <a:lnTo>
                    <a:pt x="834"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5"/>
            <p:cNvSpPr/>
            <p:nvPr/>
          </p:nvSpPr>
          <p:spPr>
            <a:xfrm>
              <a:off x="5464319" y="3568570"/>
              <a:ext cx="19967" cy="343825"/>
            </a:xfrm>
            <a:custGeom>
              <a:rect b="b" l="l" r="r" t="t"/>
              <a:pathLst>
                <a:path extrusionOk="0" h="11503" w="668">
                  <a:moveTo>
                    <a:pt x="1" y="1"/>
                  </a:moveTo>
                  <a:lnTo>
                    <a:pt x="1" y="11503"/>
                  </a:lnTo>
                  <a:lnTo>
                    <a:pt x="668" y="11503"/>
                  </a:lnTo>
                  <a:lnTo>
                    <a:pt x="6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55"/>
            <p:cNvSpPr/>
            <p:nvPr/>
          </p:nvSpPr>
          <p:spPr>
            <a:xfrm>
              <a:off x="5464319" y="3740827"/>
              <a:ext cx="19967" cy="171569"/>
            </a:xfrm>
            <a:custGeom>
              <a:rect b="b" l="l" r="r" t="t"/>
              <a:pathLst>
                <a:path extrusionOk="0" h="5740" w="668">
                  <a:moveTo>
                    <a:pt x="1" y="1"/>
                  </a:moveTo>
                  <a:lnTo>
                    <a:pt x="1" y="5740"/>
                  </a:lnTo>
                  <a:lnTo>
                    <a:pt x="668" y="5740"/>
                  </a:lnTo>
                  <a:lnTo>
                    <a:pt x="668"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9" name="Google Shape;3959;p55"/>
          <p:cNvGrpSpPr/>
          <p:nvPr/>
        </p:nvGrpSpPr>
        <p:grpSpPr>
          <a:xfrm>
            <a:off x="4782742" y="3605573"/>
            <a:ext cx="344543" cy="284765"/>
            <a:chOff x="4744642" y="3605573"/>
            <a:chExt cx="344543" cy="284765"/>
          </a:xfrm>
        </p:grpSpPr>
        <p:sp>
          <p:nvSpPr>
            <p:cNvPr id="3960" name="Google Shape;3960;p55"/>
            <p:cNvSpPr/>
            <p:nvPr/>
          </p:nvSpPr>
          <p:spPr>
            <a:xfrm>
              <a:off x="4980237" y="3713059"/>
              <a:ext cx="64114" cy="168729"/>
            </a:xfrm>
            <a:custGeom>
              <a:rect b="b" l="l" r="r" t="t"/>
              <a:pathLst>
                <a:path extrusionOk="0" h="5645" w="2145">
                  <a:moveTo>
                    <a:pt x="1073" y="1"/>
                  </a:moveTo>
                  <a:lnTo>
                    <a:pt x="1" y="977"/>
                  </a:lnTo>
                  <a:lnTo>
                    <a:pt x="1" y="5645"/>
                  </a:lnTo>
                  <a:lnTo>
                    <a:pt x="2144" y="5645"/>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5"/>
            <p:cNvSpPr/>
            <p:nvPr/>
          </p:nvSpPr>
          <p:spPr>
            <a:xfrm>
              <a:off x="4884857" y="3732279"/>
              <a:ext cx="64114" cy="148822"/>
            </a:xfrm>
            <a:custGeom>
              <a:rect b="b" l="l" r="r" t="t"/>
              <a:pathLst>
                <a:path extrusionOk="0" h="4979" w="2145">
                  <a:moveTo>
                    <a:pt x="1073" y="1"/>
                  </a:moveTo>
                  <a:lnTo>
                    <a:pt x="1" y="1001"/>
                  </a:lnTo>
                  <a:lnTo>
                    <a:pt x="1" y="4978"/>
                  </a:lnTo>
                  <a:lnTo>
                    <a:pt x="2144" y="4978"/>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5"/>
            <p:cNvSpPr/>
            <p:nvPr/>
          </p:nvSpPr>
          <p:spPr>
            <a:xfrm>
              <a:off x="4790195" y="3752932"/>
              <a:ext cx="64084" cy="128168"/>
            </a:xfrm>
            <a:custGeom>
              <a:rect b="b" l="l" r="r" t="t"/>
              <a:pathLst>
                <a:path extrusionOk="0" h="4288" w="2144">
                  <a:moveTo>
                    <a:pt x="1072" y="1"/>
                  </a:moveTo>
                  <a:lnTo>
                    <a:pt x="1" y="977"/>
                  </a:lnTo>
                  <a:lnTo>
                    <a:pt x="1" y="4287"/>
                  </a:lnTo>
                  <a:lnTo>
                    <a:pt x="2144" y="4287"/>
                  </a:lnTo>
                  <a:lnTo>
                    <a:pt x="2144" y="977"/>
                  </a:lnTo>
                  <a:lnTo>
                    <a:pt x="107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55"/>
            <p:cNvSpPr/>
            <p:nvPr/>
          </p:nvSpPr>
          <p:spPr>
            <a:xfrm>
              <a:off x="4790195" y="3699548"/>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55"/>
            <p:cNvSpPr/>
            <p:nvPr/>
          </p:nvSpPr>
          <p:spPr>
            <a:xfrm>
              <a:off x="4790195" y="3646164"/>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5"/>
            <p:cNvSpPr/>
            <p:nvPr/>
          </p:nvSpPr>
          <p:spPr>
            <a:xfrm>
              <a:off x="4822237" y="3646164"/>
              <a:ext cx="32042" cy="56970"/>
            </a:xfrm>
            <a:custGeom>
              <a:rect b="b" l="l" r="r" t="t"/>
              <a:pathLst>
                <a:path extrusionOk="0" h="1906" w="1072">
                  <a:moveTo>
                    <a:pt x="0" y="0"/>
                  </a:moveTo>
                  <a:lnTo>
                    <a:pt x="0" y="929"/>
                  </a:lnTo>
                  <a:lnTo>
                    <a:pt x="1072" y="1906"/>
                  </a:lnTo>
                  <a:lnTo>
                    <a:pt x="1072" y="977"/>
                  </a:lnTo>
                  <a:lnTo>
                    <a:pt x="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5"/>
            <p:cNvSpPr/>
            <p:nvPr/>
          </p:nvSpPr>
          <p:spPr>
            <a:xfrm>
              <a:off x="4820802" y="3699548"/>
              <a:ext cx="32072" cy="56970"/>
            </a:xfrm>
            <a:custGeom>
              <a:rect b="b" l="l" r="r" t="t"/>
              <a:pathLst>
                <a:path extrusionOk="0" h="1906" w="1073">
                  <a:moveTo>
                    <a:pt x="1" y="0"/>
                  </a:moveTo>
                  <a:lnTo>
                    <a:pt x="1" y="929"/>
                  </a:lnTo>
                  <a:lnTo>
                    <a:pt x="1072" y="1906"/>
                  </a:lnTo>
                  <a:lnTo>
                    <a:pt x="1072" y="977"/>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55"/>
            <p:cNvSpPr/>
            <p:nvPr/>
          </p:nvSpPr>
          <p:spPr>
            <a:xfrm>
              <a:off x="4820802" y="3752932"/>
              <a:ext cx="32072" cy="128168"/>
            </a:xfrm>
            <a:custGeom>
              <a:rect b="b" l="l" r="r" t="t"/>
              <a:pathLst>
                <a:path extrusionOk="0" h="4288" w="1073">
                  <a:moveTo>
                    <a:pt x="1" y="1"/>
                  </a:moveTo>
                  <a:lnTo>
                    <a:pt x="1" y="4287"/>
                  </a:lnTo>
                  <a:lnTo>
                    <a:pt x="1072" y="4287"/>
                  </a:lnTo>
                  <a:lnTo>
                    <a:pt x="1072" y="97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55"/>
            <p:cNvSpPr/>
            <p:nvPr/>
          </p:nvSpPr>
          <p:spPr>
            <a:xfrm>
              <a:off x="4884857" y="3678895"/>
              <a:ext cx="64114" cy="56970"/>
            </a:xfrm>
            <a:custGeom>
              <a:rect b="b" l="l" r="r" t="t"/>
              <a:pathLst>
                <a:path extrusionOk="0" h="1906" w="2145">
                  <a:moveTo>
                    <a:pt x="1073" y="1"/>
                  </a:moveTo>
                  <a:lnTo>
                    <a:pt x="1" y="1001"/>
                  </a:lnTo>
                  <a:lnTo>
                    <a:pt x="1" y="1906"/>
                  </a:lnTo>
                  <a:lnTo>
                    <a:pt x="1073" y="930"/>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5"/>
            <p:cNvSpPr/>
            <p:nvPr/>
          </p:nvSpPr>
          <p:spPr>
            <a:xfrm>
              <a:off x="4884857" y="3625511"/>
              <a:ext cx="64114" cy="56970"/>
            </a:xfrm>
            <a:custGeom>
              <a:rect b="b" l="l" r="r" t="t"/>
              <a:pathLst>
                <a:path extrusionOk="0" h="1906" w="2145">
                  <a:moveTo>
                    <a:pt x="1073" y="1"/>
                  </a:moveTo>
                  <a:lnTo>
                    <a:pt x="1" y="1001"/>
                  </a:lnTo>
                  <a:lnTo>
                    <a:pt x="1" y="1906"/>
                  </a:lnTo>
                  <a:lnTo>
                    <a:pt x="1073" y="929"/>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5"/>
            <p:cNvSpPr/>
            <p:nvPr/>
          </p:nvSpPr>
          <p:spPr>
            <a:xfrm>
              <a:off x="4916899" y="3625511"/>
              <a:ext cx="32072" cy="56970"/>
            </a:xfrm>
            <a:custGeom>
              <a:rect b="b" l="l" r="r" t="t"/>
              <a:pathLst>
                <a:path extrusionOk="0" h="1906" w="1073">
                  <a:moveTo>
                    <a:pt x="1" y="1"/>
                  </a:moveTo>
                  <a:lnTo>
                    <a:pt x="1" y="929"/>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55"/>
            <p:cNvSpPr/>
            <p:nvPr/>
          </p:nvSpPr>
          <p:spPr>
            <a:xfrm>
              <a:off x="4916899" y="3678895"/>
              <a:ext cx="32072" cy="56970"/>
            </a:xfrm>
            <a:custGeom>
              <a:rect b="b" l="l" r="r" t="t"/>
              <a:pathLst>
                <a:path extrusionOk="0" h="1906" w="1073">
                  <a:moveTo>
                    <a:pt x="1" y="1"/>
                  </a:moveTo>
                  <a:lnTo>
                    <a:pt x="1" y="930"/>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55"/>
            <p:cNvSpPr/>
            <p:nvPr/>
          </p:nvSpPr>
          <p:spPr>
            <a:xfrm>
              <a:off x="4916899" y="3732279"/>
              <a:ext cx="32072" cy="148822"/>
            </a:xfrm>
            <a:custGeom>
              <a:rect b="b" l="l" r="r" t="t"/>
              <a:pathLst>
                <a:path extrusionOk="0" h="4979" w="1073">
                  <a:moveTo>
                    <a:pt x="1" y="1"/>
                  </a:moveTo>
                  <a:lnTo>
                    <a:pt x="1" y="4978"/>
                  </a:lnTo>
                  <a:lnTo>
                    <a:pt x="1072" y="4978"/>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5"/>
            <p:cNvSpPr/>
            <p:nvPr/>
          </p:nvSpPr>
          <p:spPr>
            <a:xfrm>
              <a:off x="4980237" y="3659675"/>
              <a:ext cx="64114" cy="56970"/>
            </a:xfrm>
            <a:custGeom>
              <a:rect b="b" l="l" r="r" t="t"/>
              <a:pathLst>
                <a:path extrusionOk="0" h="1906" w="2145">
                  <a:moveTo>
                    <a:pt x="1073" y="1"/>
                  </a:moveTo>
                  <a:lnTo>
                    <a:pt x="1" y="977"/>
                  </a:lnTo>
                  <a:lnTo>
                    <a:pt x="1" y="1906"/>
                  </a:lnTo>
                  <a:lnTo>
                    <a:pt x="1073" y="930"/>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55"/>
            <p:cNvSpPr/>
            <p:nvPr/>
          </p:nvSpPr>
          <p:spPr>
            <a:xfrm>
              <a:off x="4980237" y="3605573"/>
              <a:ext cx="64114" cy="57000"/>
            </a:xfrm>
            <a:custGeom>
              <a:rect b="b" l="l" r="r" t="t"/>
              <a:pathLst>
                <a:path extrusionOk="0" h="1907" w="2145">
                  <a:moveTo>
                    <a:pt x="1073" y="1"/>
                  </a:moveTo>
                  <a:lnTo>
                    <a:pt x="1" y="977"/>
                  </a:lnTo>
                  <a:lnTo>
                    <a:pt x="1" y="1906"/>
                  </a:lnTo>
                  <a:lnTo>
                    <a:pt x="1073" y="906"/>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55"/>
            <p:cNvSpPr/>
            <p:nvPr/>
          </p:nvSpPr>
          <p:spPr>
            <a:xfrm>
              <a:off x="5012279" y="3713059"/>
              <a:ext cx="32072" cy="168729"/>
            </a:xfrm>
            <a:custGeom>
              <a:rect b="b" l="l" r="r" t="t"/>
              <a:pathLst>
                <a:path extrusionOk="0" h="5645" w="1073">
                  <a:moveTo>
                    <a:pt x="1" y="1"/>
                  </a:moveTo>
                  <a:lnTo>
                    <a:pt x="1" y="5645"/>
                  </a:lnTo>
                  <a:lnTo>
                    <a:pt x="1072" y="5645"/>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5"/>
            <p:cNvSpPr/>
            <p:nvPr/>
          </p:nvSpPr>
          <p:spPr>
            <a:xfrm>
              <a:off x="4744642" y="3869684"/>
              <a:ext cx="343107" cy="20654"/>
            </a:xfrm>
            <a:custGeom>
              <a:rect b="b" l="l" r="r" t="t"/>
              <a:pathLst>
                <a:path extrusionOk="0" h="691" w="11479">
                  <a:moveTo>
                    <a:pt x="0" y="0"/>
                  </a:moveTo>
                  <a:lnTo>
                    <a:pt x="0" y="691"/>
                  </a:lnTo>
                  <a:lnTo>
                    <a:pt x="11479" y="691"/>
                  </a:lnTo>
                  <a:lnTo>
                    <a:pt x="1147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5"/>
            <p:cNvSpPr/>
            <p:nvPr/>
          </p:nvSpPr>
          <p:spPr>
            <a:xfrm>
              <a:off x="4916899" y="3869684"/>
              <a:ext cx="172286" cy="20654"/>
            </a:xfrm>
            <a:custGeom>
              <a:rect b="b" l="l" r="r" t="t"/>
              <a:pathLst>
                <a:path extrusionOk="0" h="691" w="5764">
                  <a:moveTo>
                    <a:pt x="1" y="0"/>
                  </a:moveTo>
                  <a:lnTo>
                    <a:pt x="1" y="691"/>
                  </a:lnTo>
                  <a:lnTo>
                    <a:pt x="5764" y="691"/>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5"/>
            <p:cNvSpPr/>
            <p:nvPr/>
          </p:nvSpPr>
          <p:spPr>
            <a:xfrm>
              <a:off x="5012279" y="3605573"/>
              <a:ext cx="32072" cy="57000"/>
            </a:xfrm>
            <a:custGeom>
              <a:rect b="b" l="l" r="r" t="t"/>
              <a:pathLst>
                <a:path extrusionOk="0" h="1907" w="1073">
                  <a:moveTo>
                    <a:pt x="1" y="1"/>
                  </a:moveTo>
                  <a:lnTo>
                    <a:pt x="1" y="906"/>
                  </a:lnTo>
                  <a:lnTo>
                    <a:pt x="1072" y="1906"/>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5"/>
            <p:cNvSpPr/>
            <p:nvPr/>
          </p:nvSpPr>
          <p:spPr>
            <a:xfrm>
              <a:off x="5012279" y="3658988"/>
              <a:ext cx="32072" cy="56970"/>
            </a:xfrm>
            <a:custGeom>
              <a:rect b="b" l="l" r="r" t="t"/>
              <a:pathLst>
                <a:path extrusionOk="0" h="1906" w="1073">
                  <a:moveTo>
                    <a:pt x="1" y="0"/>
                  </a:moveTo>
                  <a:lnTo>
                    <a:pt x="1" y="905"/>
                  </a:lnTo>
                  <a:lnTo>
                    <a:pt x="1072" y="1905"/>
                  </a:lnTo>
                  <a:lnTo>
                    <a:pt x="1072" y="976"/>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0" name="Google Shape;3980;p55"/>
          <p:cNvGrpSpPr/>
          <p:nvPr/>
        </p:nvGrpSpPr>
        <p:grpSpPr>
          <a:xfrm>
            <a:off x="4038814" y="3589941"/>
            <a:ext cx="343827" cy="294000"/>
            <a:chOff x="4076914" y="3589941"/>
            <a:chExt cx="343827" cy="294000"/>
          </a:xfrm>
        </p:grpSpPr>
        <p:sp>
          <p:nvSpPr>
            <p:cNvPr id="3981" name="Google Shape;3981;p55"/>
            <p:cNvSpPr/>
            <p:nvPr/>
          </p:nvSpPr>
          <p:spPr>
            <a:xfrm>
              <a:off x="4108956" y="3698114"/>
              <a:ext cx="73350" cy="99683"/>
            </a:xfrm>
            <a:custGeom>
              <a:rect b="b" l="l" r="r" t="t"/>
              <a:pathLst>
                <a:path extrusionOk="0" h="3335" w="2454">
                  <a:moveTo>
                    <a:pt x="1905" y="1"/>
                  </a:moveTo>
                  <a:lnTo>
                    <a:pt x="0" y="2978"/>
                  </a:lnTo>
                  <a:lnTo>
                    <a:pt x="548" y="3335"/>
                  </a:lnTo>
                  <a:lnTo>
                    <a:pt x="2453" y="358"/>
                  </a:lnTo>
                  <a:lnTo>
                    <a:pt x="190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55"/>
            <p:cNvSpPr/>
            <p:nvPr/>
          </p:nvSpPr>
          <p:spPr>
            <a:xfrm>
              <a:off x="4205053" y="3695992"/>
              <a:ext cx="67641" cy="74755"/>
            </a:xfrm>
            <a:custGeom>
              <a:rect b="b" l="l" r="r" t="t"/>
              <a:pathLst>
                <a:path extrusionOk="0" h="2501" w="2263">
                  <a:moveTo>
                    <a:pt x="500" y="0"/>
                  </a:moveTo>
                  <a:lnTo>
                    <a:pt x="0" y="453"/>
                  </a:lnTo>
                  <a:lnTo>
                    <a:pt x="1477" y="2167"/>
                  </a:lnTo>
                  <a:lnTo>
                    <a:pt x="1739" y="2501"/>
                  </a:lnTo>
                  <a:lnTo>
                    <a:pt x="2263" y="2048"/>
                  </a:lnTo>
                  <a:lnTo>
                    <a:pt x="1477" y="1143"/>
                  </a:lnTo>
                  <a:lnTo>
                    <a:pt x="50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55"/>
            <p:cNvSpPr/>
            <p:nvPr/>
          </p:nvSpPr>
          <p:spPr>
            <a:xfrm>
              <a:off x="4249171" y="3730156"/>
              <a:ext cx="23523" cy="40591"/>
            </a:xfrm>
            <a:custGeom>
              <a:rect b="b" l="l" r="r" t="t"/>
              <a:pathLst>
                <a:path extrusionOk="0" h="1358" w="787">
                  <a:moveTo>
                    <a:pt x="1" y="0"/>
                  </a:moveTo>
                  <a:lnTo>
                    <a:pt x="1" y="1024"/>
                  </a:lnTo>
                  <a:lnTo>
                    <a:pt x="263" y="1358"/>
                  </a:lnTo>
                  <a:lnTo>
                    <a:pt x="787" y="905"/>
                  </a:lnTo>
                  <a:lnTo>
                    <a:pt x="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55"/>
            <p:cNvSpPr/>
            <p:nvPr/>
          </p:nvSpPr>
          <p:spPr>
            <a:xfrm>
              <a:off x="4284053" y="3667506"/>
              <a:ext cx="75472" cy="98966"/>
            </a:xfrm>
            <a:custGeom>
              <a:rect b="b" l="l" r="r" t="t"/>
              <a:pathLst>
                <a:path extrusionOk="0" h="3311" w="2525">
                  <a:moveTo>
                    <a:pt x="1953" y="1"/>
                  </a:moveTo>
                  <a:lnTo>
                    <a:pt x="1" y="2954"/>
                  </a:lnTo>
                  <a:lnTo>
                    <a:pt x="572" y="3311"/>
                  </a:lnTo>
                  <a:lnTo>
                    <a:pt x="2525" y="358"/>
                  </a:lnTo>
                  <a:lnTo>
                    <a:pt x="1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5"/>
            <p:cNvSpPr/>
            <p:nvPr/>
          </p:nvSpPr>
          <p:spPr>
            <a:xfrm>
              <a:off x="4098255" y="3834084"/>
              <a:ext cx="19967" cy="36316"/>
            </a:xfrm>
            <a:custGeom>
              <a:rect b="b" l="l" r="r" t="t"/>
              <a:pathLst>
                <a:path extrusionOk="0" h="1215" w="668">
                  <a:moveTo>
                    <a:pt x="1" y="0"/>
                  </a:moveTo>
                  <a:lnTo>
                    <a:pt x="1" y="1215"/>
                  </a:lnTo>
                  <a:lnTo>
                    <a:pt x="668" y="1215"/>
                  </a:lnTo>
                  <a:lnTo>
                    <a:pt x="66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5"/>
            <p:cNvSpPr/>
            <p:nvPr/>
          </p:nvSpPr>
          <p:spPr>
            <a:xfrm>
              <a:off x="4182277" y="3713776"/>
              <a:ext cx="20654" cy="155219"/>
            </a:xfrm>
            <a:custGeom>
              <a:rect b="b" l="l" r="r" t="t"/>
              <a:pathLst>
                <a:path extrusionOk="0" h="5193" w="691">
                  <a:moveTo>
                    <a:pt x="0" y="1"/>
                  </a:moveTo>
                  <a:lnTo>
                    <a:pt x="0" y="5192"/>
                  </a:lnTo>
                  <a:lnTo>
                    <a:pt x="691" y="5192"/>
                  </a:lnTo>
                  <a:lnTo>
                    <a:pt x="69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55"/>
            <p:cNvSpPr/>
            <p:nvPr/>
          </p:nvSpPr>
          <p:spPr>
            <a:xfrm>
              <a:off x="4270543" y="3801325"/>
              <a:ext cx="20654" cy="67671"/>
            </a:xfrm>
            <a:custGeom>
              <a:rect b="b" l="l" r="r" t="t"/>
              <a:pathLst>
                <a:path extrusionOk="0" h="2264" w="691">
                  <a:moveTo>
                    <a:pt x="0" y="1"/>
                  </a:moveTo>
                  <a:lnTo>
                    <a:pt x="0" y="2263"/>
                  </a:lnTo>
                  <a:lnTo>
                    <a:pt x="691" y="2263"/>
                  </a:lnTo>
                  <a:lnTo>
                    <a:pt x="69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55"/>
            <p:cNvSpPr/>
            <p:nvPr/>
          </p:nvSpPr>
          <p:spPr>
            <a:xfrm>
              <a:off x="4361648" y="3678895"/>
              <a:ext cx="19967" cy="190818"/>
            </a:xfrm>
            <a:custGeom>
              <a:rect b="b" l="l" r="r" t="t"/>
              <a:pathLst>
                <a:path extrusionOk="0" h="6384" w="668">
                  <a:moveTo>
                    <a:pt x="0" y="1"/>
                  </a:moveTo>
                  <a:lnTo>
                    <a:pt x="0" y="6383"/>
                  </a:lnTo>
                  <a:lnTo>
                    <a:pt x="667" y="6383"/>
                  </a:lnTo>
                  <a:lnTo>
                    <a:pt x="66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5"/>
            <p:cNvSpPr/>
            <p:nvPr/>
          </p:nvSpPr>
          <p:spPr>
            <a:xfrm>
              <a:off x="4076914" y="3863257"/>
              <a:ext cx="343137" cy="20684"/>
            </a:xfrm>
            <a:custGeom>
              <a:rect b="b" l="l" r="r" t="t"/>
              <a:pathLst>
                <a:path extrusionOk="0" h="692" w="11480">
                  <a:moveTo>
                    <a:pt x="1" y="1"/>
                  </a:moveTo>
                  <a:lnTo>
                    <a:pt x="1"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55"/>
            <p:cNvSpPr/>
            <p:nvPr/>
          </p:nvSpPr>
          <p:spPr>
            <a:xfrm>
              <a:off x="4248454" y="3863257"/>
              <a:ext cx="171598" cy="20684"/>
            </a:xfrm>
            <a:custGeom>
              <a:rect b="b" l="l" r="r" t="t"/>
              <a:pathLst>
                <a:path extrusionOk="0" h="692" w="5741">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55"/>
            <p:cNvSpPr/>
            <p:nvPr/>
          </p:nvSpPr>
          <p:spPr>
            <a:xfrm>
              <a:off x="4076914" y="3780700"/>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20" y="1667"/>
                    <a:pt x="2120" y="1072"/>
                  </a:cubicBezTo>
                  <a:cubicBezTo>
                    <a:pt x="2144" y="477"/>
                    <a:pt x="1668" y="0"/>
                    <a:pt x="107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5"/>
            <p:cNvSpPr/>
            <p:nvPr/>
          </p:nvSpPr>
          <p:spPr>
            <a:xfrm>
              <a:off x="4108956" y="3780700"/>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5"/>
            <p:cNvSpPr/>
            <p:nvPr/>
          </p:nvSpPr>
          <p:spPr>
            <a:xfrm>
              <a:off x="4160905" y="3660392"/>
              <a:ext cx="64084" cy="64084"/>
            </a:xfrm>
            <a:custGeom>
              <a:rect b="b" l="l" r="r" t="t"/>
              <a:pathLst>
                <a:path extrusionOk="0" h="2144"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55"/>
            <p:cNvSpPr/>
            <p:nvPr/>
          </p:nvSpPr>
          <p:spPr>
            <a:xfrm>
              <a:off x="4192948" y="3660392"/>
              <a:ext cx="32042" cy="64084"/>
            </a:xfrm>
            <a:custGeom>
              <a:rect b="b" l="l" r="r" t="t"/>
              <a:pathLst>
                <a:path extrusionOk="0" h="2144" w="1072">
                  <a:moveTo>
                    <a:pt x="0" y="1"/>
                  </a:moveTo>
                  <a:lnTo>
                    <a:pt x="0" y="2144"/>
                  </a:lnTo>
                  <a:cubicBezTo>
                    <a:pt x="596" y="2144"/>
                    <a:pt x="1072" y="1668"/>
                    <a:pt x="1072" y="1072"/>
                  </a:cubicBezTo>
                  <a:cubicBezTo>
                    <a:pt x="1072" y="477"/>
                    <a:pt x="596"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55"/>
            <p:cNvSpPr/>
            <p:nvPr/>
          </p:nvSpPr>
          <p:spPr>
            <a:xfrm>
              <a:off x="4248454" y="3747941"/>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55"/>
            <p:cNvSpPr/>
            <p:nvPr/>
          </p:nvSpPr>
          <p:spPr>
            <a:xfrm>
              <a:off x="4280496" y="3747941"/>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55"/>
            <p:cNvSpPr/>
            <p:nvPr/>
          </p:nvSpPr>
          <p:spPr>
            <a:xfrm>
              <a:off x="4322492" y="3589941"/>
              <a:ext cx="98248" cy="98248"/>
            </a:xfrm>
            <a:custGeom>
              <a:rect b="b" l="l" r="r" t="t"/>
              <a:pathLst>
                <a:path extrusionOk="0" h="3287" w="3287">
                  <a:moveTo>
                    <a:pt x="1620" y="0"/>
                  </a:moveTo>
                  <a:cubicBezTo>
                    <a:pt x="715" y="0"/>
                    <a:pt x="1" y="762"/>
                    <a:pt x="1" y="1643"/>
                  </a:cubicBezTo>
                  <a:cubicBezTo>
                    <a:pt x="1" y="2572"/>
                    <a:pt x="739" y="3286"/>
                    <a:pt x="1620" y="3286"/>
                  </a:cubicBezTo>
                  <a:cubicBezTo>
                    <a:pt x="2549" y="3286"/>
                    <a:pt x="3263" y="2548"/>
                    <a:pt x="3263" y="1643"/>
                  </a:cubicBezTo>
                  <a:cubicBezTo>
                    <a:pt x="3287" y="762"/>
                    <a:pt x="2549" y="0"/>
                    <a:pt x="162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55"/>
            <p:cNvSpPr/>
            <p:nvPr/>
          </p:nvSpPr>
          <p:spPr>
            <a:xfrm>
              <a:off x="4372319" y="3589941"/>
              <a:ext cx="48422" cy="98966"/>
            </a:xfrm>
            <a:custGeom>
              <a:rect b="b" l="l" r="r" t="t"/>
              <a:pathLst>
                <a:path extrusionOk="0" h="3311" w="1620">
                  <a:moveTo>
                    <a:pt x="1" y="0"/>
                  </a:moveTo>
                  <a:lnTo>
                    <a:pt x="1" y="3310"/>
                  </a:lnTo>
                  <a:cubicBezTo>
                    <a:pt x="882" y="3310"/>
                    <a:pt x="1620" y="2596"/>
                    <a:pt x="1620" y="1667"/>
                  </a:cubicBezTo>
                  <a:cubicBezTo>
                    <a:pt x="1620" y="762"/>
                    <a:pt x="882"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9" name="Google Shape;3999;p55"/>
          <p:cNvGrpSpPr/>
          <p:nvPr/>
        </p:nvGrpSpPr>
        <p:grpSpPr>
          <a:xfrm>
            <a:off x="3325493" y="3572127"/>
            <a:ext cx="222831" cy="343827"/>
            <a:chOff x="3439793" y="3572127"/>
            <a:chExt cx="222831" cy="343827"/>
          </a:xfrm>
        </p:grpSpPr>
        <p:sp>
          <p:nvSpPr>
            <p:cNvPr id="4000" name="Google Shape;4000;p55"/>
            <p:cNvSpPr/>
            <p:nvPr/>
          </p:nvSpPr>
          <p:spPr>
            <a:xfrm>
              <a:off x="3439793" y="3794929"/>
              <a:ext cx="222830" cy="121025"/>
            </a:xfrm>
            <a:custGeom>
              <a:rect b="b" l="l" r="r" t="t"/>
              <a:pathLst>
                <a:path extrusionOk="0" h="4049" w="7455">
                  <a:moveTo>
                    <a:pt x="3716" y="1"/>
                  </a:moveTo>
                  <a:lnTo>
                    <a:pt x="1" y="2025"/>
                  </a:lnTo>
                  <a:lnTo>
                    <a:pt x="3716" y="4049"/>
                  </a:lnTo>
                  <a:lnTo>
                    <a:pt x="7455" y="2025"/>
                  </a:lnTo>
                  <a:lnTo>
                    <a:pt x="371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5"/>
            <p:cNvSpPr/>
            <p:nvPr/>
          </p:nvSpPr>
          <p:spPr>
            <a:xfrm>
              <a:off x="3550836" y="3794211"/>
              <a:ext cx="111789" cy="121742"/>
            </a:xfrm>
            <a:custGeom>
              <a:rect b="b" l="l" r="r" t="t"/>
              <a:pathLst>
                <a:path extrusionOk="0" h="4073" w="3740">
                  <a:moveTo>
                    <a:pt x="1" y="1"/>
                  </a:moveTo>
                  <a:lnTo>
                    <a:pt x="1" y="4073"/>
                  </a:lnTo>
                  <a:lnTo>
                    <a:pt x="3740" y="2049"/>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5"/>
            <p:cNvSpPr/>
            <p:nvPr/>
          </p:nvSpPr>
          <p:spPr>
            <a:xfrm>
              <a:off x="3439793" y="3720890"/>
              <a:ext cx="222830" cy="121055"/>
            </a:xfrm>
            <a:custGeom>
              <a:rect b="b" l="l" r="r" t="t"/>
              <a:pathLst>
                <a:path extrusionOk="0" h="4050" w="7455">
                  <a:moveTo>
                    <a:pt x="3716" y="1"/>
                  </a:moveTo>
                  <a:lnTo>
                    <a:pt x="1" y="2025"/>
                  </a:lnTo>
                  <a:lnTo>
                    <a:pt x="3716" y="4049"/>
                  </a:lnTo>
                  <a:lnTo>
                    <a:pt x="7455" y="2025"/>
                  </a:lnTo>
                  <a:lnTo>
                    <a:pt x="371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5"/>
            <p:cNvSpPr/>
            <p:nvPr/>
          </p:nvSpPr>
          <p:spPr>
            <a:xfrm>
              <a:off x="3550836" y="3720203"/>
              <a:ext cx="111789" cy="121742"/>
            </a:xfrm>
            <a:custGeom>
              <a:rect b="b" l="l" r="r" t="t"/>
              <a:pathLst>
                <a:path extrusionOk="0" h="4073" w="3740">
                  <a:moveTo>
                    <a:pt x="1" y="0"/>
                  </a:moveTo>
                  <a:lnTo>
                    <a:pt x="1" y="4072"/>
                  </a:lnTo>
                  <a:lnTo>
                    <a:pt x="3740" y="2048"/>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5"/>
            <p:cNvSpPr/>
            <p:nvPr/>
          </p:nvSpPr>
          <p:spPr>
            <a:xfrm>
              <a:off x="3439793" y="3646882"/>
              <a:ext cx="222830" cy="121025"/>
            </a:xfrm>
            <a:custGeom>
              <a:rect b="b" l="l" r="r" t="t"/>
              <a:pathLst>
                <a:path extrusionOk="0" h="4049" w="7455">
                  <a:moveTo>
                    <a:pt x="3716" y="0"/>
                  </a:moveTo>
                  <a:lnTo>
                    <a:pt x="1" y="2024"/>
                  </a:lnTo>
                  <a:lnTo>
                    <a:pt x="3716" y="4049"/>
                  </a:lnTo>
                  <a:lnTo>
                    <a:pt x="7455" y="2024"/>
                  </a:lnTo>
                  <a:lnTo>
                    <a:pt x="371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5"/>
            <p:cNvSpPr/>
            <p:nvPr/>
          </p:nvSpPr>
          <p:spPr>
            <a:xfrm>
              <a:off x="3550836" y="3646164"/>
              <a:ext cx="111789" cy="121742"/>
            </a:xfrm>
            <a:custGeom>
              <a:rect b="b" l="l" r="r" t="t"/>
              <a:pathLst>
                <a:path extrusionOk="0" h="4073" w="3740">
                  <a:moveTo>
                    <a:pt x="1" y="0"/>
                  </a:moveTo>
                  <a:lnTo>
                    <a:pt x="1" y="4073"/>
                  </a:lnTo>
                  <a:lnTo>
                    <a:pt x="3740" y="2048"/>
                  </a:lnTo>
                  <a:lnTo>
                    <a:pt x="1"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5"/>
            <p:cNvSpPr/>
            <p:nvPr/>
          </p:nvSpPr>
          <p:spPr>
            <a:xfrm>
              <a:off x="3439793" y="3573561"/>
              <a:ext cx="222830" cy="121025"/>
            </a:xfrm>
            <a:custGeom>
              <a:rect b="b" l="l" r="r" t="t"/>
              <a:pathLst>
                <a:path extrusionOk="0" h="4049" w="7455">
                  <a:moveTo>
                    <a:pt x="3716" y="0"/>
                  </a:moveTo>
                  <a:lnTo>
                    <a:pt x="1" y="2025"/>
                  </a:lnTo>
                  <a:lnTo>
                    <a:pt x="3716" y="4049"/>
                  </a:lnTo>
                  <a:lnTo>
                    <a:pt x="7455" y="2025"/>
                  </a:lnTo>
                  <a:lnTo>
                    <a:pt x="371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55"/>
            <p:cNvSpPr/>
            <p:nvPr/>
          </p:nvSpPr>
          <p:spPr>
            <a:xfrm>
              <a:off x="3550836" y="3572127"/>
              <a:ext cx="111789" cy="122459"/>
            </a:xfrm>
            <a:custGeom>
              <a:rect b="b" l="l" r="r" t="t"/>
              <a:pathLst>
                <a:path extrusionOk="0" h="4097" w="3740">
                  <a:moveTo>
                    <a:pt x="1" y="1"/>
                  </a:moveTo>
                  <a:lnTo>
                    <a:pt x="1" y="4097"/>
                  </a:lnTo>
                  <a:lnTo>
                    <a:pt x="3740" y="2073"/>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8" name="Google Shape;4008;p55"/>
          <p:cNvGrpSpPr/>
          <p:nvPr/>
        </p:nvGrpSpPr>
        <p:grpSpPr>
          <a:xfrm>
            <a:off x="2555232" y="3570721"/>
            <a:ext cx="344545" cy="344544"/>
            <a:chOff x="2745732" y="3570721"/>
            <a:chExt cx="344545" cy="344544"/>
          </a:xfrm>
        </p:grpSpPr>
        <p:sp>
          <p:nvSpPr>
            <p:cNvPr id="4009" name="Google Shape;4009;p55"/>
            <p:cNvSpPr/>
            <p:nvPr/>
          </p:nvSpPr>
          <p:spPr>
            <a:xfrm>
              <a:off x="2893808" y="3570721"/>
              <a:ext cx="49139" cy="65489"/>
            </a:xfrm>
            <a:custGeom>
              <a:rect b="b" l="l" r="r" t="t"/>
              <a:pathLst>
                <a:path extrusionOk="0" h="2191" w="1644">
                  <a:moveTo>
                    <a:pt x="0" y="0"/>
                  </a:moveTo>
                  <a:lnTo>
                    <a:pt x="0" y="2191"/>
                  </a:lnTo>
                  <a:lnTo>
                    <a:pt x="1643" y="2191"/>
                  </a:lnTo>
                  <a:lnTo>
                    <a:pt x="16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5"/>
            <p:cNvSpPr/>
            <p:nvPr/>
          </p:nvSpPr>
          <p:spPr>
            <a:xfrm>
              <a:off x="2918707" y="3570721"/>
              <a:ext cx="24958" cy="65489"/>
            </a:xfrm>
            <a:custGeom>
              <a:rect b="b" l="l" r="r" t="t"/>
              <a:pathLst>
                <a:path extrusionOk="0" h="2191" w="835">
                  <a:moveTo>
                    <a:pt x="1" y="0"/>
                  </a:moveTo>
                  <a:lnTo>
                    <a:pt x="1" y="2191"/>
                  </a:lnTo>
                  <a:lnTo>
                    <a:pt x="834" y="2191"/>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55"/>
            <p:cNvSpPr/>
            <p:nvPr/>
          </p:nvSpPr>
          <p:spPr>
            <a:xfrm>
              <a:off x="2893808" y="3610476"/>
              <a:ext cx="49139" cy="245696"/>
            </a:xfrm>
            <a:custGeom>
              <a:rect b="b" l="l" r="r" t="t"/>
              <a:pathLst>
                <a:path extrusionOk="0" h="8220" w="1644">
                  <a:moveTo>
                    <a:pt x="842" y="1"/>
                  </a:moveTo>
                  <a:cubicBezTo>
                    <a:pt x="823" y="1"/>
                    <a:pt x="805" y="2"/>
                    <a:pt x="786" y="4"/>
                  </a:cubicBezTo>
                  <a:cubicBezTo>
                    <a:pt x="334" y="27"/>
                    <a:pt x="0" y="385"/>
                    <a:pt x="0" y="837"/>
                  </a:cubicBezTo>
                  <a:lnTo>
                    <a:pt x="0" y="8220"/>
                  </a:lnTo>
                  <a:lnTo>
                    <a:pt x="1643" y="8220"/>
                  </a:lnTo>
                  <a:lnTo>
                    <a:pt x="1643" y="837"/>
                  </a:lnTo>
                  <a:cubicBezTo>
                    <a:pt x="1643" y="623"/>
                    <a:pt x="1548" y="432"/>
                    <a:pt x="1405" y="242"/>
                  </a:cubicBezTo>
                  <a:cubicBezTo>
                    <a:pt x="1253" y="111"/>
                    <a:pt x="1041" y="1"/>
                    <a:pt x="84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55"/>
            <p:cNvSpPr/>
            <p:nvPr/>
          </p:nvSpPr>
          <p:spPr>
            <a:xfrm>
              <a:off x="2918707" y="3610565"/>
              <a:ext cx="24958" cy="245606"/>
            </a:xfrm>
            <a:custGeom>
              <a:rect b="b" l="l" r="r" t="t"/>
              <a:pathLst>
                <a:path extrusionOk="0" h="8217" w="835">
                  <a:moveTo>
                    <a:pt x="1" y="1"/>
                  </a:moveTo>
                  <a:lnTo>
                    <a:pt x="1" y="8217"/>
                  </a:lnTo>
                  <a:lnTo>
                    <a:pt x="834" y="8217"/>
                  </a:lnTo>
                  <a:lnTo>
                    <a:pt x="834" y="834"/>
                  </a:lnTo>
                  <a:cubicBezTo>
                    <a:pt x="834" y="620"/>
                    <a:pt x="739" y="429"/>
                    <a:pt x="596" y="239"/>
                  </a:cubicBezTo>
                  <a:cubicBezTo>
                    <a:pt x="453" y="96"/>
                    <a:pt x="239"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5"/>
            <p:cNvSpPr/>
            <p:nvPr/>
          </p:nvSpPr>
          <p:spPr>
            <a:xfrm>
              <a:off x="2873154" y="3826253"/>
              <a:ext cx="89012" cy="89012"/>
            </a:xfrm>
            <a:custGeom>
              <a:rect b="b" l="l" r="r" t="t"/>
              <a:pathLst>
                <a:path extrusionOk="0" h="2978" w="2978">
                  <a:moveTo>
                    <a:pt x="1501" y="0"/>
                  </a:moveTo>
                  <a:cubicBezTo>
                    <a:pt x="667" y="0"/>
                    <a:pt x="1" y="667"/>
                    <a:pt x="1" y="1477"/>
                  </a:cubicBezTo>
                  <a:cubicBezTo>
                    <a:pt x="1" y="2310"/>
                    <a:pt x="667" y="2977"/>
                    <a:pt x="1501" y="2977"/>
                  </a:cubicBezTo>
                  <a:cubicBezTo>
                    <a:pt x="2334" y="2977"/>
                    <a:pt x="2977" y="2287"/>
                    <a:pt x="2977" y="1477"/>
                  </a:cubicBezTo>
                  <a:cubicBezTo>
                    <a:pt x="2977" y="643"/>
                    <a:pt x="2334"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5"/>
            <p:cNvSpPr/>
            <p:nvPr/>
          </p:nvSpPr>
          <p:spPr>
            <a:xfrm>
              <a:off x="2917990" y="3826941"/>
              <a:ext cx="44177" cy="88325"/>
            </a:xfrm>
            <a:custGeom>
              <a:rect b="b" l="l" r="r" t="t"/>
              <a:pathLst>
                <a:path extrusionOk="0" h="2955" w="1478">
                  <a:moveTo>
                    <a:pt x="46" y="1"/>
                  </a:moveTo>
                  <a:cubicBezTo>
                    <a:pt x="31" y="1"/>
                    <a:pt x="16" y="1"/>
                    <a:pt x="1" y="1"/>
                  </a:cubicBezTo>
                  <a:lnTo>
                    <a:pt x="1" y="2954"/>
                  </a:lnTo>
                  <a:cubicBezTo>
                    <a:pt x="834" y="2954"/>
                    <a:pt x="1477" y="2264"/>
                    <a:pt x="1477" y="1454"/>
                  </a:cubicBezTo>
                  <a:cubicBezTo>
                    <a:pt x="1477" y="635"/>
                    <a:pt x="857" y="1"/>
                    <a:pt x="4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5"/>
            <p:cNvSpPr/>
            <p:nvPr/>
          </p:nvSpPr>
          <p:spPr>
            <a:xfrm>
              <a:off x="3021918" y="3570721"/>
              <a:ext cx="49139" cy="114628"/>
            </a:xfrm>
            <a:custGeom>
              <a:rect b="b" l="l" r="r" t="t"/>
              <a:pathLst>
                <a:path extrusionOk="0" h="3835" w="1644">
                  <a:moveTo>
                    <a:pt x="1" y="0"/>
                  </a:moveTo>
                  <a:lnTo>
                    <a:pt x="1" y="3834"/>
                  </a:lnTo>
                  <a:lnTo>
                    <a:pt x="1644" y="383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5"/>
            <p:cNvSpPr/>
            <p:nvPr/>
          </p:nvSpPr>
          <p:spPr>
            <a:xfrm>
              <a:off x="3046129" y="3570721"/>
              <a:ext cx="24928" cy="114628"/>
            </a:xfrm>
            <a:custGeom>
              <a:rect b="b" l="l" r="r" t="t"/>
              <a:pathLst>
                <a:path extrusionOk="0" h="3835" w="834">
                  <a:moveTo>
                    <a:pt x="0" y="0"/>
                  </a:moveTo>
                  <a:lnTo>
                    <a:pt x="0" y="3834"/>
                  </a:lnTo>
                  <a:lnTo>
                    <a:pt x="834" y="383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5"/>
            <p:cNvSpPr/>
            <p:nvPr/>
          </p:nvSpPr>
          <p:spPr>
            <a:xfrm>
              <a:off x="3021918" y="3659585"/>
              <a:ext cx="49139" cy="196587"/>
            </a:xfrm>
            <a:custGeom>
              <a:rect b="b" l="l" r="r" t="t"/>
              <a:pathLst>
                <a:path extrusionOk="0" h="6577" w="1644">
                  <a:moveTo>
                    <a:pt x="825" y="1"/>
                  </a:moveTo>
                  <a:cubicBezTo>
                    <a:pt x="804" y="1"/>
                    <a:pt x="783" y="2"/>
                    <a:pt x="763" y="4"/>
                  </a:cubicBezTo>
                  <a:cubicBezTo>
                    <a:pt x="334" y="28"/>
                    <a:pt x="1" y="385"/>
                    <a:pt x="1" y="837"/>
                  </a:cubicBezTo>
                  <a:lnTo>
                    <a:pt x="1" y="6577"/>
                  </a:lnTo>
                  <a:lnTo>
                    <a:pt x="1644" y="6577"/>
                  </a:lnTo>
                  <a:lnTo>
                    <a:pt x="1644" y="837"/>
                  </a:lnTo>
                  <a:cubicBezTo>
                    <a:pt x="1644" y="623"/>
                    <a:pt x="1549" y="409"/>
                    <a:pt x="1406" y="242"/>
                  </a:cubicBezTo>
                  <a:cubicBezTo>
                    <a:pt x="1254" y="111"/>
                    <a:pt x="1042" y="1"/>
                    <a:pt x="8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5"/>
            <p:cNvSpPr/>
            <p:nvPr/>
          </p:nvSpPr>
          <p:spPr>
            <a:xfrm>
              <a:off x="3046129" y="3660392"/>
              <a:ext cx="24928" cy="195780"/>
            </a:xfrm>
            <a:custGeom>
              <a:rect b="b" l="l" r="r" t="t"/>
              <a:pathLst>
                <a:path extrusionOk="0" h="6550" w="834">
                  <a:moveTo>
                    <a:pt x="0" y="1"/>
                  </a:moveTo>
                  <a:lnTo>
                    <a:pt x="0" y="6550"/>
                  </a:lnTo>
                  <a:lnTo>
                    <a:pt x="834" y="6550"/>
                  </a:lnTo>
                  <a:lnTo>
                    <a:pt x="834" y="810"/>
                  </a:lnTo>
                  <a:cubicBezTo>
                    <a:pt x="834" y="596"/>
                    <a:pt x="739" y="382"/>
                    <a:pt x="596" y="239"/>
                  </a:cubicBezTo>
                  <a:cubicBezTo>
                    <a:pt x="453" y="96"/>
                    <a:pt x="23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55"/>
            <p:cNvSpPr/>
            <p:nvPr/>
          </p:nvSpPr>
          <p:spPr>
            <a:xfrm>
              <a:off x="3001294" y="3826253"/>
              <a:ext cx="88983" cy="89012"/>
            </a:xfrm>
            <a:custGeom>
              <a:rect b="b" l="l" r="r" t="t"/>
              <a:pathLst>
                <a:path extrusionOk="0" h="2978" w="2977">
                  <a:moveTo>
                    <a:pt x="1500" y="0"/>
                  </a:moveTo>
                  <a:cubicBezTo>
                    <a:pt x="667" y="0"/>
                    <a:pt x="0" y="667"/>
                    <a:pt x="0" y="1477"/>
                  </a:cubicBezTo>
                  <a:cubicBezTo>
                    <a:pt x="0" y="2310"/>
                    <a:pt x="691" y="2977"/>
                    <a:pt x="1500" y="2977"/>
                  </a:cubicBezTo>
                  <a:cubicBezTo>
                    <a:pt x="2334" y="2977"/>
                    <a:pt x="2977" y="2287"/>
                    <a:pt x="2977" y="1477"/>
                  </a:cubicBezTo>
                  <a:cubicBezTo>
                    <a:pt x="2977" y="643"/>
                    <a:pt x="2334" y="0"/>
                    <a:pt x="150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55"/>
            <p:cNvSpPr/>
            <p:nvPr/>
          </p:nvSpPr>
          <p:spPr>
            <a:xfrm>
              <a:off x="3046129"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5"/>
            <p:cNvSpPr/>
            <p:nvPr/>
          </p:nvSpPr>
          <p:spPr>
            <a:xfrm>
              <a:off x="2766386" y="3570721"/>
              <a:ext cx="49139" cy="163020"/>
            </a:xfrm>
            <a:custGeom>
              <a:rect b="b" l="l" r="r" t="t"/>
              <a:pathLst>
                <a:path extrusionOk="0" h="5454" w="1644">
                  <a:moveTo>
                    <a:pt x="0" y="0"/>
                  </a:moveTo>
                  <a:lnTo>
                    <a:pt x="0" y="5454"/>
                  </a:lnTo>
                  <a:lnTo>
                    <a:pt x="1644" y="545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5"/>
            <p:cNvSpPr/>
            <p:nvPr/>
          </p:nvSpPr>
          <p:spPr>
            <a:xfrm>
              <a:off x="2790597" y="3570721"/>
              <a:ext cx="24928" cy="163020"/>
            </a:xfrm>
            <a:custGeom>
              <a:rect b="b" l="l" r="r" t="t"/>
              <a:pathLst>
                <a:path extrusionOk="0" h="5454" w="834">
                  <a:moveTo>
                    <a:pt x="0" y="0"/>
                  </a:moveTo>
                  <a:lnTo>
                    <a:pt x="0" y="5454"/>
                  </a:lnTo>
                  <a:lnTo>
                    <a:pt x="834" y="545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5"/>
            <p:cNvSpPr/>
            <p:nvPr/>
          </p:nvSpPr>
          <p:spPr>
            <a:xfrm>
              <a:off x="2766386" y="3708486"/>
              <a:ext cx="49139" cy="147686"/>
            </a:xfrm>
            <a:custGeom>
              <a:rect b="b" l="l" r="r" t="t"/>
              <a:pathLst>
                <a:path extrusionOk="0" h="4941" w="1644">
                  <a:moveTo>
                    <a:pt x="894" y="0"/>
                  </a:moveTo>
                  <a:cubicBezTo>
                    <a:pt x="858" y="0"/>
                    <a:pt x="822" y="4"/>
                    <a:pt x="786" y="11"/>
                  </a:cubicBezTo>
                  <a:cubicBezTo>
                    <a:pt x="334" y="35"/>
                    <a:pt x="0" y="392"/>
                    <a:pt x="0" y="845"/>
                  </a:cubicBezTo>
                  <a:lnTo>
                    <a:pt x="0" y="4941"/>
                  </a:lnTo>
                  <a:lnTo>
                    <a:pt x="1644" y="4941"/>
                  </a:lnTo>
                  <a:lnTo>
                    <a:pt x="1644" y="845"/>
                  </a:lnTo>
                  <a:cubicBezTo>
                    <a:pt x="1644" y="606"/>
                    <a:pt x="1548" y="416"/>
                    <a:pt x="1405" y="249"/>
                  </a:cubicBezTo>
                  <a:cubicBezTo>
                    <a:pt x="1284" y="108"/>
                    <a:pt x="1094" y="0"/>
                    <a:pt x="894"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5"/>
            <p:cNvSpPr/>
            <p:nvPr/>
          </p:nvSpPr>
          <p:spPr>
            <a:xfrm>
              <a:off x="2790597" y="3708814"/>
              <a:ext cx="24928" cy="147358"/>
            </a:xfrm>
            <a:custGeom>
              <a:rect b="b" l="l" r="r" t="t"/>
              <a:pathLst>
                <a:path extrusionOk="0" h="4930" w="834">
                  <a:moveTo>
                    <a:pt x="0" y="0"/>
                  </a:moveTo>
                  <a:lnTo>
                    <a:pt x="0" y="4930"/>
                  </a:lnTo>
                  <a:lnTo>
                    <a:pt x="834" y="4930"/>
                  </a:lnTo>
                  <a:lnTo>
                    <a:pt x="834" y="834"/>
                  </a:lnTo>
                  <a:cubicBezTo>
                    <a:pt x="834" y="595"/>
                    <a:pt x="738" y="405"/>
                    <a:pt x="595" y="238"/>
                  </a:cubicBezTo>
                  <a:cubicBezTo>
                    <a:pt x="453" y="71"/>
                    <a:pt x="23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5"/>
            <p:cNvSpPr/>
            <p:nvPr/>
          </p:nvSpPr>
          <p:spPr>
            <a:xfrm>
              <a:off x="2745732" y="3826253"/>
              <a:ext cx="89012" cy="89012"/>
            </a:xfrm>
            <a:custGeom>
              <a:rect b="b" l="l" r="r" t="t"/>
              <a:pathLst>
                <a:path extrusionOk="0" h="2978" w="2978">
                  <a:moveTo>
                    <a:pt x="1501" y="0"/>
                  </a:moveTo>
                  <a:cubicBezTo>
                    <a:pt x="668" y="0"/>
                    <a:pt x="1" y="667"/>
                    <a:pt x="1" y="1477"/>
                  </a:cubicBezTo>
                  <a:cubicBezTo>
                    <a:pt x="1" y="2310"/>
                    <a:pt x="668" y="2977"/>
                    <a:pt x="1501" y="2977"/>
                  </a:cubicBezTo>
                  <a:cubicBezTo>
                    <a:pt x="2335" y="2977"/>
                    <a:pt x="2978" y="2287"/>
                    <a:pt x="2978" y="1477"/>
                  </a:cubicBezTo>
                  <a:cubicBezTo>
                    <a:pt x="2978" y="643"/>
                    <a:pt x="2335"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55"/>
            <p:cNvSpPr/>
            <p:nvPr/>
          </p:nvSpPr>
          <p:spPr>
            <a:xfrm>
              <a:off x="2790597"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7" name="Google Shape;4027;p55"/>
          <p:cNvGrpSpPr/>
          <p:nvPr/>
        </p:nvGrpSpPr>
        <p:grpSpPr>
          <a:xfrm>
            <a:off x="1799229" y="3571409"/>
            <a:ext cx="343110" cy="343856"/>
            <a:chOff x="2065929" y="3571409"/>
            <a:chExt cx="343110" cy="343856"/>
          </a:xfrm>
        </p:grpSpPr>
        <p:sp>
          <p:nvSpPr>
            <p:cNvPr id="4028" name="Google Shape;4028;p55"/>
            <p:cNvSpPr/>
            <p:nvPr/>
          </p:nvSpPr>
          <p:spPr>
            <a:xfrm>
              <a:off x="2065929" y="3646164"/>
              <a:ext cx="56970" cy="96844"/>
            </a:xfrm>
            <a:custGeom>
              <a:rect b="b" l="l" r="r" t="t"/>
              <a:pathLst>
                <a:path extrusionOk="0" h="3240" w="1906">
                  <a:moveTo>
                    <a:pt x="0" y="0"/>
                  </a:moveTo>
                  <a:lnTo>
                    <a:pt x="0" y="3239"/>
                  </a:lnTo>
                  <a:lnTo>
                    <a:pt x="1905" y="3239"/>
                  </a:lnTo>
                  <a:lnTo>
                    <a:pt x="161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5"/>
            <p:cNvSpPr/>
            <p:nvPr/>
          </p:nvSpPr>
          <p:spPr>
            <a:xfrm>
              <a:off x="2089392" y="3646164"/>
              <a:ext cx="33507" cy="96844"/>
            </a:xfrm>
            <a:custGeom>
              <a:rect b="b" l="l" r="r" t="t"/>
              <a:pathLst>
                <a:path extrusionOk="0" h="3240" w="1121">
                  <a:moveTo>
                    <a:pt x="1" y="0"/>
                  </a:moveTo>
                  <a:lnTo>
                    <a:pt x="1" y="3239"/>
                  </a:lnTo>
                  <a:lnTo>
                    <a:pt x="1120" y="3239"/>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55"/>
            <p:cNvSpPr/>
            <p:nvPr/>
          </p:nvSpPr>
          <p:spPr>
            <a:xfrm>
              <a:off x="2153477" y="3621954"/>
              <a:ext cx="69076" cy="121055"/>
            </a:xfrm>
            <a:custGeom>
              <a:rect b="b" l="l" r="r" t="t"/>
              <a:pathLst>
                <a:path extrusionOk="0" h="4050" w="2311">
                  <a:moveTo>
                    <a:pt x="334" y="1"/>
                  </a:moveTo>
                  <a:lnTo>
                    <a:pt x="0" y="4049"/>
                  </a:lnTo>
                  <a:lnTo>
                    <a:pt x="2310" y="4049"/>
                  </a:lnTo>
                  <a:lnTo>
                    <a:pt x="197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55"/>
            <p:cNvSpPr/>
            <p:nvPr/>
          </p:nvSpPr>
          <p:spPr>
            <a:xfrm>
              <a:off x="2188359" y="3621954"/>
              <a:ext cx="34194" cy="121055"/>
            </a:xfrm>
            <a:custGeom>
              <a:rect b="b" l="l" r="r" t="t"/>
              <a:pathLst>
                <a:path extrusionOk="0" h="4050" w="1144">
                  <a:moveTo>
                    <a:pt x="0" y="1"/>
                  </a:moveTo>
                  <a:lnTo>
                    <a:pt x="0" y="4049"/>
                  </a:lnTo>
                  <a:lnTo>
                    <a:pt x="1143" y="4049"/>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55"/>
            <p:cNvSpPr/>
            <p:nvPr/>
          </p:nvSpPr>
          <p:spPr>
            <a:xfrm>
              <a:off x="2115038" y="3599895"/>
              <a:ext cx="48422" cy="144518"/>
            </a:xfrm>
            <a:custGeom>
              <a:rect b="b" l="l" r="r" t="t"/>
              <a:pathLst>
                <a:path extrusionOk="0" h="4835" w="1620">
                  <a:moveTo>
                    <a:pt x="0" y="0"/>
                  </a:moveTo>
                  <a:lnTo>
                    <a:pt x="0" y="4835"/>
                  </a:lnTo>
                  <a:lnTo>
                    <a:pt x="1620" y="4835"/>
                  </a:lnTo>
                  <a:lnTo>
                    <a:pt x="162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5"/>
            <p:cNvSpPr/>
            <p:nvPr/>
          </p:nvSpPr>
          <p:spPr>
            <a:xfrm>
              <a:off x="2138532" y="3599895"/>
              <a:ext cx="24928" cy="144518"/>
            </a:xfrm>
            <a:custGeom>
              <a:rect b="b" l="l" r="r" t="t"/>
              <a:pathLst>
                <a:path extrusionOk="0" h="4835" w="834">
                  <a:moveTo>
                    <a:pt x="0" y="0"/>
                  </a:moveTo>
                  <a:lnTo>
                    <a:pt x="0" y="4835"/>
                  </a:lnTo>
                  <a:lnTo>
                    <a:pt x="834" y="4835"/>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5"/>
            <p:cNvSpPr/>
            <p:nvPr/>
          </p:nvSpPr>
          <p:spPr>
            <a:xfrm>
              <a:off x="2212540" y="3571409"/>
              <a:ext cx="49169" cy="171598"/>
            </a:xfrm>
            <a:custGeom>
              <a:rect b="b" l="l" r="r" t="t"/>
              <a:pathLst>
                <a:path extrusionOk="0" h="5741" w="1645">
                  <a:moveTo>
                    <a:pt x="1" y="1"/>
                  </a:moveTo>
                  <a:lnTo>
                    <a:pt x="1" y="5740"/>
                  </a:lnTo>
                  <a:lnTo>
                    <a:pt x="1644" y="5740"/>
                  </a:lnTo>
                  <a:lnTo>
                    <a:pt x="16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5"/>
            <p:cNvSpPr/>
            <p:nvPr/>
          </p:nvSpPr>
          <p:spPr>
            <a:xfrm>
              <a:off x="2237469" y="3571409"/>
              <a:ext cx="24928" cy="171598"/>
            </a:xfrm>
            <a:custGeom>
              <a:rect b="b" l="l" r="r" t="t"/>
              <a:pathLst>
                <a:path extrusionOk="0" h="5741" w="834">
                  <a:moveTo>
                    <a:pt x="0" y="1"/>
                  </a:moveTo>
                  <a:lnTo>
                    <a:pt x="0" y="5740"/>
                  </a:lnTo>
                  <a:lnTo>
                    <a:pt x="834" y="5740"/>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5"/>
            <p:cNvSpPr/>
            <p:nvPr/>
          </p:nvSpPr>
          <p:spPr>
            <a:xfrm>
              <a:off x="2212540" y="3742979"/>
              <a:ext cx="57000" cy="97531"/>
            </a:xfrm>
            <a:custGeom>
              <a:rect b="b" l="l" r="r" t="t"/>
              <a:pathLst>
                <a:path extrusionOk="0" h="3263" w="1907">
                  <a:moveTo>
                    <a:pt x="1" y="0"/>
                  </a:moveTo>
                  <a:lnTo>
                    <a:pt x="1" y="3263"/>
                  </a:lnTo>
                  <a:lnTo>
                    <a:pt x="1644" y="3263"/>
                  </a:lnTo>
                  <a:lnTo>
                    <a:pt x="190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5"/>
            <p:cNvSpPr/>
            <p:nvPr/>
          </p:nvSpPr>
          <p:spPr>
            <a:xfrm>
              <a:off x="2237469" y="3742979"/>
              <a:ext cx="32759" cy="97531"/>
            </a:xfrm>
            <a:custGeom>
              <a:rect b="b" l="l" r="r" t="t"/>
              <a:pathLst>
                <a:path extrusionOk="0" h="3263" w="1096">
                  <a:moveTo>
                    <a:pt x="0" y="0"/>
                  </a:moveTo>
                  <a:lnTo>
                    <a:pt x="0" y="3263"/>
                  </a:lnTo>
                  <a:lnTo>
                    <a:pt x="834" y="3263"/>
                  </a:lnTo>
                  <a:lnTo>
                    <a:pt x="1096"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55"/>
            <p:cNvSpPr/>
            <p:nvPr/>
          </p:nvSpPr>
          <p:spPr>
            <a:xfrm>
              <a:off x="2301523" y="3742979"/>
              <a:ext cx="68358" cy="121025"/>
            </a:xfrm>
            <a:custGeom>
              <a:rect b="b" l="l" r="r" t="t"/>
              <a:pathLst>
                <a:path extrusionOk="0" h="4049" w="2287">
                  <a:moveTo>
                    <a:pt x="1" y="0"/>
                  </a:moveTo>
                  <a:lnTo>
                    <a:pt x="334" y="4049"/>
                  </a:lnTo>
                  <a:lnTo>
                    <a:pt x="1977" y="4049"/>
                  </a:lnTo>
                  <a:lnTo>
                    <a:pt x="228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55"/>
            <p:cNvSpPr/>
            <p:nvPr/>
          </p:nvSpPr>
          <p:spPr>
            <a:xfrm>
              <a:off x="2335688" y="3742979"/>
              <a:ext cx="33507" cy="121025"/>
            </a:xfrm>
            <a:custGeom>
              <a:rect b="b" l="l" r="r" t="t"/>
              <a:pathLst>
                <a:path extrusionOk="0" h="4049" w="1121">
                  <a:moveTo>
                    <a:pt x="1" y="0"/>
                  </a:moveTo>
                  <a:lnTo>
                    <a:pt x="1" y="4049"/>
                  </a:lnTo>
                  <a:lnTo>
                    <a:pt x="834" y="4049"/>
                  </a:lnTo>
                  <a:lnTo>
                    <a:pt x="1120"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55"/>
            <p:cNvSpPr/>
            <p:nvPr/>
          </p:nvSpPr>
          <p:spPr>
            <a:xfrm>
              <a:off x="2262367" y="3742979"/>
              <a:ext cx="49169" cy="144518"/>
            </a:xfrm>
            <a:custGeom>
              <a:rect b="b" l="l" r="r" t="t"/>
              <a:pathLst>
                <a:path extrusionOk="0" h="4835" w="1645">
                  <a:moveTo>
                    <a:pt x="1" y="0"/>
                  </a:moveTo>
                  <a:lnTo>
                    <a:pt x="1" y="4834"/>
                  </a:lnTo>
                  <a:lnTo>
                    <a:pt x="1644" y="4834"/>
                  </a:lnTo>
                  <a:lnTo>
                    <a:pt x="164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55"/>
            <p:cNvSpPr/>
            <p:nvPr/>
          </p:nvSpPr>
          <p:spPr>
            <a:xfrm>
              <a:off x="2286578" y="3742979"/>
              <a:ext cx="24958" cy="144518"/>
            </a:xfrm>
            <a:custGeom>
              <a:rect b="b" l="l" r="r" t="t"/>
              <a:pathLst>
                <a:path extrusionOk="0" h="4835" w="835">
                  <a:moveTo>
                    <a:pt x="1" y="0"/>
                  </a:moveTo>
                  <a:lnTo>
                    <a:pt x="1" y="4834"/>
                  </a:lnTo>
                  <a:lnTo>
                    <a:pt x="834" y="4834"/>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55"/>
            <p:cNvSpPr/>
            <p:nvPr/>
          </p:nvSpPr>
          <p:spPr>
            <a:xfrm>
              <a:off x="2360616" y="3742979"/>
              <a:ext cx="48422" cy="172286"/>
            </a:xfrm>
            <a:custGeom>
              <a:rect b="b" l="l" r="r" t="t"/>
              <a:pathLst>
                <a:path extrusionOk="0" h="5764" w="1620">
                  <a:moveTo>
                    <a:pt x="0" y="0"/>
                  </a:moveTo>
                  <a:lnTo>
                    <a:pt x="0" y="5763"/>
                  </a:lnTo>
                  <a:lnTo>
                    <a:pt x="1620" y="5763"/>
                  </a:lnTo>
                  <a:lnTo>
                    <a:pt x="162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55"/>
            <p:cNvSpPr/>
            <p:nvPr/>
          </p:nvSpPr>
          <p:spPr>
            <a:xfrm>
              <a:off x="2384110" y="3742979"/>
              <a:ext cx="24928" cy="172286"/>
            </a:xfrm>
            <a:custGeom>
              <a:rect b="b" l="l" r="r" t="t"/>
              <a:pathLst>
                <a:path extrusionOk="0" h="5764" w="834">
                  <a:moveTo>
                    <a:pt x="0" y="0"/>
                  </a:moveTo>
                  <a:lnTo>
                    <a:pt x="0" y="5763"/>
                  </a:lnTo>
                  <a:lnTo>
                    <a:pt x="834" y="5763"/>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55"/>
            <p:cNvSpPr/>
            <p:nvPr/>
          </p:nvSpPr>
          <p:spPr>
            <a:xfrm>
              <a:off x="2065929" y="3733713"/>
              <a:ext cx="343107" cy="19967"/>
            </a:xfrm>
            <a:custGeom>
              <a:rect b="b" l="l" r="r" t="t"/>
              <a:pathLst>
                <a:path extrusionOk="0" h="668" w="11479">
                  <a:moveTo>
                    <a:pt x="0" y="1"/>
                  </a:moveTo>
                  <a:lnTo>
                    <a:pt x="0" y="667"/>
                  </a:lnTo>
                  <a:lnTo>
                    <a:pt x="11479" y="667"/>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55"/>
            <p:cNvSpPr/>
            <p:nvPr/>
          </p:nvSpPr>
          <p:spPr>
            <a:xfrm>
              <a:off x="2237469" y="3733713"/>
              <a:ext cx="171569" cy="19967"/>
            </a:xfrm>
            <a:custGeom>
              <a:rect b="b" l="l" r="r" t="t"/>
              <a:pathLst>
                <a:path extrusionOk="0" h="668" w="5740">
                  <a:moveTo>
                    <a:pt x="0" y="1"/>
                  </a:moveTo>
                  <a:lnTo>
                    <a:pt x="0" y="667"/>
                  </a:lnTo>
                  <a:lnTo>
                    <a:pt x="5740" y="667"/>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6" name="Google Shape;4046;p55"/>
          <p:cNvGrpSpPr/>
          <p:nvPr/>
        </p:nvGrpSpPr>
        <p:grpSpPr>
          <a:xfrm>
            <a:off x="1048874" y="3641890"/>
            <a:ext cx="345979" cy="178684"/>
            <a:chOff x="1391774" y="3641890"/>
            <a:chExt cx="345979" cy="178684"/>
          </a:xfrm>
        </p:grpSpPr>
        <p:sp>
          <p:nvSpPr>
            <p:cNvPr id="4047" name="Google Shape;4047;p55"/>
            <p:cNvSpPr/>
            <p:nvPr/>
          </p:nvSpPr>
          <p:spPr>
            <a:xfrm>
              <a:off x="1522036" y="3641890"/>
              <a:ext cx="84051" cy="86860"/>
            </a:xfrm>
            <a:custGeom>
              <a:rect b="b" l="l" r="r" t="t"/>
              <a:pathLst>
                <a:path extrusionOk="0" h="2906" w="2812">
                  <a:moveTo>
                    <a:pt x="1" y="0"/>
                  </a:moveTo>
                  <a:lnTo>
                    <a:pt x="1" y="2263"/>
                  </a:lnTo>
                  <a:lnTo>
                    <a:pt x="763" y="2263"/>
                  </a:lnTo>
                  <a:lnTo>
                    <a:pt x="1406" y="2906"/>
                  </a:lnTo>
                  <a:lnTo>
                    <a:pt x="2073" y="2263"/>
                  </a:lnTo>
                  <a:lnTo>
                    <a:pt x="2811" y="2263"/>
                  </a:lnTo>
                  <a:lnTo>
                    <a:pt x="2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55"/>
            <p:cNvSpPr/>
            <p:nvPr/>
          </p:nvSpPr>
          <p:spPr>
            <a:xfrm>
              <a:off x="1564061" y="3641890"/>
              <a:ext cx="42025" cy="86860"/>
            </a:xfrm>
            <a:custGeom>
              <a:rect b="b" l="l" r="r" t="t"/>
              <a:pathLst>
                <a:path extrusionOk="0" h="2906" w="1406">
                  <a:moveTo>
                    <a:pt x="0" y="0"/>
                  </a:moveTo>
                  <a:lnTo>
                    <a:pt x="0" y="2906"/>
                  </a:lnTo>
                  <a:lnTo>
                    <a:pt x="667" y="2263"/>
                  </a:lnTo>
                  <a:lnTo>
                    <a:pt x="1405" y="2263"/>
                  </a:lnTo>
                  <a:lnTo>
                    <a:pt x="14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55"/>
            <p:cNvSpPr/>
            <p:nvPr/>
          </p:nvSpPr>
          <p:spPr>
            <a:xfrm>
              <a:off x="1391774" y="3641890"/>
              <a:ext cx="83333" cy="86860"/>
            </a:xfrm>
            <a:custGeom>
              <a:rect b="b" l="l" r="r" t="t"/>
              <a:pathLst>
                <a:path extrusionOk="0" h="2906" w="2788">
                  <a:moveTo>
                    <a:pt x="1" y="0"/>
                  </a:moveTo>
                  <a:lnTo>
                    <a:pt x="1" y="2263"/>
                  </a:lnTo>
                  <a:lnTo>
                    <a:pt x="739" y="2263"/>
                  </a:lnTo>
                  <a:lnTo>
                    <a:pt x="1406" y="2906"/>
                  </a:lnTo>
                  <a:lnTo>
                    <a:pt x="2049" y="2263"/>
                  </a:lnTo>
                  <a:lnTo>
                    <a:pt x="2787" y="2263"/>
                  </a:lnTo>
                  <a:lnTo>
                    <a:pt x="27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5"/>
            <p:cNvSpPr/>
            <p:nvPr/>
          </p:nvSpPr>
          <p:spPr>
            <a:xfrm>
              <a:off x="1434487" y="3641890"/>
              <a:ext cx="42025" cy="86860"/>
            </a:xfrm>
            <a:custGeom>
              <a:rect b="b" l="l" r="r" t="t"/>
              <a:pathLst>
                <a:path extrusionOk="0" h="2906" w="1406">
                  <a:moveTo>
                    <a:pt x="1" y="0"/>
                  </a:moveTo>
                  <a:lnTo>
                    <a:pt x="1" y="2906"/>
                  </a:lnTo>
                  <a:lnTo>
                    <a:pt x="644" y="2263"/>
                  </a:lnTo>
                  <a:lnTo>
                    <a:pt x="1406" y="2263"/>
                  </a:lnTo>
                  <a:lnTo>
                    <a:pt x="1406"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5"/>
            <p:cNvSpPr/>
            <p:nvPr/>
          </p:nvSpPr>
          <p:spPr>
            <a:xfrm>
              <a:off x="1497854" y="3774274"/>
              <a:ext cx="133847" cy="46300"/>
            </a:xfrm>
            <a:custGeom>
              <a:rect b="b" l="l" r="r" t="t"/>
              <a:pathLst>
                <a:path extrusionOk="0" h="1549" w="4478">
                  <a:moveTo>
                    <a:pt x="310" y="1"/>
                  </a:moveTo>
                  <a:lnTo>
                    <a:pt x="0" y="787"/>
                  </a:lnTo>
                  <a:lnTo>
                    <a:pt x="310" y="1549"/>
                  </a:lnTo>
                  <a:lnTo>
                    <a:pt x="4168" y="1549"/>
                  </a:lnTo>
                  <a:lnTo>
                    <a:pt x="4477" y="787"/>
                  </a:lnTo>
                  <a:lnTo>
                    <a:pt x="4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55"/>
            <p:cNvSpPr/>
            <p:nvPr/>
          </p:nvSpPr>
          <p:spPr>
            <a:xfrm>
              <a:off x="1564061" y="3774274"/>
              <a:ext cx="66924" cy="46300"/>
            </a:xfrm>
            <a:custGeom>
              <a:rect b="b" l="l" r="r" t="t"/>
              <a:pathLst>
                <a:path extrusionOk="0" h="1549" w="2239">
                  <a:moveTo>
                    <a:pt x="0" y="1"/>
                  </a:moveTo>
                  <a:lnTo>
                    <a:pt x="0" y="1549"/>
                  </a:lnTo>
                  <a:lnTo>
                    <a:pt x="1905" y="1549"/>
                  </a:lnTo>
                  <a:lnTo>
                    <a:pt x="2239" y="787"/>
                  </a:lnTo>
                  <a:lnTo>
                    <a:pt x="1905"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55"/>
            <p:cNvSpPr/>
            <p:nvPr/>
          </p:nvSpPr>
          <p:spPr>
            <a:xfrm>
              <a:off x="1392491" y="3774274"/>
              <a:ext cx="114628" cy="46300"/>
            </a:xfrm>
            <a:custGeom>
              <a:rect b="b" l="l" r="r" t="t"/>
              <a:pathLst>
                <a:path extrusionOk="0" h="1549" w="3835">
                  <a:moveTo>
                    <a:pt x="1" y="1"/>
                  </a:moveTo>
                  <a:lnTo>
                    <a:pt x="1" y="1549"/>
                  </a:lnTo>
                  <a:lnTo>
                    <a:pt x="3835" y="1549"/>
                  </a:lnTo>
                  <a:lnTo>
                    <a:pt x="3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5"/>
            <p:cNvSpPr/>
            <p:nvPr/>
          </p:nvSpPr>
          <p:spPr>
            <a:xfrm>
              <a:off x="1622407" y="3774274"/>
              <a:ext cx="114628" cy="46300"/>
            </a:xfrm>
            <a:custGeom>
              <a:rect b="b" l="l" r="r" t="t"/>
              <a:pathLst>
                <a:path extrusionOk="0" h="1549" w="3835">
                  <a:moveTo>
                    <a:pt x="1" y="1"/>
                  </a:moveTo>
                  <a:lnTo>
                    <a:pt x="1" y="1549"/>
                  </a:lnTo>
                  <a:lnTo>
                    <a:pt x="3835" y="1549"/>
                  </a:lnTo>
                  <a:lnTo>
                    <a:pt x="383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5"/>
            <p:cNvSpPr/>
            <p:nvPr/>
          </p:nvSpPr>
          <p:spPr>
            <a:xfrm>
              <a:off x="1653015" y="3641890"/>
              <a:ext cx="84021" cy="86860"/>
            </a:xfrm>
            <a:custGeom>
              <a:rect b="b" l="l" r="r" t="t"/>
              <a:pathLst>
                <a:path extrusionOk="0" h="2906" w="2811">
                  <a:moveTo>
                    <a:pt x="1" y="0"/>
                  </a:moveTo>
                  <a:lnTo>
                    <a:pt x="1" y="2263"/>
                  </a:lnTo>
                  <a:lnTo>
                    <a:pt x="739" y="2263"/>
                  </a:lnTo>
                  <a:lnTo>
                    <a:pt x="1406" y="2906"/>
                  </a:lnTo>
                  <a:lnTo>
                    <a:pt x="2073" y="2263"/>
                  </a:lnTo>
                  <a:lnTo>
                    <a:pt x="2811" y="2263"/>
                  </a:lnTo>
                  <a:lnTo>
                    <a:pt x="2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5"/>
            <p:cNvSpPr/>
            <p:nvPr/>
          </p:nvSpPr>
          <p:spPr>
            <a:xfrm>
              <a:off x="1695728" y="3641890"/>
              <a:ext cx="42025" cy="86860"/>
            </a:xfrm>
            <a:custGeom>
              <a:rect b="b" l="l" r="r" t="t"/>
              <a:pathLst>
                <a:path extrusionOk="0" h="2906" w="1406">
                  <a:moveTo>
                    <a:pt x="1" y="0"/>
                  </a:moveTo>
                  <a:lnTo>
                    <a:pt x="1" y="2906"/>
                  </a:lnTo>
                  <a:lnTo>
                    <a:pt x="668" y="2263"/>
                  </a:lnTo>
                  <a:lnTo>
                    <a:pt x="1406" y="2263"/>
                  </a:lnTo>
                  <a:lnTo>
                    <a:pt x="14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7" name="Google Shape;4057;p55"/>
          <p:cNvGrpSpPr/>
          <p:nvPr/>
        </p:nvGrpSpPr>
        <p:grpSpPr>
          <a:xfrm>
            <a:off x="1050309" y="4143718"/>
            <a:ext cx="343826" cy="345261"/>
            <a:chOff x="1393209" y="4143718"/>
            <a:chExt cx="343826" cy="345261"/>
          </a:xfrm>
        </p:grpSpPr>
        <p:sp>
          <p:nvSpPr>
            <p:cNvPr id="4058" name="Google Shape;4058;p55"/>
            <p:cNvSpPr/>
            <p:nvPr/>
          </p:nvSpPr>
          <p:spPr>
            <a:xfrm>
              <a:off x="1393209" y="4144435"/>
              <a:ext cx="199336" cy="181552"/>
            </a:xfrm>
            <a:custGeom>
              <a:rect b="b" l="l" r="r" t="t"/>
              <a:pathLst>
                <a:path extrusionOk="0" h="6074" w="6669">
                  <a:moveTo>
                    <a:pt x="5764" y="0"/>
                  </a:moveTo>
                  <a:cubicBezTo>
                    <a:pt x="2573" y="0"/>
                    <a:pt x="1" y="2572"/>
                    <a:pt x="1" y="5740"/>
                  </a:cubicBezTo>
                  <a:lnTo>
                    <a:pt x="2906" y="6073"/>
                  </a:lnTo>
                  <a:lnTo>
                    <a:pt x="5764" y="5740"/>
                  </a:lnTo>
                  <a:lnTo>
                    <a:pt x="6669" y="3072"/>
                  </a:lnTo>
                  <a:lnTo>
                    <a:pt x="576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55"/>
            <p:cNvSpPr/>
            <p:nvPr/>
          </p:nvSpPr>
          <p:spPr>
            <a:xfrm>
              <a:off x="1565466" y="4143718"/>
              <a:ext cx="171569" cy="199336"/>
            </a:xfrm>
            <a:custGeom>
              <a:rect b="b" l="l" r="r" t="t"/>
              <a:pathLst>
                <a:path extrusionOk="0" h="6669" w="5740">
                  <a:moveTo>
                    <a:pt x="1" y="1"/>
                  </a:moveTo>
                  <a:lnTo>
                    <a:pt x="1" y="2144"/>
                  </a:lnTo>
                  <a:lnTo>
                    <a:pt x="906" y="3096"/>
                  </a:lnTo>
                  <a:lnTo>
                    <a:pt x="1" y="4025"/>
                  </a:lnTo>
                  <a:lnTo>
                    <a:pt x="1" y="5740"/>
                  </a:lnTo>
                  <a:lnTo>
                    <a:pt x="2668" y="6669"/>
                  </a:lnTo>
                  <a:lnTo>
                    <a:pt x="5740" y="5740"/>
                  </a:lnTo>
                  <a:cubicBezTo>
                    <a:pt x="5740" y="2549"/>
                    <a:pt x="3144" y="1"/>
                    <a:pt x="1"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55"/>
            <p:cNvSpPr/>
            <p:nvPr/>
          </p:nvSpPr>
          <p:spPr>
            <a:xfrm>
              <a:off x="1537698" y="4315975"/>
              <a:ext cx="199336" cy="172286"/>
            </a:xfrm>
            <a:custGeom>
              <a:rect b="b" l="l" r="r" t="t"/>
              <a:pathLst>
                <a:path extrusionOk="0" h="5764" w="6669">
                  <a:moveTo>
                    <a:pt x="930" y="1"/>
                  </a:moveTo>
                  <a:lnTo>
                    <a:pt x="1" y="2858"/>
                  </a:lnTo>
                  <a:lnTo>
                    <a:pt x="930" y="5764"/>
                  </a:lnTo>
                  <a:cubicBezTo>
                    <a:pt x="4073" y="5764"/>
                    <a:pt x="6669" y="3192"/>
                    <a:pt x="6669" y="1"/>
                  </a:cubicBezTo>
                  <a:lnTo>
                    <a:pt x="4526" y="1"/>
                  </a:lnTo>
                  <a:lnTo>
                    <a:pt x="3597" y="929"/>
                  </a:lnTo>
                  <a:lnTo>
                    <a:pt x="2668"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55"/>
            <p:cNvSpPr/>
            <p:nvPr/>
          </p:nvSpPr>
          <p:spPr>
            <a:xfrm>
              <a:off x="1393209" y="4288925"/>
              <a:ext cx="172286" cy="199336"/>
            </a:xfrm>
            <a:custGeom>
              <a:rect b="b" l="l" r="r" t="t"/>
              <a:pathLst>
                <a:path extrusionOk="0" h="6669" w="5764">
                  <a:moveTo>
                    <a:pt x="2906" y="1"/>
                  </a:moveTo>
                  <a:lnTo>
                    <a:pt x="1977" y="906"/>
                  </a:lnTo>
                  <a:lnTo>
                    <a:pt x="1" y="906"/>
                  </a:lnTo>
                  <a:cubicBezTo>
                    <a:pt x="1" y="4097"/>
                    <a:pt x="2573" y="6669"/>
                    <a:pt x="5764" y="6669"/>
                  </a:cubicBezTo>
                  <a:lnTo>
                    <a:pt x="5549" y="4906"/>
                  </a:lnTo>
                  <a:lnTo>
                    <a:pt x="4692" y="3763"/>
                  </a:lnTo>
                  <a:lnTo>
                    <a:pt x="5430" y="2858"/>
                  </a:lnTo>
                  <a:lnTo>
                    <a:pt x="5764" y="906"/>
                  </a:lnTo>
                  <a:lnTo>
                    <a:pt x="3811" y="906"/>
                  </a:lnTo>
                  <a:lnTo>
                    <a:pt x="29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55"/>
            <p:cNvSpPr/>
            <p:nvPr/>
          </p:nvSpPr>
          <p:spPr>
            <a:xfrm>
              <a:off x="1564061" y="4194262"/>
              <a:ext cx="172973" cy="149510"/>
            </a:xfrm>
            <a:custGeom>
              <a:rect b="b" l="l" r="r" t="t"/>
              <a:pathLst>
                <a:path extrusionOk="0" h="5002" w="5787">
                  <a:moveTo>
                    <a:pt x="4072" y="0"/>
                  </a:moveTo>
                  <a:lnTo>
                    <a:pt x="0" y="4073"/>
                  </a:lnTo>
                  <a:lnTo>
                    <a:pt x="2715" y="5001"/>
                  </a:lnTo>
                  <a:lnTo>
                    <a:pt x="5787" y="4073"/>
                  </a:lnTo>
                  <a:cubicBezTo>
                    <a:pt x="5787" y="2501"/>
                    <a:pt x="5120" y="1048"/>
                    <a:pt x="4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55"/>
            <p:cNvSpPr/>
            <p:nvPr/>
          </p:nvSpPr>
          <p:spPr>
            <a:xfrm>
              <a:off x="1443036" y="4315975"/>
              <a:ext cx="122459" cy="173003"/>
            </a:xfrm>
            <a:custGeom>
              <a:rect b="b" l="l" r="r" t="t"/>
              <a:pathLst>
                <a:path extrusionOk="0" h="5788" w="4097">
                  <a:moveTo>
                    <a:pt x="4097" y="1"/>
                  </a:moveTo>
                  <a:lnTo>
                    <a:pt x="1" y="4097"/>
                  </a:lnTo>
                  <a:cubicBezTo>
                    <a:pt x="1048" y="5121"/>
                    <a:pt x="2477" y="5788"/>
                    <a:pt x="4097" y="5788"/>
                  </a:cubicBezTo>
                  <a:lnTo>
                    <a:pt x="4097" y="3811"/>
                  </a:lnTo>
                  <a:lnTo>
                    <a:pt x="3168" y="2882"/>
                  </a:lnTo>
                  <a:lnTo>
                    <a:pt x="4097" y="1977"/>
                  </a:lnTo>
                  <a:lnTo>
                    <a:pt x="409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4" name="Google Shape;4064;p55"/>
          <p:cNvGrpSpPr/>
          <p:nvPr/>
        </p:nvGrpSpPr>
        <p:grpSpPr>
          <a:xfrm>
            <a:off x="1834828" y="4149427"/>
            <a:ext cx="272628" cy="345949"/>
            <a:chOff x="2101528" y="4149427"/>
            <a:chExt cx="272628" cy="345949"/>
          </a:xfrm>
        </p:grpSpPr>
        <p:sp>
          <p:nvSpPr>
            <p:cNvPr id="4065" name="Google Shape;4065;p55"/>
            <p:cNvSpPr/>
            <p:nvPr/>
          </p:nvSpPr>
          <p:spPr>
            <a:xfrm>
              <a:off x="2188359" y="4149427"/>
              <a:ext cx="99683" cy="345947"/>
            </a:xfrm>
            <a:custGeom>
              <a:rect b="b" l="l" r="r" t="t"/>
              <a:pathLst>
                <a:path extrusionOk="0" h="11574" w="3335">
                  <a:moveTo>
                    <a:pt x="1381" y="0"/>
                  </a:moveTo>
                  <a:lnTo>
                    <a:pt x="1381" y="2596"/>
                  </a:lnTo>
                  <a:lnTo>
                    <a:pt x="72" y="2596"/>
                  </a:lnTo>
                  <a:lnTo>
                    <a:pt x="405" y="3286"/>
                  </a:lnTo>
                  <a:lnTo>
                    <a:pt x="1358" y="3286"/>
                  </a:lnTo>
                  <a:lnTo>
                    <a:pt x="1358" y="6740"/>
                  </a:lnTo>
                  <a:lnTo>
                    <a:pt x="48" y="6740"/>
                  </a:lnTo>
                  <a:lnTo>
                    <a:pt x="357" y="7430"/>
                  </a:lnTo>
                  <a:lnTo>
                    <a:pt x="1310" y="7430"/>
                  </a:lnTo>
                  <a:lnTo>
                    <a:pt x="1310" y="10883"/>
                  </a:lnTo>
                  <a:lnTo>
                    <a:pt x="0" y="10883"/>
                  </a:lnTo>
                  <a:lnTo>
                    <a:pt x="334" y="11574"/>
                  </a:lnTo>
                  <a:lnTo>
                    <a:pt x="1977" y="11574"/>
                  </a:lnTo>
                  <a:lnTo>
                    <a:pt x="1977" y="9359"/>
                  </a:lnTo>
                  <a:lnTo>
                    <a:pt x="2929" y="9359"/>
                  </a:lnTo>
                  <a:lnTo>
                    <a:pt x="3239" y="8669"/>
                  </a:lnTo>
                  <a:lnTo>
                    <a:pt x="2072" y="8669"/>
                  </a:lnTo>
                  <a:lnTo>
                    <a:pt x="2072" y="5215"/>
                  </a:lnTo>
                  <a:lnTo>
                    <a:pt x="3025" y="5215"/>
                  </a:lnTo>
                  <a:lnTo>
                    <a:pt x="3334" y="4525"/>
                  </a:lnTo>
                  <a:lnTo>
                    <a:pt x="2072" y="4525"/>
                  </a:lnTo>
                  <a:lnTo>
                    <a:pt x="207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5"/>
            <p:cNvSpPr/>
            <p:nvPr/>
          </p:nvSpPr>
          <p:spPr>
            <a:xfrm>
              <a:off x="2237469" y="4151549"/>
              <a:ext cx="47704" cy="343825"/>
            </a:xfrm>
            <a:custGeom>
              <a:rect b="b" l="l" r="r" t="t"/>
              <a:pathLst>
                <a:path extrusionOk="0" h="11503" w="1596">
                  <a:moveTo>
                    <a:pt x="0" y="1"/>
                  </a:moveTo>
                  <a:lnTo>
                    <a:pt x="0" y="11503"/>
                  </a:lnTo>
                  <a:lnTo>
                    <a:pt x="334" y="11503"/>
                  </a:lnTo>
                  <a:lnTo>
                    <a:pt x="334" y="9288"/>
                  </a:lnTo>
                  <a:lnTo>
                    <a:pt x="1286" y="9288"/>
                  </a:lnTo>
                  <a:lnTo>
                    <a:pt x="1596" y="8598"/>
                  </a:lnTo>
                  <a:lnTo>
                    <a:pt x="334" y="8598"/>
                  </a:lnTo>
                  <a:lnTo>
                    <a:pt x="334" y="5216"/>
                  </a:lnTo>
                  <a:lnTo>
                    <a:pt x="1286" y="5216"/>
                  </a:lnTo>
                  <a:lnTo>
                    <a:pt x="1596" y="4525"/>
                  </a:lnTo>
                  <a:lnTo>
                    <a:pt x="334" y="4525"/>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5"/>
            <p:cNvSpPr/>
            <p:nvPr/>
          </p:nvSpPr>
          <p:spPr>
            <a:xfrm>
              <a:off x="2101528" y="4150054"/>
              <a:ext cx="98966" cy="97621"/>
            </a:xfrm>
            <a:custGeom>
              <a:rect b="b" l="l" r="r" t="t"/>
              <a:pathLst>
                <a:path extrusionOk="0" h="3266" w="3311">
                  <a:moveTo>
                    <a:pt x="1632" y="1"/>
                  </a:moveTo>
                  <a:cubicBezTo>
                    <a:pt x="718" y="1"/>
                    <a:pt x="1" y="769"/>
                    <a:pt x="24" y="1694"/>
                  </a:cubicBezTo>
                  <a:cubicBezTo>
                    <a:pt x="47" y="2575"/>
                    <a:pt x="786" y="3265"/>
                    <a:pt x="1667" y="3265"/>
                  </a:cubicBezTo>
                  <a:lnTo>
                    <a:pt x="3310" y="3265"/>
                  </a:lnTo>
                  <a:lnTo>
                    <a:pt x="3310" y="1622"/>
                  </a:lnTo>
                  <a:cubicBezTo>
                    <a:pt x="3310" y="765"/>
                    <a:pt x="2596" y="27"/>
                    <a:pt x="1714" y="3"/>
                  </a:cubicBezTo>
                  <a:cubicBezTo>
                    <a:pt x="1687" y="2"/>
                    <a:pt x="1660" y="1"/>
                    <a:pt x="16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5"/>
            <p:cNvSpPr/>
            <p:nvPr/>
          </p:nvSpPr>
          <p:spPr>
            <a:xfrm>
              <a:off x="2101528" y="4273262"/>
              <a:ext cx="98966" cy="98278"/>
            </a:xfrm>
            <a:custGeom>
              <a:rect b="b" l="l" r="r" t="t"/>
              <a:pathLst>
                <a:path extrusionOk="0" h="3288" w="3311">
                  <a:moveTo>
                    <a:pt x="1672" y="0"/>
                  </a:moveTo>
                  <a:cubicBezTo>
                    <a:pt x="740" y="0"/>
                    <a:pt x="0" y="777"/>
                    <a:pt x="24" y="1715"/>
                  </a:cubicBezTo>
                  <a:cubicBezTo>
                    <a:pt x="47" y="2597"/>
                    <a:pt x="786" y="3287"/>
                    <a:pt x="1667" y="3287"/>
                  </a:cubicBezTo>
                  <a:lnTo>
                    <a:pt x="3310" y="3287"/>
                  </a:lnTo>
                  <a:lnTo>
                    <a:pt x="3310" y="1644"/>
                  </a:lnTo>
                  <a:cubicBezTo>
                    <a:pt x="3310" y="787"/>
                    <a:pt x="2596" y="48"/>
                    <a:pt x="1714" y="1"/>
                  </a:cubicBezTo>
                  <a:cubicBezTo>
                    <a:pt x="1700" y="0"/>
                    <a:pt x="1686" y="0"/>
                    <a:pt x="16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5"/>
            <p:cNvSpPr/>
            <p:nvPr/>
          </p:nvSpPr>
          <p:spPr>
            <a:xfrm>
              <a:off x="2101528" y="4397097"/>
              <a:ext cx="98966" cy="98278"/>
            </a:xfrm>
            <a:custGeom>
              <a:rect b="b" l="l" r="r" t="t"/>
              <a:pathLst>
                <a:path extrusionOk="0" h="3288" w="3311">
                  <a:moveTo>
                    <a:pt x="1671" y="1"/>
                  </a:moveTo>
                  <a:cubicBezTo>
                    <a:pt x="739" y="1"/>
                    <a:pt x="0" y="754"/>
                    <a:pt x="24" y="1692"/>
                  </a:cubicBezTo>
                  <a:cubicBezTo>
                    <a:pt x="47" y="2597"/>
                    <a:pt x="786" y="3288"/>
                    <a:pt x="1667" y="3288"/>
                  </a:cubicBezTo>
                  <a:lnTo>
                    <a:pt x="3310" y="3288"/>
                  </a:lnTo>
                  <a:lnTo>
                    <a:pt x="3310" y="1645"/>
                  </a:lnTo>
                  <a:cubicBezTo>
                    <a:pt x="3310" y="787"/>
                    <a:pt x="2596" y="25"/>
                    <a:pt x="1714" y="2"/>
                  </a:cubicBezTo>
                  <a:cubicBezTo>
                    <a:pt x="1700" y="1"/>
                    <a:pt x="1685"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5"/>
            <p:cNvSpPr/>
            <p:nvPr/>
          </p:nvSpPr>
          <p:spPr>
            <a:xfrm>
              <a:off x="2275907" y="4209177"/>
              <a:ext cx="98248" cy="97591"/>
            </a:xfrm>
            <a:custGeom>
              <a:rect b="b" l="l" r="r" t="t"/>
              <a:pathLst>
                <a:path extrusionOk="0" h="3265" w="3287">
                  <a:moveTo>
                    <a:pt x="1614" y="1"/>
                  </a:moveTo>
                  <a:cubicBezTo>
                    <a:pt x="1600" y="1"/>
                    <a:pt x="1586" y="1"/>
                    <a:pt x="1572" y="2"/>
                  </a:cubicBezTo>
                  <a:cubicBezTo>
                    <a:pt x="667" y="49"/>
                    <a:pt x="0" y="787"/>
                    <a:pt x="0" y="1645"/>
                  </a:cubicBezTo>
                  <a:lnTo>
                    <a:pt x="0" y="3264"/>
                  </a:lnTo>
                  <a:lnTo>
                    <a:pt x="1596" y="3264"/>
                  </a:lnTo>
                  <a:cubicBezTo>
                    <a:pt x="2453" y="3264"/>
                    <a:pt x="3215" y="2573"/>
                    <a:pt x="3263" y="1716"/>
                  </a:cubicBezTo>
                  <a:cubicBezTo>
                    <a:pt x="3286" y="778"/>
                    <a:pt x="2547" y="1"/>
                    <a:pt x="1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5"/>
            <p:cNvSpPr/>
            <p:nvPr/>
          </p:nvSpPr>
          <p:spPr>
            <a:xfrm>
              <a:off x="2275907" y="4332325"/>
              <a:ext cx="98248" cy="96873"/>
            </a:xfrm>
            <a:custGeom>
              <a:rect b="b" l="l" r="r" t="t"/>
              <a:pathLst>
                <a:path extrusionOk="0" h="3241" w="3287">
                  <a:moveTo>
                    <a:pt x="1616" y="1"/>
                  </a:moveTo>
                  <a:cubicBezTo>
                    <a:pt x="1601" y="1"/>
                    <a:pt x="1587" y="1"/>
                    <a:pt x="1572" y="1"/>
                  </a:cubicBezTo>
                  <a:cubicBezTo>
                    <a:pt x="667" y="25"/>
                    <a:pt x="0" y="763"/>
                    <a:pt x="0" y="1645"/>
                  </a:cubicBezTo>
                  <a:lnTo>
                    <a:pt x="0" y="3240"/>
                  </a:lnTo>
                  <a:lnTo>
                    <a:pt x="1596" y="3240"/>
                  </a:lnTo>
                  <a:cubicBezTo>
                    <a:pt x="2453" y="3240"/>
                    <a:pt x="3215" y="2550"/>
                    <a:pt x="3263" y="1692"/>
                  </a:cubicBezTo>
                  <a:cubicBezTo>
                    <a:pt x="3286" y="754"/>
                    <a:pt x="2548" y="1"/>
                    <a:pt x="1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2" name="Google Shape;4072;p55"/>
          <p:cNvGrpSpPr/>
          <p:nvPr/>
        </p:nvGrpSpPr>
        <p:grpSpPr>
          <a:xfrm>
            <a:off x="2555232" y="4133047"/>
            <a:ext cx="344545" cy="344545"/>
            <a:chOff x="2745732" y="4133047"/>
            <a:chExt cx="344545" cy="344545"/>
          </a:xfrm>
        </p:grpSpPr>
        <p:sp>
          <p:nvSpPr>
            <p:cNvPr id="4073" name="Google Shape;4073;p55"/>
            <p:cNvSpPr/>
            <p:nvPr/>
          </p:nvSpPr>
          <p:spPr>
            <a:xfrm>
              <a:off x="2745732" y="4456908"/>
              <a:ext cx="343855" cy="20684"/>
            </a:xfrm>
            <a:custGeom>
              <a:rect b="b" l="l" r="r" t="t"/>
              <a:pathLst>
                <a:path extrusionOk="0" h="692" w="11504">
                  <a:moveTo>
                    <a:pt x="1" y="1"/>
                  </a:moveTo>
                  <a:lnTo>
                    <a:pt x="1" y="692"/>
                  </a:lnTo>
                  <a:lnTo>
                    <a:pt x="11503" y="692"/>
                  </a:lnTo>
                  <a:lnTo>
                    <a:pt x="115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55"/>
            <p:cNvSpPr/>
            <p:nvPr/>
          </p:nvSpPr>
          <p:spPr>
            <a:xfrm>
              <a:off x="2918707" y="4456908"/>
              <a:ext cx="171569" cy="20684"/>
            </a:xfrm>
            <a:custGeom>
              <a:rect b="b" l="l" r="r" t="t"/>
              <a:pathLst>
                <a:path extrusionOk="0" h="692" w="5740">
                  <a:moveTo>
                    <a:pt x="1" y="1"/>
                  </a:moveTo>
                  <a:lnTo>
                    <a:pt x="1" y="692"/>
                  </a:lnTo>
                  <a:lnTo>
                    <a:pt x="5740" y="692"/>
                  </a:lnTo>
                  <a:lnTo>
                    <a:pt x="5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5"/>
            <p:cNvSpPr/>
            <p:nvPr/>
          </p:nvSpPr>
          <p:spPr>
            <a:xfrm>
              <a:off x="3026192"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5"/>
            <p:cNvSpPr/>
            <p:nvPr/>
          </p:nvSpPr>
          <p:spPr>
            <a:xfrm>
              <a:off x="3026192"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55"/>
            <p:cNvSpPr/>
            <p:nvPr/>
          </p:nvSpPr>
          <p:spPr>
            <a:xfrm>
              <a:off x="3026192"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55"/>
            <p:cNvSpPr/>
            <p:nvPr/>
          </p:nvSpPr>
          <p:spPr>
            <a:xfrm>
              <a:off x="3026192" y="4133047"/>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5"/>
            <p:cNvSpPr/>
            <p:nvPr/>
          </p:nvSpPr>
          <p:spPr>
            <a:xfrm>
              <a:off x="3058235" y="4369359"/>
              <a:ext cx="32042" cy="64114"/>
            </a:xfrm>
            <a:custGeom>
              <a:rect b="b" l="l" r="r" t="t"/>
              <a:pathLst>
                <a:path extrusionOk="0" h="2145" w="1072">
                  <a:moveTo>
                    <a:pt x="0" y="1"/>
                  </a:moveTo>
                  <a:lnTo>
                    <a:pt x="0" y="2144"/>
                  </a:lnTo>
                  <a:cubicBezTo>
                    <a:pt x="596" y="2144"/>
                    <a:pt x="1072" y="1668"/>
                    <a:pt x="1072" y="1072"/>
                  </a:cubicBezTo>
                  <a:cubicBezTo>
                    <a:pt x="1072" y="477"/>
                    <a:pt x="596"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5"/>
            <p:cNvSpPr/>
            <p:nvPr/>
          </p:nvSpPr>
          <p:spPr>
            <a:xfrm>
              <a:off x="3058235" y="4290359"/>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5"/>
            <p:cNvSpPr/>
            <p:nvPr/>
          </p:nvSpPr>
          <p:spPr>
            <a:xfrm>
              <a:off x="3058235" y="4211925"/>
              <a:ext cx="32042" cy="64114"/>
            </a:xfrm>
            <a:custGeom>
              <a:rect b="b" l="l" r="r" t="t"/>
              <a:pathLst>
                <a:path extrusionOk="0" h="2145" w="1072">
                  <a:moveTo>
                    <a:pt x="0" y="1"/>
                  </a:moveTo>
                  <a:lnTo>
                    <a:pt x="0" y="2144"/>
                  </a:lnTo>
                  <a:cubicBezTo>
                    <a:pt x="596" y="2144"/>
                    <a:pt x="1072" y="1668"/>
                    <a:pt x="1072" y="1073"/>
                  </a:cubicBezTo>
                  <a:cubicBezTo>
                    <a:pt x="1072" y="501"/>
                    <a:pt x="596" y="25"/>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5"/>
            <p:cNvSpPr/>
            <p:nvPr/>
          </p:nvSpPr>
          <p:spPr>
            <a:xfrm>
              <a:off x="3058235" y="4133047"/>
              <a:ext cx="32042" cy="64084"/>
            </a:xfrm>
            <a:custGeom>
              <a:rect b="b" l="l" r="r" t="t"/>
              <a:pathLst>
                <a:path extrusionOk="0" h="2144" w="1072">
                  <a:moveTo>
                    <a:pt x="0" y="0"/>
                  </a:moveTo>
                  <a:lnTo>
                    <a:pt x="0" y="2144"/>
                  </a:lnTo>
                  <a:cubicBezTo>
                    <a:pt x="596" y="2144"/>
                    <a:pt x="1072" y="1644"/>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5"/>
            <p:cNvSpPr/>
            <p:nvPr/>
          </p:nvSpPr>
          <p:spPr>
            <a:xfrm>
              <a:off x="2932935" y="4369359"/>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5"/>
            <p:cNvSpPr/>
            <p:nvPr/>
          </p:nvSpPr>
          <p:spPr>
            <a:xfrm>
              <a:off x="2932935" y="4290359"/>
              <a:ext cx="64114" cy="64084"/>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5"/>
            <p:cNvSpPr/>
            <p:nvPr/>
          </p:nvSpPr>
          <p:spPr>
            <a:xfrm>
              <a:off x="2932935" y="4212047"/>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5"/>
            <p:cNvSpPr/>
            <p:nvPr/>
          </p:nvSpPr>
          <p:spPr>
            <a:xfrm>
              <a:off x="2964977" y="4369359"/>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5"/>
            <p:cNvSpPr/>
            <p:nvPr/>
          </p:nvSpPr>
          <p:spPr>
            <a:xfrm>
              <a:off x="2964977" y="4290359"/>
              <a:ext cx="32072" cy="64084"/>
            </a:xfrm>
            <a:custGeom>
              <a:rect b="b" l="l" r="r" t="t"/>
              <a:pathLst>
                <a:path extrusionOk="0" h="2144" w="1073">
                  <a:moveTo>
                    <a:pt x="1" y="0"/>
                  </a:moveTo>
                  <a:lnTo>
                    <a:pt x="1" y="2144"/>
                  </a:lnTo>
                  <a:cubicBezTo>
                    <a:pt x="596" y="2144"/>
                    <a:pt x="1072" y="1667"/>
                    <a:pt x="1072" y="1072"/>
                  </a:cubicBezTo>
                  <a:cubicBezTo>
                    <a:pt x="1072" y="477"/>
                    <a:pt x="596"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55"/>
            <p:cNvSpPr/>
            <p:nvPr/>
          </p:nvSpPr>
          <p:spPr>
            <a:xfrm>
              <a:off x="2964977" y="4211925"/>
              <a:ext cx="32072" cy="64114"/>
            </a:xfrm>
            <a:custGeom>
              <a:rect b="b" l="l" r="r" t="t"/>
              <a:pathLst>
                <a:path extrusionOk="0" h="2145" w="1073">
                  <a:moveTo>
                    <a:pt x="1" y="1"/>
                  </a:moveTo>
                  <a:lnTo>
                    <a:pt x="1" y="2144"/>
                  </a:lnTo>
                  <a:cubicBezTo>
                    <a:pt x="596" y="2144"/>
                    <a:pt x="1072" y="1668"/>
                    <a:pt x="1072" y="1073"/>
                  </a:cubicBezTo>
                  <a:cubicBezTo>
                    <a:pt x="1072" y="501"/>
                    <a:pt x="596" y="25"/>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55"/>
            <p:cNvSpPr/>
            <p:nvPr/>
          </p:nvSpPr>
          <p:spPr>
            <a:xfrm>
              <a:off x="2839707" y="4369359"/>
              <a:ext cx="64084" cy="64114"/>
            </a:xfrm>
            <a:custGeom>
              <a:rect b="b" l="l" r="r" t="t"/>
              <a:pathLst>
                <a:path extrusionOk="0" h="2145"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55"/>
            <p:cNvSpPr/>
            <p:nvPr/>
          </p:nvSpPr>
          <p:spPr>
            <a:xfrm>
              <a:off x="2839707" y="4290359"/>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5"/>
            <p:cNvSpPr/>
            <p:nvPr/>
          </p:nvSpPr>
          <p:spPr>
            <a:xfrm>
              <a:off x="2871720" y="4369359"/>
              <a:ext cx="32072" cy="64114"/>
            </a:xfrm>
            <a:custGeom>
              <a:rect b="b" l="l" r="r" t="t"/>
              <a:pathLst>
                <a:path extrusionOk="0" h="2145" w="1073">
                  <a:moveTo>
                    <a:pt x="1" y="1"/>
                  </a:moveTo>
                  <a:lnTo>
                    <a:pt x="1" y="2144"/>
                  </a:lnTo>
                  <a:cubicBezTo>
                    <a:pt x="596" y="2144"/>
                    <a:pt x="1073" y="1668"/>
                    <a:pt x="1073" y="1072"/>
                  </a:cubicBezTo>
                  <a:cubicBezTo>
                    <a:pt x="1073" y="477"/>
                    <a:pt x="5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5"/>
            <p:cNvSpPr/>
            <p:nvPr/>
          </p:nvSpPr>
          <p:spPr>
            <a:xfrm>
              <a:off x="2871720" y="4290359"/>
              <a:ext cx="32072" cy="64084"/>
            </a:xfrm>
            <a:custGeom>
              <a:rect b="b" l="l" r="r" t="t"/>
              <a:pathLst>
                <a:path extrusionOk="0" h="2144" w="1073">
                  <a:moveTo>
                    <a:pt x="1" y="0"/>
                  </a:moveTo>
                  <a:lnTo>
                    <a:pt x="1" y="2144"/>
                  </a:lnTo>
                  <a:cubicBezTo>
                    <a:pt x="596" y="2144"/>
                    <a:pt x="1073" y="1667"/>
                    <a:pt x="1073" y="1072"/>
                  </a:cubicBezTo>
                  <a:cubicBezTo>
                    <a:pt x="1073" y="477"/>
                    <a:pt x="596"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5"/>
            <p:cNvSpPr/>
            <p:nvPr/>
          </p:nvSpPr>
          <p:spPr>
            <a:xfrm>
              <a:off x="2746449"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5"/>
            <p:cNvSpPr/>
            <p:nvPr/>
          </p:nvSpPr>
          <p:spPr>
            <a:xfrm>
              <a:off x="2746449"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55"/>
            <p:cNvSpPr/>
            <p:nvPr/>
          </p:nvSpPr>
          <p:spPr>
            <a:xfrm>
              <a:off x="2746449"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55"/>
            <p:cNvSpPr/>
            <p:nvPr/>
          </p:nvSpPr>
          <p:spPr>
            <a:xfrm>
              <a:off x="2779209" y="4369359"/>
              <a:ext cx="32042" cy="64114"/>
            </a:xfrm>
            <a:custGeom>
              <a:rect b="b" l="l" r="r" t="t"/>
              <a:pathLst>
                <a:path extrusionOk="0" h="2145" w="1072">
                  <a:moveTo>
                    <a:pt x="0" y="1"/>
                  </a:moveTo>
                  <a:lnTo>
                    <a:pt x="0" y="2144"/>
                  </a:lnTo>
                  <a:cubicBezTo>
                    <a:pt x="595" y="2144"/>
                    <a:pt x="1072" y="1668"/>
                    <a:pt x="1072" y="1072"/>
                  </a:cubicBezTo>
                  <a:cubicBezTo>
                    <a:pt x="1072" y="477"/>
                    <a:pt x="572"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5"/>
            <p:cNvSpPr/>
            <p:nvPr/>
          </p:nvSpPr>
          <p:spPr>
            <a:xfrm>
              <a:off x="2779209" y="4290359"/>
              <a:ext cx="32042" cy="64084"/>
            </a:xfrm>
            <a:custGeom>
              <a:rect b="b" l="l" r="r" t="t"/>
              <a:pathLst>
                <a:path extrusionOk="0" h="2144" w="1072">
                  <a:moveTo>
                    <a:pt x="0" y="0"/>
                  </a:moveTo>
                  <a:lnTo>
                    <a:pt x="0" y="2144"/>
                  </a:lnTo>
                  <a:cubicBezTo>
                    <a:pt x="595" y="2144"/>
                    <a:pt x="1072" y="1667"/>
                    <a:pt x="1072" y="1072"/>
                  </a:cubicBezTo>
                  <a:cubicBezTo>
                    <a:pt x="1072" y="477"/>
                    <a:pt x="572"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5"/>
            <p:cNvSpPr/>
            <p:nvPr/>
          </p:nvSpPr>
          <p:spPr>
            <a:xfrm>
              <a:off x="2779209" y="4211925"/>
              <a:ext cx="32042" cy="64114"/>
            </a:xfrm>
            <a:custGeom>
              <a:rect b="b" l="l" r="r" t="t"/>
              <a:pathLst>
                <a:path extrusionOk="0" h="2145" w="1072">
                  <a:moveTo>
                    <a:pt x="0" y="1"/>
                  </a:moveTo>
                  <a:lnTo>
                    <a:pt x="0" y="2144"/>
                  </a:lnTo>
                  <a:cubicBezTo>
                    <a:pt x="595" y="2144"/>
                    <a:pt x="1072" y="1668"/>
                    <a:pt x="1072" y="1073"/>
                  </a:cubicBezTo>
                  <a:cubicBezTo>
                    <a:pt x="1072" y="501"/>
                    <a:pt x="572" y="2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9" name="Google Shape;4099;p55"/>
          <p:cNvGrpSpPr/>
          <p:nvPr/>
        </p:nvGrpSpPr>
        <p:grpSpPr>
          <a:xfrm>
            <a:off x="3264996" y="4149427"/>
            <a:ext cx="343826" cy="343827"/>
            <a:chOff x="3379296" y="4149427"/>
            <a:chExt cx="343826" cy="343827"/>
          </a:xfrm>
        </p:grpSpPr>
        <p:sp>
          <p:nvSpPr>
            <p:cNvPr id="4100" name="Google Shape;4100;p55"/>
            <p:cNvSpPr/>
            <p:nvPr/>
          </p:nvSpPr>
          <p:spPr>
            <a:xfrm>
              <a:off x="3389966" y="4395693"/>
              <a:ext cx="46300" cy="47017"/>
            </a:xfrm>
            <a:custGeom>
              <a:rect b="b" l="l" r="r" t="t"/>
              <a:pathLst>
                <a:path extrusionOk="0" h="1573" w="1549">
                  <a:moveTo>
                    <a:pt x="1168" y="1"/>
                  </a:moveTo>
                  <a:lnTo>
                    <a:pt x="1" y="763"/>
                  </a:lnTo>
                  <a:lnTo>
                    <a:pt x="1" y="1573"/>
                  </a:lnTo>
                  <a:lnTo>
                    <a:pt x="25" y="1573"/>
                  </a:lnTo>
                  <a:lnTo>
                    <a:pt x="1549" y="549"/>
                  </a:lnTo>
                  <a:lnTo>
                    <a:pt x="11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5"/>
            <p:cNvSpPr/>
            <p:nvPr/>
          </p:nvSpPr>
          <p:spPr>
            <a:xfrm>
              <a:off x="3457608" y="4333790"/>
              <a:ext cx="39156" cy="46270"/>
            </a:xfrm>
            <a:custGeom>
              <a:rect b="b" l="l" r="r" t="t"/>
              <a:pathLst>
                <a:path extrusionOk="0" h="1548" w="1310">
                  <a:moveTo>
                    <a:pt x="738" y="0"/>
                  </a:moveTo>
                  <a:lnTo>
                    <a:pt x="0" y="1191"/>
                  </a:lnTo>
                  <a:lnTo>
                    <a:pt x="572" y="1548"/>
                  </a:lnTo>
                  <a:lnTo>
                    <a:pt x="1310" y="357"/>
                  </a:lnTo>
                  <a:lnTo>
                    <a:pt x="73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5"/>
            <p:cNvSpPr/>
            <p:nvPr/>
          </p:nvSpPr>
          <p:spPr>
            <a:xfrm>
              <a:off x="3513832" y="4322371"/>
              <a:ext cx="44148" cy="39903"/>
            </a:xfrm>
            <a:custGeom>
              <a:rect b="b" l="l" r="r" t="t"/>
              <a:pathLst>
                <a:path extrusionOk="0" h="1335" w="1477">
                  <a:moveTo>
                    <a:pt x="381" y="1"/>
                  </a:moveTo>
                  <a:lnTo>
                    <a:pt x="0" y="573"/>
                  </a:lnTo>
                  <a:lnTo>
                    <a:pt x="1096" y="1335"/>
                  </a:lnTo>
                  <a:lnTo>
                    <a:pt x="1477" y="787"/>
                  </a:lnTo>
                  <a:lnTo>
                    <a:pt x="3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55"/>
            <p:cNvSpPr/>
            <p:nvPr/>
          </p:nvSpPr>
          <p:spPr>
            <a:xfrm>
              <a:off x="3580756" y="4312418"/>
              <a:ext cx="43430" cy="44177"/>
            </a:xfrm>
            <a:custGeom>
              <a:rect b="b" l="l" r="r" t="t"/>
              <a:pathLst>
                <a:path extrusionOk="0" h="1478" w="1453">
                  <a:moveTo>
                    <a:pt x="953" y="1"/>
                  </a:moveTo>
                  <a:lnTo>
                    <a:pt x="0" y="1025"/>
                  </a:lnTo>
                  <a:lnTo>
                    <a:pt x="500" y="1477"/>
                  </a:lnTo>
                  <a:lnTo>
                    <a:pt x="1453" y="453"/>
                  </a:lnTo>
                  <a:lnTo>
                    <a:pt x="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55"/>
            <p:cNvSpPr/>
            <p:nvPr/>
          </p:nvSpPr>
          <p:spPr>
            <a:xfrm>
              <a:off x="3632705" y="4246211"/>
              <a:ext cx="39186" cy="43460"/>
            </a:xfrm>
            <a:custGeom>
              <a:rect b="b" l="l" r="r" t="t"/>
              <a:pathLst>
                <a:path extrusionOk="0" h="1454" w="1311">
                  <a:moveTo>
                    <a:pt x="763" y="1"/>
                  </a:moveTo>
                  <a:lnTo>
                    <a:pt x="0" y="1073"/>
                  </a:lnTo>
                  <a:lnTo>
                    <a:pt x="572" y="1454"/>
                  </a:lnTo>
                  <a:lnTo>
                    <a:pt x="1310" y="382"/>
                  </a:lnTo>
                  <a:lnTo>
                    <a:pt x="7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55"/>
            <p:cNvSpPr/>
            <p:nvPr/>
          </p:nvSpPr>
          <p:spPr>
            <a:xfrm>
              <a:off x="3379296" y="4149427"/>
              <a:ext cx="343825" cy="343825"/>
            </a:xfrm>
            <a:custGeom>
              <a:rect b="b" l="l" r="r" t="t"/>
              <a:pathLst>
                <a:path extrusionOk="0" h="11503" w="11503">
                  <a:moveTo>
                    <a:pt x="1" y="0"/>
                  </a:moveTo>
                  <a:lnTo>
                    <a:pt x="1" y="11502"/>
                  </a:lnTo>
                  <a:lnTo>
                    <a:pt x="11503" y="11502"/>
                  </a:lnTo>
                  <a:lnTo>
                    <a:pt x="11503" y="10288"/>
                  </a:lnTo>
                  <a:lnTo>
                    <a:pt x="10836" y="10288"/>
                  </a:lnTo>
                  <a:lnTo>
                    <a:pt x="10836" y="10812"/>
                  </a:lnTo>
                  <a:lnTo>
                    <a:pt x="691" y="10812"/>
                  </a:lnTo>
                  <a:lnTo>
                    <a:pt x="691" y="691"/>
                  </a:lnTo>
                  <a:lnTo>
                    <a:pt x="1215" y="691"/>
                  </a:lnTo>
                  <a:lnTo>
                    <a:pt x="121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55"/>
            <p:cNvSpPr/>
            <p:nvPr/>
          </p:nvSpPr>
          <p:spPr>
            <a:xfrm>
              <a:off x="3550836" y="4456220"/>
              <a:ext cx="172286" cy="37034"/>
            </a:xfrm>
            <a:custGeom>
              <a:rect b="b" l="l" r="r" t="t"/>
              <a:pathLst>
                <a:path extrusionOk="0" h="1239" w="5764">
                  <a:moveTo>
                    <a:pt x="5097" y="0"/>
                  </a:moveTo>
                  <a:lnTo>
                    <a:pt x="5097" y="524"/>
                  </a:lnTo>
                  <a:lnTo>
                    <a:pt x="1" y="524"/>
                  </a:lnTo>
                  <a:lnTo>
                    <a:pt x="1" y="1238"/>
                  </a:lnTo>
                  <a:lnTo>
                    <a:pt x="5764" y="1238"/>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5"/>
            <p:cNvSpPr/>
            <p:nvPr/>
          </p:nvSpPr>
          <p:spPr>
            <a:xfrm>
              <a:off x="3421291" y="4360811"/>
              <a:ext cx="64084" cy="64114"/>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44" y="477"/>
                    <a:pt x="1644"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55"/>
            <p:cNvSpPr/>
            <p:nvPr/>
          </p:nvSpPr>
          <p:spPr>
            <a:xfrm>
              <a:off x="3452616" y="4360123"/>
              <a:ext cx="32072" cy="64084"/>
            </a:xfrm>
            <a:custGeom>
              <a:rect b="b" l="l" r="r" t="t"/>
              <a:pathLst>
                <a:path extrusionOk="0" h="2144" w="1073">
                  <a:moveTo>
                    <a:pt x="0" y="0"/>
                  </a:moveTo>
                  <a:lnTo>
                    <a:pt x="0" y="2143"/>
                  </a:lnTo>
                  <a:cubicBezTo>
                    <a:pt x="596" y="2143"/>
                    <a:pt x="1072" y="1667"/>
                    <a:pt x="1072" y="1072"/>
                  </a:cubicBezTo>
                  <a:cubicBezTo>
                    <a:pt x="1072" y="500"/>
                    <a:pt x="596"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55"/>
            <p:cNvSpPr/>
            <p:nvPr/>
          </p:nvSpPr>
          <p:spPr>
            <a:xfrm>
              <a:off x="3468279" y="4288925"/>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5"/>
            <p:cNvSpPr/>
            <p:nvPr/>
          </p:nvSpPr>
          <p:spPr>
            <a:xfrm>
              <a:off x="3500291" y="4288925"/>
              <a:ext cx="32072" cy="64084"/>
            </a:xfrm>
            <a:custGeom>
              <a:rect b="b" l="l" r="r" t="t"/>
              <a:pathLst>
                <a:path extrusionOk="0" h="2144" w="1073">
                  <a:moveTo>
                    <a:pt x="1" y="1"/>
                  </a:moveTo>
                  <a:lnTo>
                    <a:pt x="1" y="2144"/>
                  </a:lnTo>
                  <a:cubicBezTo>
                    <a:pt x="596" y="2144"/>
                    <a:pt x="1073" y="1668"/>
                    <a:pt x="1073" y="1072"/>
                  </a:cubicBezTo>
                  <a:cubicBezTo>
                    <a:pt x="1073"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5"/>
            <p:cNvSpPr/>
            <p:nvPr/>
          </p:nvSpPr>
          <p:spPr>
            <a:xfrm>
              <a:off x="3539448" y="4332355"/>
              <a:ext cx="64114" cy="64084"/>
            </a:xfrm>
            <a:custGeom>
              <a:rect b="b" l="l" r="r" t="t"/>
              <a:pathLst>
                <a:path extrusionOk="0" h="2144" w="2145">
                  <a:moveTo>
                    <a:pt x="1072" y="0"/>
                  </a:moveTo>
                  <a:cubicBezTo>
                    <a:pt x="477" y="0"/>
                    <a:pt x="1" y="477"/>
                    <a:pt x="1" y="1072"/>
                  </a:cubicBezTo>
                  <a:cubicBezTo>
                    <a:pt x="1" y="1667"/>
                    <a:pt x="477" y="2144"/>
                    <a:pt x="1072" y="2144"/>
                  </a:cubicBezTo>
                  <a:cubicBezTo>
                    <a:pt x="1668" y="2144"/>
                    <a:pt x="2144" y="1667"/>
                    <a:pt x="2144" y="1072"/>
                  </a:cubicBezTo>
                  <a:cubicBezTo>
                    <a:pt x="2144" y="500"/>
                    <a:pt x="1668"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55"/>
            <p:cNvSpPr/>
            <p:nvPr/>
          </p:nvSpPr>
          <p:spPr>
            <a:xfrm>
              <a:off x="3571490" y="4332355"/>
              <a:ext cx="32072" cy="64084"/>
            </a:xfrm>
            <a:custGeom>
              <a:rect b="b" l="l" r="r" t="t"/>
              <a:pathLst>
                <a:path extrusionOk="0" h="2144" w="1073">
                  <a:moveTo>
                    <a:pt x="0" y="0"/>
                  </a:moveTo>
                  <a:lnTo>
                    <a:pt x="0" y="2144"/>
                  </a:lnTo>
                  <a:cubicBezTo>
                    <a:pt x="596" y="2144"/>
                    <a:pt x="1072" y="1667"/>
                    <a:pt x="1072" y="1072"/>
                  </a:cubicBezTo>
                  <a:cubicBezTo>
                    <a:pt x="1072" y="500"/>
                    <a:pt x="596"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55"/>
            <p:cNvSpPr/>
            <p:nvPr/>
          </p:nvSpPr>
          <p:spPr>
            <a:xfrm>
              <a:off x="3598541" y="4271857"/>
              <a:ext cx="64084" cy="64084"/>
            </a:xfrm>
            <a:custGeom>
              <a:rect b="b" l="l" r="r" t="t"/>
              <a:pathLst>
                <a:path extrusionOk="0" h="2144" w="2144">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5"/>
            <p:cNvSpPr/>
            <p:nvPr/>
          </p:nvSpPr>
          <p:spPr>
            <a:xfrm>
              <a:off x="3630583" y="4271140"/>
              <a:ext cx="32042" cy="64084"/>
            </a:xfrm>
            <a:custGeom>
              <a:rect b="b" l="l" r="r" t="t"/>
              <a:pathLst>
                <a:path extrusionOk="0" h="2144" w="1072">
                  <a:moveTo>
                    <a:pt x="0" y="0"/>
                  </a:moveTo>
                  <a:lnTo>
                    <a:pt x="0" y="2144"/>
                  </a:lnTo>
                  <a:cubicBezTo>
                    <a:pt x="595" y="2144"/>
                    <a:pt x="1072" y="1667"/>
                    <a:pt x="1072" y="1072"/>
                  </a:cubicBezTo>
                  <a:cubicBezTo>
                    <a:pt x="1072" y="500"/>
                    <a:pt x="595"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5"/>
            <p:cNvSpPr/>
            <p:nvPr/>
          </p:nvSpPr>
          <p:spPr>
            <a:xfrm>
              <a:off x="3642659" y="4201376"/>
              <a:ext cx="64114" cy="64084"/>
            </a:xfrm>
            <a:custGeom>
              <a:rect b="b" l="l" r="r" t="t"/>
              <a:pathLst>
                <a:path extrusionOk="0" h="2144"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55"/>
            <p:cNvSpPr/>
            <p:nvPr/>
          </p:nvSpPr>
          <p:spPr>
            <a:xfrm>
              <a:off x="3674701" y="4201376"/>
              <a:ext cx="32072" cy="64084"/>
            </a:xfrm>
            <a:custGeom>
              <a:rect b="b" l="l" r="r" t="t"/>
              <a:pathLst>
                <a:path extrusionOk="0" h="2144" w="1073">
                  <a:moveTo>
                    <a:pt x="1" y="1"/>
                  </a:moveTo>
                  <a:lnTo>
                    <a:pt x="1" y="2144"/>
                  </a:lnTo>
                  <a:cubicBezTo>
                    <a:pt x="596" y="2144"/>
                    <a:pt x="1072" y="1668"/>
                    <a:pt x="1072" y="1072"/>
                  </a:cubicBezTo>
                  <a:cubicBezTo>
                    <a:pt x="1072"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7" name="Google Shape;4117;p55"/>
          <p:cNvGrpSpPr/>
          <p:nvPr/>
        </p:nvGrpSpPr>
        <p:grpSpPr>
          <a:xfrm>
            <a:off x="4038814" y="4146557"/>
            <a:ext cx="343826" cy="343139"/>
            <a:chOff x="4076914" y="4146557"/>
            <a:chExt cx="343826" cy="343139"/>
          </a:xfrm>
        </p:grpSpPr>
        <p:sp>
          <p:nvSpPr>
            <p:cNvPr id="4118" name="Google Shape;4118;p55"/>
            <p:cNvSpPr/>
            <p:nvPr/>
          </p:nvSpPr>
          <p:spPr>
            <a:xfrm>
              <a:off x="4076914" y="4146557"/>
              <a:ext cx="189383" cy="339580"/>
            </a:xfrm>
            <a:custGeom>
              <a:rect b="b" l="l" r="r" t="t"/>
              <a:pathLst>
                <a:path extrusionOk="0" h="11361" w="6336">
                  <a:moveTo>
                    <a:pt x="5740" y="1"/>
                  </a:moveTo>
                  <a:cubicBezTo>
                    <a:pt x="2549" y="1"/>
                    <a:pt x="1" y="2573"/>
                    <a:pt x="1" y="5740"/>
                  </a:cubicBezTo>
                  <a:cubicBezTo>
                    <a:pt x="1" y="8526"/>
                    <a:pt x="1977" y="10860"/>
                    <a:pt x="4597" y="11360"/>
                  </a:cubicBezTo>
                  <a:lnTo>
                    <a:pt x="6335" y="5740"/>
                  </a:lnTo>
                  <a:lnTo>
                    <a:pt x="5740"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55"/>
            <p:cNvSpPr/>
            <p:nvPr/>
          </p:nvSpPr>
          <p:spPr>
            <a:xfrm>
              <a:off x="4215724" y="4318127"/>
              <a:ext cx="175126" cy="171569"/>
            </a:xfrm>
            <a:custGeom>
              <a:rect b="b" l="l" r="r" t="t"/>
              <a:pathLst>
                <a:path extrusionOk="0" h="5740" w="5859">
                  <a:moveTo>
                    <a:pt x="1120" y="0"/>
                  </a:moveTo>
                  <a:lnTo>
                    <a:pt x="0" y="5620"/>
                  </a:lnTo>
                  <a:cubicBezTo>
                    <a:pt x="358" y="5716"/>
                    <a:pt x="739" y="5739"/>
                    <a:pt x="1120" y="5739"/>
                  </a:cubicBezTo>
                  <a:cubicBezTo>
                    <a:pt x="3096" y="5739"/>
                    <a:pt x="4811" y="4763"/>
                    <a:pt x="5859" y="3239"/>
                  </a:cubicBezTo>
                  <a:lnTo>
                    <a:pt x="171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55"/>
            <p:cNvSpPr/>
            <p:nvPr/>
          </p:nvSpPr>
          <p:spPr>
            <a:xfrm>
              <a:off x="4249171" y="4318127"/>
              <a:ext cx="141679" cy="171569"/>
            </a:xfrm>
            <a:custGeom>
              <a:rect b="b" l="l" r="r" t="t"/>
              <a:pathLst>
                <a:path extrusionOk="0" h="5740" w="4740">
                  <a:moveTo>
                    <a:pt x="1" y="0"/>
                  </a:moveTo>
                  <a:lnTo>
                    <a:pt x="1" y="5739"/>
                  </a:lnTo>
                  <a:cubicBezTo>
                    <a:pt x="1977" y="5739"/>
                    <a:pt x="3692" y="4763"/>
                    <a:pt x="4740" y="3239"/>
                  </a:cubicBezTo>
                  <a:lnTo>
                    <a:pt x="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55"/>
            <p:cNvSpPr/>
            <p:nvPr/>
          </p:nvSpPr>
          <p:spPr>
            <a:xfrm>
              <a:off x="4249171" y="4146557"/>
              <a:ext cx="171569" cy="268382"/>
            </a:xfrm>
            <a:custGeom>
              <a:rect b="b" l="l" r="r" t="t"/>
              <a:pathLst>
                <a:path extrusionOk="0" h="8979" w="5740">
                  <a:moveTo>
                    <a:pt x="1" y="1"/>
                  </a:moveTo>
                  <a:lnTo>
                    <a:pt x="1" y="5740"/>
                  </a:lnTo>
                  <a:lnTo>
                    <a:pt x="4740" y="8979"/>
                  </a:lnTo>
                  <a:cubicBezTo>
                    <a:pt x="5359" y="8050"/>
                    <a:pt x="5740" y="6931"/>
                    <a:pt x="5740" y="5740"/>
                  </a:cubicBezTo>
                  <a:cubicBezTo>
                    <a:pt x="5740" y="2549"/>
                    <a:pt x="3168"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55"/>
            <p:cNvSpPr/>
            <p:nvPr/>
          </p:nvSpPr>
          <p:spPr>
            <a:xfrm>
              <a:off x="4121062" y="4190705"/>
              <a:ext cx="144518" cy="252003"/>
            </a:xfrm>
            <a:custGeom>
              <a:rect b="b" l="l" r="r" t="t"/>
              <a:pathLst>
                <a:path extrusionOk="0" h="8431" w="4835">
                  <a:moveTo>
                    <a:pt x="4263" y="0"/>
                  </a:moveTo>
                  <a:cubicBezTo>
                    <a:pt x="1905" y="0"/>
                    <a:pt x="0" y="1905"/>
                    <a:pt x="0" y="4263"/>
                  </a:cubicBezTo>
                  <a:cubicBezTo>
                    <a:pt x="0" y="6311"/>
                    <a:pt x="1453" y="8050"/>
                    <a:pt x="3406" y="8431"/>
                  </a:cubicBezTo>
                  <a:lnTo>
                    <a:pt x="4834" y="4263"/>
                  </a:lnTo>
                  <a:lnTo>
                    <a:pt x="426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5"/>
            <p:cNvSpPr/>
            <p:nvPr/>
          </p:nvSpPr>
          <p:spPr>
            <a:xfrm>
              <a:off x="4223555" y="4318127"/>
              <a:ext cx="129573" cy="127421"/>
            </a:xfrm>
            <a:custGeom>
              <a:rect b="b" l="l" r="r" t="t"/>
              <a:pathLst>
                <a:path extrusionOk="0" h="4263" w="4335">
                  <a:moveTo>
                    <a:pt x="834" y="0"/>
                  </a:moveTo>
                  <a:lnTo>
                    <a:pt x="0" y="4168"/>
                  </a:lnTo>
                  <a:cubicBezTo>
                    <a:pt x="262" y="4215"/>
                    <a:pt x="524" y="4263"/>
                    <a:pt x="834" y="4263"/>
                  </a:cubicBezTo>
                  <a:cubicBezTo>
                    <a:pt x="2287" y="4263"/>
                    <a:pt x="3573" y="3501"/>
                    <a:pt x="4335" y="2405"/>
                  </a:cubicBezTo>
                  <a:lnTo>
                    <a:pt x="142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5"/>
            <p:cNvSpPr/>
            <p:nvPr/>
          </p:nvSpPr>
          <p:spPr>
            <a:xfrm>
              <a:off x="4248454" y="4318127"/>
              <a:ext cx="104675" cy="127421"/>
            </a:xfrm>
            <a:custGeom>
              <a:rect b="b" l="l" r="r" t="t"/>
              <a:pathLst>
                <a:path extrusionOk="0" h="4263" w="3502">
                  <a:moveTo>
                    <a:pt x="1" y="0"/>
                  </a:moveTo>
                  <a:lnTo>
                    <a:pt x="1" y="4263"/>
                  </a:lnTo>
                  <a:cubicBezTo>
                    <a:pt x="1454" y="4263"/>
                    <a:pt x="2740" y="3501"/>
                    <a:pt x="3502" y="2405"/>
                  </a:cubicBezTo>
                  <a:lnTo>
                    <a:pt x="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5"/>
            <p:cNvSpPr/>
            <p:nvPr/>
          </p:nvSpPr>
          <p:spPr>
            <a:xfrm>
              <a:off x="4248454" y="4190705"/>
              <a:ext cx="127451" cy="199336"/>
            </a:xfrm>
            <a:custGeom>
              <a:rect b="b" l="l" r="r" t="t"/>
              <a:pathLst>
                <a:path extrusionOk="0" h="6669" w="4264">
                  <a:moveTo>
                    <a:pt x="1" y="0"/>
                  </a:moveTo>
                  <a:lnTo>
                    <a:pt x="1" y="4263"/>
                  </a:lnTo>
                  <a:lnTo>
                    <a:pt x="3502" y="6668"/>
                  </a:lnTo>
                  <a:cubicBezTo>
                    <a:pt x="3978" y="5978"/>
                    <a:pt x="4264" y="5144"/>
                    <a:pt x="4264" y="4263"/>
                  </a:cubicBezTo>
                  <a:cubicBezTo>
                    <a:pt x="4264" y="1905"/>
                    <a:pt x="2335" y="0"/>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6" name="Google Shape;4126;p55"/>
          <p:cNvGrpSpPr/>
          <p:nvPr/>
        </p:nvGrpSpPr>
        <p:grpSpPr>
          <a:xfrm>
            <a:off x="4782742" y="4143718"/>
            <a:ext cx="344544" cy="344544"/>
            <a:chOff x="4744642" y="4143718"/>
            <a:chExt cx="344544" cy="344544"/>
          </a:xfrm>
        </p:grpSpPr>
        <p:sp>
          <p:nvSpPr>
            <p:cNvPr id="4127" name="Google Shape;4127;p55"/>
            <p:cNvSpPr/>
            <p:nvPr/>
          </p:nvSpPr>
          <p:spPr>
            <a:xfrm>
              <a:off x="4766701" y="4337346"/>
              <a:ext cx="20684" cy="56970"/>
            </a:xfrm>
            <a:custGeom>
              <a:rect b="b" l="l" r="r" t="t"/>
              <a:pathLst>
                <a:path extrusionOk="0" h="1906" w="692">
                  <a:moveTo>
                    <a:pt x="1" y="0"/>
                  </a:moveTo>
                  <a:lnTo>
                    <a:pt x="1"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55"/>
            <p:cNvSpPr/>
            <p:nvPr/>
          </p:nvSpPr>
          <p:spPr>
            <a:xfrm>
              <a:off x="4766701" y="4143718"/>
              <a:ext cx="20684" cy="49857"/>
            </a:xfrm>
            <a:custGeom>
              <a:rect b="b" l="l" r="r" t="t"/>
              <a:pathLst>
                <a:path extrusionOk="0" h="1668" w="692">
                  <a:moveTo>
                    <a:pt x="1" y="1"/>
                  </a:moveTo>
                  <a:lnTo>
                    <a:pt x="1"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55"/>
            <p:cNvSpPr/>
            <p:nvPr/>
          </p:nvSpPr>
          <p:spPr>
            <a:xfrm>
              <a:off x="4766701" y="4236975"/>
              <a:ext cx="20684" cy="56970"/>
            </a:xfrm>
            <a:custGeom>
              <a:rect b="b" l="l" r="r" t="t"/>
              <a:pathLst>
                <a:path extrusionOk="0" h="1906" w="692">
                  <a:moveTo>
                    <a:pt x="1" y="0"/>
                  </a:moveTo>
                  <a:lnTo>
                    <a:pt x="1"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55"/>
            <p:cNvSpPr/>
            <p:nvPr/>
          </p:nvSpPr>
          <p:spPr>
            <a:xfrm>
              <a:off x="5022263" y="4184309"/>
              <a:ext cx="66924" cy="60527"/>
            </a:xfrm>
            <a:custGeom>
              <a:rect b="b" l="l" r="r" t="t"/>
              <a:pathLst>
                <a:path extrusionOk="0" h="2025" w="2239">
                  <a:moveTo>
                    <a:pt x="333" y="0"/>
                  </a:moveTo>
                  <a:lnTo>
                    <a:pt x="0" y="1024"/>
                  </a:lnTo>
                  <a:lnTo>
                    <a:pt x="333" y="2024"/>
                  </a:lnTo>
                  <a:lnTo>
                    <a:pt x="2239" y="2024"/>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55"/>
            <p:cNvSpPr/>
            <p:nvPr/>
          </p:nvSpPr>
          <p:spPr>
            <a:xfrm>
              <a:off x="5022263" y="4215604"/>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55"/>
            <p:cNvSpPr/>
            <p:nvPr/>
          </p:nvSpPr>
          <p:spPr>
            <a:xfrm>
              <a:off x="4766701" y="4438405"/>
              <a:ext cx="20684" cy="49857"/>
            </a:xfrm>
            <a:custGeom>
              <a:rect b="b" l="l" r="r" t="t"/>
              <a:pathLst>
                <a:path extrusionOk="0" h="1668" w="692">
                  <a:moveTo>
                    <a:pt x="1" y="1"/>
                  </a:moveTo>
                  <a:lnTo>
                    <a:pt x="1"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55"/>
            <p:cNvSpPr/>
            <p:nvPr/>
          </p:nvSpPr>
          <p:spPr>
            <a:xfrm>
              <a:off x="4828633" y="4184309"/>
              <a:ext cx="203611" cy="60527"/>
            </a:xfrm>
            <a:custGeom>
              <a:rect b="b" l="l" r="r" t="t"/>
              <a:pathLst>
                <a:path extrusionOk="0" h="2025" w="6812">
                  <a:moveTo>
                    <a:pt x="882" y="0"/>
                  </a:moveTo>
                  <a:lnTo>
                    <a:pt x="1" y="1024"/>
                  </a:lnTo>
                  <a:lnTo>
                    <a:pt x="882" y="2024"/>
                  </a:lnTo>
                  <a:lnTo>
                    <a:pt x="6811" y="2024"/>
                  </a:lnTo>
                  <a:lnTo>
                    <a:pt x="6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55"/>
            <p:cNvSpPr/>
            <p:nvPr/>
          </p:nvSpPr>
          <p:spPr>
            <a:xfrm>
              <a:off x="4828633" y="4215604"/>
              <a:ext cx="203611" cy="30637"/>
            </a:xfrm>
            <a:custGeom>
              <a:rect b="b" l="l" r="r" t="t"/>
              <a:pathLst>
                <a:path extrusionOk="0" h="1025" w="6812">
                  <a:moveTo>
                    <a:pt x="1" y="1"/>
                  </a:moveTo>
                  <a:lnTo>
                    <a:pt x="882" y="1025"/>
                  </a:lnTo>
                  <a:lnTo>
                    <a:pt x="6811" y="1025"/>
                  </a:lnTo>
                  <a:lnTo>
                    <a:pt x="681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5"/>
            <p:cNvSpPr/>
            <p:nvPr/>
          </p:nvSpPr>
          <p:spPr>
            <a:xfrm>
              <a:off x="5022263" y="4285368"/>
              <a:ext cx="66924" cy="60527"/>
            </a:xfrm>
            <a:custGeom>
              <a:rect b="b" l="l" r="r" t="t"/>
              <a:pathLst>
                <a:path extrusionOk="0" h="2025" w="2239">
                  <a:moveTo>
                    <a:pt x="333" y="1"/>
                  </a:moveTo>
                  <a:lnTo>
                    <a:pt x="0" y="1001"/>
                  </a:lnTo>
                  <a:lnTo>
                    <a:pt x="333" y="2025"/>
                  </a:lnTo>
                  <a:lnTo>
                    <a:pt x="2239" y="2025"/>
                  </a:lnTo>
                  <a:lnTo>
                    <a:pt x="223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5"/>
            <p:cNvSpPr/>
            <p:nvPr/>
          </p:nvSpPr>
          <p:spPr>
            <a:xfrm>
              <a:off x="5022263" y="4315975"/>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55"/>
            <p:cNvSpPr/>
            <p:nvPr/>
          </p:nvSpPr>
          <p:spPr>
            <a:xfrm>
              <a:off x="4828633" y="4285368"/>
              <a:ext cx="203611" cy="60527"/>
            </a:xfrm>
            <a:custGeom>
              <a:rect b="b" l="l" r="r" t="t"/>
              <a:pathLst>
                <a:path extrusionOk="0" h="2025" w="6812">
                  <a:moveTo>
                    <a:pt x="882" y="1"/>
                  </a:moveTo>
                  <a:lnTo>
                    <a:pt x="1" y="1001"/>
                  </a:lnTo>
                  <a:lnTo>
                    <a:pt x="882" y="2025"/>
                  </a:lnTo>
                  <a:lnTo>
                    <a:pt x="6811" y="2025"/>
                  </a:lnTo>
                  <a:lnTo>
                    <a:pt x="681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55"/>
            <p:cNvSpPr/>
            <p:nvPr/>
          </p:nvSpPr>
          <p:spPr>
            <a:xfrm>
              <a:off x="4828633" y="4315975"/>
              <a:ext cx="203611" cy="30637"/>
            </a:xfrm>
            <a:custGeom>
              <a:rect b="b" l="l" r="r" t="t"/>
              <a:pathLst>
                <a:path extrusionOk="0" h="1025" w="6812">
                  <a:moveTo>
                    <a:pt x="1" y="1"/>
                  </a:moveTo>
                  <a:lnTo>
                    <a:pt x="882" y="1025"/>
                  </a:lnTo>
                  <a:lnTo>
                    <a:pt x="6811" y="1025"/>
                  </a:lnTo>
                  <a:lnTo>
                    <a:pt x="68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55"/>
            <p:cNvSpPr/>
            <p:nvPr/>
          </p:nvSpPr>
          <p:spPr>
            <a:xfrm>
              <a:off x="5022263" y="4386456"/>
              <a:ext cx="66924" cy="60527"/>
            </a:xfrm>
            <a:custGeom>
              <a:rect b="b" l="l" r="r" t="t"/>
              <a:pathLst>
                <a:path extrusionOk="0" h="2025" w="2239">
                  <a:moveTo>
                    <a:pt x="333" y="0"/>
                  </a:moveTo>
                  <a:lnTo>
                    <a:pt x="0" y="1024"/>
                  </a:lnTo>
                  <a:lnTo>
                    <a:pt x="333" y="2025"/>
                  </a:lnTo>
                  <a:lnTo>
                    <a:pt x="2239" y="2025"/>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5"/>
            <p:cNvSpPr/>
            <p:nvPr/>
          </p:nvSpPr>
          <p:spPr>
            <a:xfrm>
              <a:off x="5022263" y="4417064"/>
              <a:ext cx="66924" cy="29920"/>
            </a:xfrm>
            <a:custGeom>
              <a:rect b="b" l="l" r="r" t="t"/>
              <a:pathLst>
                <a:path extrusionOk="0" h="1001" w="2239">
                  <a:moveTo>
                    <a:pt x="0" y="0"/>
                  </a:moveTo>
                  <a:lnTo>
                    <a:pt x="333" y="1001"/>
                  </a:lnTo>
                  <a:lnTo>
                    <a:pt x="2239" y="1001"/>
                  </a:lnTo>
                  <a:lnTo>
                    <a:pt x="22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55"/>
            <p:cNvSpPr/>
            <p:nvPr/>
          </p:nvSpPr>
          <p:spPr>
            <a:xfrm>
              <a:off x="4828633" y="4386456"/>
              <a:ext cx="203611" cy="60527"/>
            </a:xfrm>
            <a:custGeom>
              <a:rect b="b" l="l" r="r" t="t"/>
              <a:pathLst>
                <a:path extrusionOk="0" h="2025" w="6812">
                  <a:moveTo>
                    <a:pt x="882" y="0"/>
                  </a:moveTo>
                  <a:lnTo>
                    <a:pt x="1" y="1024"/>
                  </a:lnTo>
                  <a:lnTo>
                    <a:pt x="882" y="2025"/>
                  </a:lnTo>
                  <a:lnTo>
                    <a:pt x="6811" y="2025"/>
                  </a:lnTo>
                  <a:lnTo>
                    <a:pt x="6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55"/>
            <p:cNvSpPr/>
            <p:nvPr/>
          </p:nvSpPr>
          <p:spPr>
            <a:xfrm>
              <a:off x="4828633" y="4417064"/>
              <a:ext cx="203611" cy="29920"/>
            </a:xfrm>
            <a:custGeom>
              <a:rect b="b" l="l" r="r" t="t"/>
              <a:pathLst>
                <a:path extrusionOk="0" h="1001" w="6812">
                  <a:moveTo>
                    <a:pt x="1" y="0"/>
                  </a:moveTo>
                  <a:lnTo>
                    <a:pt x="882" y="1001"/>
                  </a:lnTo>
                  <a:lnTo>
                    <a:pt x="6811" y="1001"/>
                  </a:lnTo>
                  <a:lnTo>
                    <a:pt x="681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55"/>
            <p:cNvSpPr/>
            <p:nvPr/>
          </p:nvSpPr>
          <p:spPr>
            <a:xfrm>
              <a:off x="4744642" y="4182874"/>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5"/>
            <p:cNvSpPr/>
            <p:nvPr/>
          </p:nvSpPr>
          <p:spPr>
            <a:xfrm>
              <a:off x="4744642" y="4215604"/>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5"/>
            <p:cNvSpPr/>
            <p:nvPr/>
          </p:nvSpPr>
          <p:spPr>
            <a:xfrm>
              <a:off x="4744642" y="4283963"/>
              <a:ext cx="64084" cy="64084"/>
            </a:xfrm>
            <a:custGeom>
              <a:rect b="b" l="l" r="r" t="t"/>
              <a:pathLst>
                <a:path extrusionOk="0" h="2144" w="2144">
                  <a:moveTo>
                    <a:pt x="1072" y="0"/>
                  </a:moveTo>
                  <a:cubicBezTo>
                    <a:pt x="477" y="0"/>
                    <a:pt x="0" y="476"/>
                    <a:pt x="0" y="1072"/>
                  </a:cubicBezTo>
                  <a:cubicBezTo>
                    <a:pt x="0" y="1667"/>
                    <a:pt x="477" y="2143"/>
                    <a:pt x="1072" y="2143"/>
                  </a:cubicBezTo>
                  <a:cubicBezTo>
                    <a:pt x="1667" y="2119"/>
                    <a:pt x="2144" y="1643"/>
                    <a:pt x="2144" y="1072"/>
                  </a:cubicBezTo>
                  <a:cubicBezTo>
                    <a:pt x="2144"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5"/>
            <p:cNvSpPr/>
            <p:nvPr/>
          </p:nvSpPr>
          <p:spPr>
            <a:xfrm>
              <a:off x="4744642" y="4315975"/>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5"/>
            <p:cNvSpPr/>
            <p:nvPr/>
          </p:nvSpPr>
          <p:spPr>
            <a:xfrm>
              <a:off x="4744642" y="4385021"/>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55"/>
            <p:cNvSpPr/>
            <p:nvPr/>
          </p:nvSpPr>
          <p:spPr>
            <a:xfrm>
              <a:off x="4744642" y="4416346"/>
              <a:ext cx="64084" cy="32759"/>
            </a:xfrm>
            <a:custGeom>
              <a:rect b="b" l="l" r="r" t="t"/>
              <a:pathLst>
                <a:path extrusionOk="0" h="1096" w="2144">
                  <a:moveTo>
                    <a:pt x="0" y="0"/>
                  </a:moveTo>
                  <a:cubicBezTo>
                    <a:pt x="0" y="596"/>
                    <a:pt x="477" y="1096"/>
                    <a:pt x="1072" y="1096"/>
                  </a:cubicBezTo>
                  <a:cubicBezTo>
                    <a:pt x="1667" y="1096"/>
                    <a:pt x="2144" y="620"/>
                    <a:pt x="2144"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9" name="Google Shape;4149;p55"/>
          <p:cNvGrpSpPr/>
          <p:nvPr/>
        </p:nvGrpSpPr>
        <p:grpSpPr>
          <a:xfrm>
            <a:off x="5523800" y="4152266"/>
            <a:ext cx="343856" cy="344544"/>
            <a:chOff x="5409500" y="4152266"/>
            <a:chExt cx="343856" cy="344544"/>
          </a:xfrm>
        </p:grpSpPr>
        <p:sp>
          <p:nvSpPr>
            <p:cNvPr id="4150" name="Google Shape;4150;p55"/>
            <p:cNvSpPr/>
            <p:nvPr/>
          </p:nvSpPr>
          <p:spPr>
            <a:xfrm>
              <a:off x="5519855" y="4314570"/>
              <a:ext cx="162303" cy="20654"/>
            </a:xfrm>
            <a:custGeom>
              <a:rect b="b" l="l" r="r" t="t"/>
              <a:pathLst>
                <a:path extrusionOk="0" h="691" w="5430">
                  <a:moveTo>
                    <a:pt x="0" y="0"/>
                  </a:moveTo>
                  <a:lnTo>
                    <a:pt x="0" y="691"/>
                  </a:lnTo>
                  <a:lnTo>
                    <a:pt x="5430" y="691"/>
                  </a:lnTo>
                  <a:lnTo>
                    <a:pt x="543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55"/>
            <p:cNvSpPr/>
            <p:nvPr/>
          </p:nvSpPr>
          <p:spPr>
            <a:xfrm>
              <a:off x="5519855" y="4324524"/>
              <a:ext cx="162303" cy="9296"/>
            </a:xfrm>
            <a:custGeom>
              <a:rect b="b" l="l" r="r" t="t"/>
              <a:pathLst>
                <a:path extrusionOk="0" h="311" w="5430">
                  <a:moveTo>
                    <a:pt x="0" y="0"/>
                  </a:moveTo>
                  <a:lnTo>
                    <a:pt x="0" y="310"/>
                  </a:lnTo>
                  <a:lnTo>
                    <a:pt x="5430" y="310"/>
                  </a:lnTo>
                  <a:lnTo>
                    <a:pt x="543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55"/>
            <p:cNvSpPr/>
            <p:nvPr/>
          </p:nvSpPr>
          <p:spPr>
            <a:xfrm>
              <a:off x="5519855" y="4350140"/>
              <a:ext cx="92569" cy="103240"/>
            </a:xfrm>
            <a:custGeom>
              <a:rect b="b" l="l" r="r" t="t"/>
              <a:pathLst>
                <a:path extrusionOk="0" h="3454" w="3097">
                  <a:moveTo>
                    <a:pt x="0" y="1"/>
                  </a:moveTo>
                  <a:lnTo>
                    <a:pt x="524" y="644"/>
                  </a:lnTo>
                  <a:lnTo>
                    <a:pt x="1667" y="644"/>
                  </a:lnTo>
                  <a:cubicBezTo>
                    <a:pt x="2096" y="644"/>
                    <a:pt x="2429" y="977"/>
                    <a:pt x="2429" y="1406"/>
                  </a:cubicBezTo>
                  <a:lnTo>
                    <a:pt x="2429" y="3454"/>
                  </a:lnTo>
                  <a:lnTo>
                    <a:pt x="3096" y="3454"/>
                  </a:lnTo>
                  <a:lnTo>
                    <a:pt x="3096" y="1430"/>
                  </a:lnTo>
                  <a:cubicBezTo>
                    <a:pt x="3096" y="620"/>
                    <a:pt x="2453" y="1"/>
                    <a:pt x="166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5"/>
            <p:cNvSpPr/>
            <p:nvPr/>
          </p:nvSpPr>
          <p:spPr>
            <a:xfrm>
              <a:off x="5519855" y="4196384"/>
              <a:ext cx="92569" cy="103240"/>
            </a:xfrm>
            <a:custGeom>
              <a:rect b="b" l="l" r="r" t="t"/>
              <a:pathLst>
                <a:path extrusionOk="0" h="3454" w="3097">
                  <a:moveTo>
                    <a:pt x="2429" y="1"/>
                  </a:moveTo>
                  <a:lnTo>
                    <a:pt x="2429" y="2025"/>
                  </a:lnTo>
                  <a:cubicBezTo>
                    <a:pt x="2429" y="2430"/>
                    <a:pt x="2096" y="2763"/>
                    <a:pt x="1667" y="2763"/>
                  </a:cubicBezTo>
                  <a:lnTo>
                    <a:pt x="524" y="2763"/>
                  </a:lnTo>
                  <a:lnTo>
                    <a:pt x="0" y="3454"/>
                  </a:lnTo>
                  <a:lnTo>
                    <a:pt x="1667" y="3454"/>
                  </a:lnTo>
                  <a:cubicBezTo>
                    <a:pt x="2453" y="3454"/>
                    <a:pt x="3096" y="2811"/>
                    <a:pt x="3096" y="2025"/>
                  </a:cubicBezTo>
                  <a:lnTo>
                    <a:pt x="3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5"/>
            <p:cNvSpPr/>
            <p:nvPr/>
          </p:nvSpPr>
          <p:spPr>
            <a:xfrm>
              <a:off x="5559011" y="4434849"/>
              <a:ext cx="86860" cy="61962"/>
            </a:xfrm>
            <a:custGeom>
              <a:rect b="b" l="l" r="r" t="t"/>
              <a:pathLst>
                <a:path extrusionOk="0" h="2073" w="2906">
                  <a:moveTo>
                    <a:pt x="0" y="1"/>
                  </a:moveTo>
                  <a:lnTo>
                    <a:pt x="0" y="2073"/>
                  </a:lnTo>
                  <a:lnTo>
                    <a:pt x="2905" y="2073"/>
                  </a:lnTo>
                  <a:lnTo>
                    <a:pt x="290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5"/>
            <p:cNvSpPr/>
            <p:nvPr/>
          </p:nvSpPr>
          <p:spPr>
            <a:xfrm>
              <a:off x="5559011" y="4152266"/>
              <a:ext cx="86860" cy="62679"/>
            </a:xfrm>
            <a:custGeom>
              <a:rect b="b" l="l" r="r" t="t"/>
              <a:pathLst>
                <a:path extrusionOk="0" h="2097" w="2906">
                  <a:moveTo>
                    <a:pt x="0" y="0"/>
                  </a:moveTo>
                  <a:lnTo>
                    <a:pt x="0" y="2096"/>
                  </a:lnTo>
                  <a:lnTo>
                    <a:pt x="2905" y="2096"/>
                  </a:lnTo>
                  <a:lnTo>
                    <a:pt x="290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5"/>
            <p:cNvSpPr/>
            <p:nvPr/>
          </p:nvSpPr>
          <p:spPr>
            <a:xfrm>
              <a:off x="5667184" y="4293199"/>
              <a:ext cx="86173" cy="61962"/>
            </a:xfrm>
            <a:custGeom>
              <a:rect b="b" l="l" r="r" t="t"/>
              <a:pathLst>
                <a:path extrusionOk="0" h="2073" w="2883">
                  <a:moveTo>
                    <a:pt x="1" y="1"/>
                  </a:moveTo>
                  <a:lnTo>
                    <a:pt x="1" y="2072"/>
                  </a:lnTo>
                  <a:lnTo>
                    <a:pt x="2882" y="2072"/>
                  </a:lnTo>
                  <a:lnTo>
                    <a:pt x="2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55"/>
            <p:cNvSpPr/>
            <p:nvPr/>
          </p:nvSpPr>
          <p:spPr>
            <a:xfrm>
              <a:off x="5667184" y="4324524"/>
              <a:ext cx="86173" cy="30637"/>
            </a:xfrm>
            <a:custGeom>
              <a:rect b="b" l="l" r="r" t="t"/>
              <a:pathLst>
                <a:path extrusionOk="0" h="1025" w="2883">
                  <a:moveTo>
                    <a:pt x="1" y="0"/>
                  </a:moveTo>
                  <a:lnTo>
                    <a:pt x="1" y="1024"/>
                  </a:lnTo>
                  <a:lnTo>
                    <a:pt x="2882" y="1024"/>
                  </a:lnTo>
                  <a:lnTo>
                    <a:pt x="2882"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55"/>
            <p:cNvSpPr/>
            <p:nvPr/>
          </p:nvSpPr>
          <p:spPr>
            <a:xfrm>
              <a:off x="5409500" y="4278971"/>
              <a:ext cx="126046" cy="90417"/>
            </a:xfrm>
            <a:custGeom>
              <a:rect b="b" l="l" r="r" t="t"/>
              <a:pathLst>
                <a:path extrusionOk="0" h="3025" w="4217">
                  <a:moveTo>
                    <a:pt x="1" y="0"/>
                  </a:moveTo>
                  <a:lnTo>
                    <a:pt x="1" y="3025"/>
                  </a:lnTo>
                  <a:lnTo>
                    <a:pt x="4216" y="3025"/>
                  </a:lnTo>
                  <a:lnTo>
                    <a:pt x="421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5"/>
            <p:cNvSpPr/>
            <p:nvPr/>
          </p:nvSpPr>
          <p:spPr>
            <a:xfrm>
              <a:off x="5409500" y="4324524"/>
              <a:ext cx="126046" cy="44865"/>
            </a:xfrm>
            <a:custGeom>
              <a:rect b="b" l="l" r="r" t="t"/>
              <a:pathLst>
                <a:path extrusionOk="0" h="1501" w="4217">
                  <a:moveTo>
                    <a:pt x="1" y="0"/>
                  </a:moveTo>
                  <a:lnTo>
                    <a:pt x="1" y="1501"/>
                  </a:lnTo>
                  <a:lnTo>
                    <a:pt x="4216" y="1501"/>
                  </a:lnTo>
                  <a:lnTo>
                    <a:pt x="421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5"/>
            <p:cNvSpPr/>
            <p:nvPr/>
          </p:nvSpPr>
          <p:spPr>
            <a:xfrm>
              <a:off x="5442977" y="4314570"/>
              <a:ext cx="19967" cy="20654"/>
            </a:xfrm>
            <a:custGeom>
              <a:rect b="b" l="l" r="r" t="t"/>
              <a:pathLst>
                <a:path extrusionOk="0" h="691" w="668">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5"/>
            <p:cNvSpPr/>
            <p:nvPr/>
          </p:nvSpPr>
          <p:spPr>
            <a:xfrm>
              <a:off x="5482134" y="4314570"/>
              <a:ext cx="19937" cy="20654"/>
            </a:xfrm>
            <a:custGeom>
              <a:rect b="b" l="l" r="r" t="t"/>
              <a:pathLst>
                <a:path extrusionOk="0" h="691" w="667">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5"/>
            <p:cNvSpPr/>
            <p:nvPr/>
          </p:nvSpPr>
          <p:spPr>
            <a:xfrm>
              <a:off x="5442977" y="4324524"/>
              <a:ext cx="19967" cy="9296"/>
            </a:xfrm>
            <a:custGeom>
              <a:rect b="b" l="l" r="r" t="t"/>
              <a:pathLst>
                <a:path extrusionOk="0" h="311" w="668">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5"/>
            <p:cNvSpPr/>
            <p:nvPr/>
          </p:nvSpPr>
          <p:spPr>
            <a:xfrm>
              <a:off x="5482134" y="4324524"/>
              <a:ext cx="19937" cy="9296"/>
            </a:xfrm>
            <a:custGeom>
              <a:rect b="b" l="l" r="r" t="t"/>
              <a:pathLst>
                <a:path extrusionOk="0" h="311" w="667">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4" name="Google Shape;4164;p55"/>
          <p:cNvGrpSpPr/>
          <p:nvPr/>
        </p:nvGrpSpPr>
        <p:grpSpPr>
          <a:xfrm>
            <a:off x="6273438" y="4160815"/>
            <a:ext cx="344544" cy="343109"/>
            <a:chOff x="6082938" y="4160815"/>
            <a:chExt cx="344544" cy="343109"/>
          </a:xfrm>
        </p:grpSpPr>
        <p:sp>
          <p:nvSpPr>
            <p:cNvPr id="4165" name="Google Shape;4165;p55"/>
            <p:cNvSpPr/>
            <p:nvPr/>
          </p:nvSpPr>
          <p:spPr>
            <a:xfrm>
              <a:off x="6082938" y="4160815"/>
              <a:ext cx="222830" cy="185079"/>
            </a:xfrm>
            <a:custGeom>
              <a:rect b="b" l="l" r="r" t="t"/>
              <a:pathLst>
                <a:path extrusionOk="0" h="6192" w="7455">
                  <a:moveTo>
                    <a:pt x="0" y="0"/>
                  </a:moveTo>
                  <a:lnTo>
                    <a:pt x="0" y="5739"/>
                  </a:lnTo>
                  <a:cubicBezTo>
                    <a:pt x="0" y="5739"/>
                    <a:pt x="2215" y="6192"/>
                    <a:pt x="2882" y="6192"/>
                  </a:cubicBezTo>
                  <a:cubicBezTo>
                    <a:pt x="3573" y="6192"/>
                    <a:pt x="5740" y="5739"/>
                    <a:pt x="5740" y="5739"/>
                  </a:cubicBezTo>
                  <a:cubicBezTo>
                    <a:pt x="5740" y="5739"/>
                    <a:pt x="7454" y="4311"/>
                    <a:pt x="7454" y="2858"/>
                  </a:cubicBezTo>
                  <a:cubicBezTo>
                    <a:pt x="7454" y="1238"/>
                    <a:pt x="5740"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5"/>
            <p:cNvSpPr/>
            <p:nvPr/>
          </p:nvSpPr>
          <p:spPr>
            <a:xfrm>
              <a:off x="6168364" y="4160815"/>
              <a:ext cx="137404" cy="185079"/>
            </a:xfrm>
            <a:custGeom>
              <a:rect b="b" l="l" r="r" t="t"/>
              <a:pathLst>
                <a:path extrusionOk="0" h="6192" w="4597">
                  <a:moveTo>
                    <a:pt x="0" y="0"/>
                  </a:moveTo>
                  <a:lnTo>
                    <a:pt x="0" y="6192"/>
                  </a:lnTo>
                  <a:lnTo>
                    <a:pt x="24" y="6192"/>
                  </a:lnTo>
                  <a:cubicBezTo>
                    <a:pt x="715" y="6192"/>
                    <a:pt x="2882" y="5739"/>
                    <a:pt x="2882" y="5739"/>
                  </a:cubicBezTo>
                  <a:cubicBezTo>
                    <a:pt x="2882" y="5739"/>
                    <a:pt x="4572" y="4334"/>
                    <a:pt x="4572" y="2858"/>
                  </a:cubicBezTo>
                  <a:cubicBezTo>
                    <a:pt x="4596" y="1238"/>
                    <a:pt x="2882" y="0"/>
                    <a:pt x="2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5"/>
            <p:cNvSpPr/>
            <p:nvPr/>
          </p:nvSpPr>
          <p:spPr>
            <a:xfrm>
              <a:off x="6254477" y="4160815"/>
              <a:ext cx="173003" cy="222830"/>
            </a:xfrm>
            <a:custGeom>
              <a:rect b="b" l="l" r="r" t="t"/>
              <a:pathLst>
                <a:path extrusionOk="0" h="7455" w="5788">
                  <a:moveTo>
                    <a:pt x="1" y="0"/>
                  </a:moveTo>
                  <a:lnTo>
                    <a:pt x="1" y="1739"/>
                  </a:lnTo>
                  <a:cubicBezTo>
                    <a:pt x="138" y="1687"/>
                    <a:pt x="263" y="1648"/>
                    <a:pt x="402" y="1648"/>
                  </a:cubicBezTo>
                  <a:cubicBezTo>
                    <a:pt x="456" y="1648"/>
                    <a:pt x="512" y="1654"/>
                    <a:pt x="572" y="1667"/>
                  </a:cubicBezTo>
                  <a:cubicBezTo>
                    <a:pt x="1191" y="1691"/>
                    <a:pt x="1668" y="2215"/>
                    <a:pt x="1715" y="2810"/>
                  </a:cubicBezTo>
                  <a:cubicBezTo>
                    <a:pt x="1739" y="3501"/>
                    <a:pt x="1168" y="4096"/>
                    <a:pt x="477" y="4096"/>
                  </a:cubicBezTo>
                  <a:cubicBezTo>
                    <a:pt x="310" y="4096"/>
                    <a:pt x="167" y="4072"/>
                    <a:pt x="1" y="4001"/>
                  </a:cubicBezTo>
                  <a:lnTo>
                    <a:pt x="1" y="5763"/>
                  </a:lnTo>
                  <a:cubicBezTo>
                    <a:pt x="1" y="5763"/>
                    <a:pt x="1239" y="7454"/>
                    <a:pt x="2906" y="7454"/>
                  </a:cubicBezTo>
                  <a:cubicBezTo>
                    <a:pt x="4454" y="7454"/>
                    <a:pt x="5788" y="5763"/>
                    <a:pt x="5788" y="5763"/>
                  </a:cubicBezTo>
                  <a:lnTo>
                    <a:pt x="5788"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5"/>
            <p:cNvSpPr/>
            <p:nvPr/>
          </p:nvSpPr>
          <p:spPr>
            <a:xfrm>
              <a:off x="6341309" y="4160815"/>
              <a:ext cx="86173" cy="222113"/>
            </a:xfrm>
            <a:custGeom>
              <a:rect b="b" l="l" r="r" t="t"/>
              <a:pathLst>
                <a:path extrusionOk="0" h="7431" w="2883">
                  <a:moveTo>
                    <a:pt x="1" y="0"/>
                  </a:moveTo>
                  <a:lnTo>
                    <a:pt x="1" y="7430"/>
                  </a:lnTo>
                  <a:cubicBezTo>
                    <a:pt x="1549" y="7430"/>
                    <a:pt x="2883" y="5739"/>
                    <a:pt x="2883" y="5739"/>
                  </a:cubicBezTo>
                  <a:lnTo>
                    <a:pt x="2883"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5"/>
            <p:cNvSpPr/>
            <p:nvPr/>
          </p:nvSpPr>
          <p:spPr>
            <a:xfrm>
              <a:off x="6203933" y="4331638"/>
              <a:ext cx="222830" cy="172286"/>
            </a:xfrm>
            <a:custGeom>
              <a:rect b="b" l="l" r="r" t="t"/>
              <a:pathLst>
                <a:path extrusionOk="0" h="5764" w="7455">
                  <a:moveTo>
                    <a:pt x="1692" y="1"/>
                  </a:moveTo>
                  <a:cubicBezTo>
                    <a:pt x="1692" y="1"/>
                    <a:pt x="1" y="1239"/>
                    <a:pt x="1" y="2882"/>
                  </a:cubicBezTo>
                  <a:cubicBezTo>
                    <a:pt x="1" y="4597"/>
                    <a:pt x="1692" y="5764"/>
                    <a:pt x="1692" y="5764"/>
                  </a:cubicBezTo>
                  <a:lnTo>
                    <a:pt x="7455" y="5764"/>
                  </a:lnTo>
                  <a:lnTo>
                    <a:pt x="7455" y="24"/>
                  </a:lnTo>
                  <a:lnTo>
                    <a:pt x="7455" y="1"/>
                  </a:lnTo>
                  <a:lnTo>
                    <a:pt x="5740" y="1"/>
                  </a:lnTo>
                  <a:cubicBezTo>
                    <a:pt x="5812" y="143"/>
                    <a:pt x="5835" y="286"/>
                    <a:pt x="5835" y="477"/>
                  </a:cubicBezTo>
                  <a:cubicBezTo>
                    <a:pt x="5835" y="1130"/>
                    <a:pt x="5264" y="1692"/>
                    <a:pt x="4591" y="1692"/>
                  </a:cubicBezTo>
                  <a:cubicBezTo>
                    <a:pt x="4577" y="1692"/>
                    <a:pt x="4563" y="1692"/>
                    <a:pt x="4549" y="1691"/>
                  </a:cubicBezTo>
                  <a:cubicBezTo>
                    <a:pt x="3906" y="1691"/>
                    <a:pt x="3406" y="1144"/>
                    <a:pt x="3359" y="524"/>
                  </a:cubicBezTo>
                  <a:cubicBezTo>
                    <a:pt x="3359" y="310"/>
                    <a:pt x="3406" y="143"/>
                    <a:pt x="345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5"/>
            <p:cNvSpPr/>
            <p:nvPr/>
          </p:nvSpPr>
          <p:spPr>
            <a:xfrm>
              <a:off x="6341309" y="4332355"/>
              <a:ext cx="86173" cy="171569"/>
            </a:xfrm>
            <a:custGeom>
              <a:rect b="b" l="l" r="r" t="t"/>
              <a:pathLst>
                <a:path extrusionOk="0" h="5740" w="2883">
                  <a:moveTo>
                    <a:pt x="1120" y="0"/>
                  </a:moveTo>
                  <a:cubicBezTo>
                    <a:pt x="1192" y="143"/>
                    <a:pt x="1216" y="286"/>
                    <a:pt x="1216" y="477"/>
                  </a:cubicBezTo>
                  <a:cubicBezTo>
                    <a:pt x="1216" y="1167"/>
                    <a:pt x="668" y="1691"/>
                    <a:pt x="1" y="1691"/>
                  </a:cubicBezTo>
                  <a:lnTo>
                    <a:pt x="1" y="5740"/>
                  </a:lnTo>
                  <a:lnTo>
                    <a:pt x="2883" y="5740"/>
                  </a:lnTo>
                  <a:lnTo>
                    <a:pt x="288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55"/>
            <p:cNvSpPr/>
            <p:nvPr/>
          </p:nvSpPr>
          <p:spPr>
            <a:xfrm>
              <a:off x="6082938" y="4280376"/>
              <a:ext cx="171569" cy="222830"/>
            </a:xfrm>
            <a:custGeom>
              <a:rect b="b" l="l" r="r" t="t"/>
              <a:pathLst>
                <a:path extrusionOk="0" h="7455" w="5740">
                  <a:moveTo>
                    <a:pt x="2912" y="0"/>
                  </a:moveTo>
                  <a:cubicBezTo>
                    <a:pt x="2239" y="0"/>
                    <a:pt x="1667" y="563"/>
                    <a:pt x="1667" y="1239"/>
                  </a:cubicBezTo>
                  <a:cubicBezTo>
                    <a:pt x="1667" y="1406"/>
                    <a:pt x="1691" y="1549"/>
                    <a:pt x="1763" y="1716"/>
                  </a:cubicBezTo>
                  <a:lnTo>
                    <a:pt x="0" y="1716"/>
                  </a:lnTo>
                  <a:lnTo>
                    <a:pt x="0" y="7455"/>
                  </a:lnTo>
                  <a:lnTo>
                    <a:pt x="3025" y="7455"/>
                  </a:lnTo>
                  <a:lnTo>
                    <a:pt x="4620" y="6859"/>
                  </a:lnTo>
                  <a:lnTo>
                    <a:pt x="4620" y="6859"/>
                  </a:lnTo>
                  <a:cubicBezTo>
                    <a:pt x="4615" y="6861"/>
                    <a:pt x="4611" y="6862"/>
                    <a:pt x="4607" y="6862"/>
                  </a:cubicBezTo>
                  <a:cubicBezTo>
                    <a:pt x="4493" y="6862"/>
                    <a:pt x="5115" y="6145"/>
                    <a:pt x="4930" y="6145"/>
                  </a:cubicBezTo>
                  <a:cubicBezTo>
                    <a:pt x="4263" y="6145"/>
                    <a:pt x="3787" y="5240"/>
                    <a:pt x="3787" y="4597"/>
                  </a:cubicBezTo>
                  <a:cubicBezTo>
                    <a:pt x="3787" y="3930"/>
                    <a:pt x="4382" y="3168"/>
                    <a:pt x="5073" y="3168"/>
                  </a:cubicBezTo>
                  <a:cubicBezTo>
                    <a:pt x="5240" y="3168"/>
                    <a:pt x="5597" y="3430"/>
                    <a:pt x="5740" y="3502"/>
                  </a:cubicBezTo>
                  <a:lnTo>
                    <a:pt x="4882" y="2597"/>
                  </a:lnTo>
                  <a:lnTo>
                    <a:pt x="4025" y="1739"/>
                  </a:lnTo>
                  <a:cubicBezTo>
                    <a:pt x="4073" y="1597"/>
                    <a:pt x="4096" y="1406"/>
                    <a:pt x="4096" y="1192"/>
                  </a:cubicBezTo>
                  <a:cubicBezTo>
                    <a:pt x="4073" y="572"/>
                    <a:pt x="3573" y="49"/>
                    <a:pt x="2953" y="1"/>
                  </a:cubicBezTo>
                  <a:cubicBezTo>
                    <a:pt x="2939" y="0"/>
                    <a:pt x="2926" y="0"/>
                    <a:pt x="291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5"/>
            <p:cNvSpPr/>
            <p:nvPr/>
          </p:nvSpPr>
          <p:spPr>
            <a:xfrm>
              <a:off x="6168364" y="4280376"/>
              <a:ext cx="86143" cy="222830"/>
            </a:xfrm>
            <a:custGeom>
              <a:rect b="b" l="l" r="r" t="t"/>
              <a:pathLst>
                <a:path extrusionOk="0" h="7455" w="2882">
                  <a:moveTo>
                    <a:pt x="42" y="0"/>
                  </a:moveTo>
                  <a:cubicBezTo>
                    <a:pt x="28" y="0"/>
                    <a:pt x="14" y="0"/>
                    <a:pt x="0" y="1"/>
                  </a:cubicBezTo>
                  <a:lnTo>
                    <a:pt x="0" y="7455"/>
                  </a:lnTo>
                  <a:lnTo>
                    <a:pt x="2882" y="7455"/>
                  </a:lnTo>
                  <a:lnTo>
                    <a:pt x="2882" y="5693"/>
                  </a:lnTo>
                  <a:cubicBezTo>
                    <a:pt x="2739" y="5764"/>
                    <a:pt x="2596" y="5788"/>
                    <a:pt x="2405" y="5788"/>
                  </a:cubicBezTo>
                  <a:cubicBezTo>
                    <a:pt x="1739" y="5788"/>
                    <a:pt x="1167" y="5216"/>
                    <a:pt x="1191" y="4502"/>
                  </a:cubicBezTo>
                  <a:cubicBezTo>
                    <a:pt x="1215" y="3930"/>
                    <a:pt x="1739" y="3406"/>
                    <a:pt x="2358" y="3383"/>
                  </a:cubicBezTo>
                  <a:cubicBezTo>
                    <a:pt x="2524" y="3383"/>
                    <a:pt x="2715" y="3406"/>
                    <a:pt x="2882" y="3454"/>
                  </a:cubicBezTo>
                  <a:lnTo>
                    <a:pt x="2882" y="1716"/>
                  </a:lnTo>
                  <a:lnTo>
                    <a:pt x="1167" y="1716"/>
                  </a:lnTo>
                  <a:cubicBezTo>
                    <a:pt x="1215" y="1549"/>
                    <a:pt x="1262" y="1406"/>
                    <a:pt x="1262" y="1239"/>
                  </a:cubicBezTo>
                  <a:cubicBezTo>
                    <a:pt x="1262" y="563"/>
                    <a:pt x="714" y="0"/>
                    <a:pt x="42"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3" name="Google Shape;4173;p55"/>
          <p:cNvGrpSpPr/>
          <p:nvPr/>
        </p:nvGrpSpPr>
        <p:grpSpPr>
          <a:xfrm>
            <a:off x="7008816" y="4169334"/>
            <a:ext cx="343110" cy="291878"/>
            <a:chOff x="6742116" y="4169334"/>
            <a:chExt cx="343110" cy="291878"/>
          </a:xfrm>
        </p:grpSpPr>
        <p:sp>
          <p:nvSpPr>
            <p:cNvPr id="4174" name="Google Shape;4174;p55"/>
            <p:cNvSpPr/>
            <p:nvPr/>
          </p:nvSpPr>
          <p:spPr>
            <a:xfrm>
              <a:off x="6772007" y="4229861"/>
              <a:ext cx="282610" cy="160181"/>
            </a:xfrm>
            <a:custGeom>
              <a:rect b="b" l="l" r="r" t="t"/>
              <a:pathLst>
                <a:path extrusionOk="0" h="5359" w="9455">
                  <a:moveTo>
                    <a:pt x="4359" y="0"/>
                  </a:moveTo>
                  <a:lnTo>
                    <a:pt x="4359" y="2405"/>
                  </a:lnTo>
                  <a:lnTo>
                    <a:pt x="1" y="2405"/>
                  </a:lnTo>
                  <a:lnTo>
                    <a:pt x="1" y="5358"/>
                  </a:lnTo>
                  <a:lnTo>
                    <a:pt x="691" y="5358"/>
                  </a:lnTo>
                  <a:lnTo>
                    <a:pt x="691" y="3096"/>
                  </a:lnTo>
                  <a:lnTo>
                    <a:pt x="4382" y="3096"/>
                  </a:lnTo>
                  <a:lnTo>
                    <a:pt x="4382" y="5358"/>
                  </a:lnTo>
                  <a:lnTo>
                    <a:pt x="5073" y="5358"/>
                  </a:lnTo>
                  <a:lnTo>
                    <a:pt x="5073" y="3096"/>
                  </a:lnTo>
                  <a:lnTo>
                    <a:pt x="8764" y="3096"/>
                  </a:lnTo>
                  <a:lnTo>
                    <a:pt x="8764" y="5358"/>
                  </a:lnTo>
                  <a:lnTo>
                    <a:pt x="9455" y="5358"/>
                  </a:lnTo>
                  <a:lnTo>
                    <a:pt x="9455" y="2405"/>
                  </a:lnTo>
                  <a:lnTo>
                    <a:pt x="5049" y="2405"/>
                  </a:lnTo>
                  <a:lnTo>
                    <a:pt x="504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55"/>
            <p:cNvSpPr/>
            <p:nvPr/>
          </p:nvSpPr>
          <p:spPr>
            <a:xfrm>
              <a:off x="6913657" y="4230549"/>
              <a:ext cx="140961" cy="160210"/>
            </a:xfrm>
            <a:custGeom>
              <a:rect b="b" l="l" r="r" t="t"/>
              <a:pathLst>
                <a:path extrusionOk="0" h="5360" w="4716">
                  <a:moveTo>
                    <a:pt x="1" y="1"/>
                  </a:moveTo>
                  <a:lnTo>
                    <a:pt x="1" y="5359"/>
                  </a:lnTo>
                  <a:lnTo>
                    <a:pt x="334" y="5359"/>
                  </a:lnTo>
                  <a:lnTo>
                    <a:pt x="334" y="3073"/>
                  </a:lnTo>
                  <a:lnTo>
                    <a:pt x="4025" y="3073"/>
                  </a:lnTo>
                  <a:lnTo>
                    <a:pt x="4025" y="5335"/>
                  </a:lnTo>
                  <a:lnTo>
                    <a:pt x="4716" y="5335"/>
                  </a:lnTo>
                  <a:lnTo>
                    <a:pt x="4716" y="2406"/>
                  </a:lnTo>
                  <a:lnTo>
                    <a:pt x="334" y="2406"/>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5"/>
            <p:cNvSpPr/>
            <p:nvPr/>
          </p:nvSpPr>
          <p:spPr>
            <a:xfrm>
              <a:off x="6742116" y="4377908"/>
              <a:ext cx="83303" cy="83303"/>
            </a:xfrm>
            <a:custGeom>
              <a:rect b="b" l="l" r="r" t="t"/>
              <a:pathLst>
                <a:path extrusionOk="0" h="2787" w="2787">
                  <a:moveTo>
                    <a:pt x="1405" y="1"/>
                  </a:moveTo>
                  <a:cubicBezTo>
                    <a:pt x="620" y="1"/>
                    <a:pt x="0" y="620"/>
                    <a:pt x="0" y="1382"/>
                  </a:cubicBezTo>
                  <a:cubicBezTo>
                    <a:pt x="0" y="2168"/>
                    <a:pt x="620" y="2787"/>
                    <a:pt x="1405" y="2787"/>
                  </a:cubicBezTo>
                  <a:cubicBezTo>
                    <a:pt x="2168" y="2787"/>
                    <a:pt x="2787" y="2168"/>
                    <a:pt x="2787" y="1382"/>
                  </a:cubicBezTo>
                  <a:cubicBezTo>
                    <a:pt x="2787" y="620"/>
                    <a:pt x="2168" y="1"/>
                    <a:pt x="140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5"/>
            <p:cNvSpPr/>
            <p:nvPr/>
          </p:nvSpPr>
          <p:spPr>
            <a:xfrm>
              <a:off x="6871661" y="4377908"/>
              <a:ext cx="84021" cy="83303"/>
            </a:xfrm>
            <a:custGeom>
              <a:rect b="b" l="l" r="r" t="t"/>
              <a:pathLst>
                <a:path extrusionOk="0" h="2787" w="2811">
                  <a:moveTo>
                    <a:pt x="1406" y="1"/>
                  </a:moveTo>
                  <a:cubicBezTo>
                    <a:pt x="620" y="1"/>
                    <a:pt x="1" y="620"/>
                    <a:pt x="1" y="1382"/>
                  </a:cubicBezTo>
                  <a:cubicBezTo>
                    <a:pt x="1" y="2168"/>
                    <a:pt x="644" y="2787"/>
                    <a:pt x="1406" y="2787"/>
                  </a:cubicBezTo>
                  <a:cubicBezTo>
                    <a:pt x="2192" y="2787"/>
                    <a:pt x="2811" y="2168"/>
                    <a:pt x="2811" y="1382"/>
                  </a:cubicBezTo>
                  <a:cubicBezTo>
                    <a:pt x="2811" y="620"/>
                    <a:pt x="2192" y="1"/>
                    <a:pt x="140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5"/>
            <p:cNvSpPr/>
            <p:nvPr/>
          </p:nvSpPr>
          <p:spPr>
            <a:xfrm>
              <a:off x="6913657" y="4377908"/>
              <a:ext cx="42025" cy="83303"/>
            </a:xfrm>
            <a:custGeom>
              <a:rect b="b" l="l" r="r" t="t"/>
              <a:pathLst>
                <a:path extrusionOk="0" h="2787" w="1406">
                  <a:moveTo>
                    <a:pt x="1" y="1"/>
                  </a:moveTo>
                  <a:lnTo>
                    <a:pt x="1" y="2787"/>
                  </a:lnTo>
                  <a:cubicBezTo>
                    <a:pt x="787" y="2787"/>
                    <a:pt x="1406" y="2168"/>
                    <a:pt x="1406" y="1382"/>
                  </a:cubicBezTo>
                  <a:cubicBezTo>
                    <a:pt x="1406" y="620"/>
                    <a:pt x="787"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5"/>
            <p:cNvSpPr/>
            <p:nvPr/>
          </p:nvSpPr>
          <p:spPr>
            <a:xfrm>
              <a:off x="7001923" y="4377908"/>
              <a:ext cx="83303" cy="83303"/>
            </a:xfrm>
            <a:custGeom>
              <a:rect b="b" l="l" r="r" t="t"/>
              <a:pathLst>
                <a:path extrusionOk="0" h="2787" w="2787">
                  <a:moveTo>
                    <a:pt x="1382" y="1"/>
                  </a:moveTo>
                  <a:cubicBezTo>
                    <a:pt x="620" y="1"/>
                    <a:pt x="1" y="620"/>
                    <a:pt x="1" y="1382"/>
                  </a:cubicBezTo>
                  <a:cubicBezTo>
                    <a:pt x="1" y="2168"/>
                    <a:pt x="620" y="2787"/>
                    <a:pt x="1382" y="2787"/>
                  </a:cubicBezTo>
                  <a:cubicBezTo>
                    <a:pt x="2168" y="2787"/>
                    <a:pt x="2787" y="2168"/>
                    <a:pt x="2787" y="1382"/>
                  </a:cubicBezTo>
                  <a:cubicBezTo>
                    <a:pt x="2787" y="620"/>
                    <a:pt x="2168"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5"/>
            <p:cNvSpPr/>
            <p:nvPr/>
          </p:nvSpPr>
          <p:spPr>
            <a:xfrm>
              <a:off x="6863830" y="4169334"/>
              <a:ext cx="98966" cy="85456"/>
            </a:xfrm>
            <a:custGeom>
              <a:rect b="b" l="l" r="r" t="t"/>
              <a:pathLst>
                <a:path extrusionOk="0" h="2859" w="3311">
                  <a:moveTo>
                    <a:pt x="1668" y="1"/>
                  </a:moveTo>
                  <a:lnTo>
                    <a:pt x="1" y="2859"/>
                  </a:lnTo>
                  <a:lnTo>
                    <a:pt x="3311" y="2859"/>
                  </a:lnTo>
                  <a:lnTo>
                    <a:pt x="16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55"/>
            <p:cNvSpPr/>
            <p:nvPr/>
          </p:nvSpPr>
          <p:spPr>
            <a:xfrm>
              <a:off x="6912940" y="4169334"/>
              <a:ext cx="49857" cy="85456"/>
            </a:xfrm>
            <a:custGeom>
              <a:rect b="b" l="l" r="r" t="t"/>
              <a:pathLst>
                <a:path extrusionOk="0" h="2859" w="1668">
                  <a:moveTo>
                    <a:pt x="1" y="1"/>
                  </a:moveTo>
                  <a:lnTo>
                    <a:pt x="1" y="2859"/>
                  </a:lnTo>
                  <a:lnTo>
                    <a:pt x="1668" y="2859"/>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2" name="Google Shape;4182;p55"/>
          <p:cNvGrpSpPr/>
          <p:nvPr/>
        </p:nvGrpSpPr>
        <p:grpSpPr>
          <a:xfrm>
            <a:off x="7749875" y="4153671"/>
            <a:ext cx="344574" cy="342421"/>
            <a:chOff x="7406975" y="4153671"/>
            <a:chExt cx="344574" cy="342421"/>
          </a:xfrm>
        </p:grpSpPr>
        <p:sp>
          <p:nvSpPr>
            <p:cNvPr id="4183" name="Google Shape;4183;p55"/>
            <p:cNvSpPr/>
            <p:nvPr/>
          </p:nvSpPr>
          <p:spPr>
            <a:xfrm>
              <a:off x="7518735" y="4264743"/>
              <a:ext cx="121055" cy="121025"/>
            </a:xfrm>
            <a:custGeom>
              <a:rect b="b" l="l" r="r" t="t"/>
              <a:pathLst>
                <a:path extrusionOk="0" h="4049" w="4050">
                  <a:moveTo>
                    <a:pt x="2025" y="0"/>
                  </a:moveTo>
                  <a:cubicBezTo>
                    <a:pt x="906" y="0"/>
                    <a:pt x="1" y="905"/>
                    <a:pt x="1" y="2024"/>
                  </a:cubicBezTo>
                  <a:cubicBezTo>
                    <a:pt x="1" y="3144"/>
                    <a:pt x="906" y="4048"/>
                    <a:pt x="2025" y="4048"/>
                  </a:cubicBezTo>
                  <a:cubicBezTo>
                    <a:pt x="3121" y="4048"/>
                    <a:pt x="4049" y="3144"/>
                    <a:pt x="4049" y="2024"/>
                  </a:cubicBezTo>
                  <a:cubicBezTo>
                    <a:pt x="4049" y="905"/>
                    <a:pt x="3121" y="0"/>
                    <a:pt x="2025"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55"/>
            <p:cNvSpPr/>
            <p:nvPr/>
          </p:nvSpPr>
          <p:spPr>
            <a:xfrm>
              <a:off x="7579950" y="4264026"/>
              <a:ext cx="60557" cy="121742"/>
            </a:xfrm>
            <a:custGeom>
              <a:rect b="b" l="l" r="r" t="t"/>
              <a:pathLst>
                <a:path extrusionOk="0" h="4073" w="2026">
                  <a:moveTo>
                    <a:pt x="1" y="0"/>
                  </a:moveTo>
                  <a:lnTo>
                    <a:pt x="1" y="4072"/>
                  </a:lnTo>
                  <a:cubicBezTo>
                    <a:pt x="1096" y="4072"/>
                    <a:pt x="2025" y="3168"/>
                    <a:pt x="2025" y="2048"/>
                  </a:cubicBezTo>
                  <a:cubicBezTo>
                    <a:pt x="2025" y="905"/>
                    <a:pt x="1096"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55"/>
            <p:cNvSpPr/>
            <p:nvPr/>
          </p:nvSpPr>
          <p:spPr>
            <a:xfrm>
              <a:off x="7406975" y="4347300"/>
              <a:ext cx="148822" cy="148792"/>
            </a:xfrm>
            <a:custGeom>
              <a:rect b="b" l="l" r="r" t="t"/>
              <a:pathLst>
                <a:path extrusionOk="0" h="4978" w="4979">
                  <a:moveTo>
                    <a:pt x="1" y="0"/>
                  </a:moveTo>
                  <a:cubicBezTo>
                    <a:pt x="358" y="2596"/>
                    <a:pt x="2382" y="4644"/>
                    <a:pt x="4978" y="4978"/>
                  </a:cubicBezTo>
                  <a:lnTo>
                    <a:pt x="4978" y="2620"/>
                  </a:lnTo>
                  <a:cubicBezTo>
                    <a:pt x="3692" y="2334"/>
                    <a:pt x="2668" y="1310"/>
                    <a:pt x="2359"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5"/>
            <p:cNvSpPr/>
            <p:nvPr/>
          </p:nvSpPr>
          <p:spPr>
            <a:xfrm>
              <a:off x="7602727" y="4153671"/>
              <a:ext cx="148822" cy="147388"/>
            </a:xfrm>
            <a:custGeom>
              <a:rect b="b" l="l" r="r" t="t"/>
              <a:pathLst>
                <a:path extrusionOk="0" h="4931" w="4979">
                  <a:moveTo>
                    <a:pt x="1" y="1"/>
                  </a:moveTo>
                  <a:lnTo>
                    <a:pt x="1" y="2335"/>
                  </a:lnTo>
                  <a:cubicBezTo>
                    <a:pt x="1287" y="2644"/>
                    <a:pt x="2311" y="3645"/>
                    <a:pt x="2621" y="4931"/>
                  </a:cubicBezTo>
                  <a:lnTo>
                    <a:pt x="4978" y="4931"/>
                  </a:lnTo>
                  <a:cubicBezTo>
                    <a:pt x="4621" y="2382"/>
                    <a:pt x="2597" y="311"/>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5"/>
            <p:cNvSpPr/>
            <p:nvPr/>
          </p:nvSpPr>
          <p:spPr>
            <a:xfrm>
              <a:off x="7406975" y="4153671"/>
              <a:ext cx="148822" cy="147388"/>
            </a:xfrm>
            <a:custGeom>
              <a:rect b="b" l="l" r="r" t="t"/>
              <a:pathLst>
                <a:path extrusionOk="0" h="4931" w="4979">
                  <a:moveTo>
                    <a:pt x="4978" y="1"/>
                  </a:moveTo>
                  <a:cubicBezTo>
                    <a:pt x="2430" y="358"/>
                    <a:pt x="358" y="2382"/>
                    <a:pt x="1" y="4931"/>
                  </a:cubicBezTo>
                  <a:lnTo>
                    <a:pt x="2359" y="4931"/>
                  </a:lnTo>
                  <a:cubicBezTo>
                    <a:pt x="2692" y="3645"/>
                    <a:pt x="3692" y="2644"/>
                    <a:pt x="4978" y="2335"/>
                  </a:cubicBezTo>
                  <a:lnTo>
                    <a:pt x="497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5"/>
            <p:cNvSpPr/>
            <p:nvPr/>
          </p:nvSpPr>
          <p:spPr>
            <a:xfrm>
              <a:off x="7602727" y="4347300"/>
              <a:ext cx="148822" cy="148792"/>
            </a:xfrm>
            <a:custGeom>
              <a:rect b="b" l="l" r="r" t="t"/>
              <a:pathLst>
                <a:path extrusionOk="0" h="4978" w="4979">
                  <a:moveTo>
                    <a:pt x="2621" y="0"/>
                  </a:moveTo>
                  <a:cubicBezTo>
                    <a:pt x="2335" y="1310"/>
                    <a:pt x="1311" y="2334"/>
                    <a:pt x="1" y="2620"/>
                  </a:cubicBezTo>
                  <a:lnTo>
                    <a:pt x="1" y="4978"/>
                  </a:lnTo>
                  <a:cubicBezTo>
                    <a:pt x="2597" y="4620"/>
                    <a:pt x="4621" y="2596"/>
                    <a:pt x="4978"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192" name="Shape 4192"/>
        <p:cNvGrpSpPr/>
        <p:nvPr/>
      </p:nvGrpSpPr>
      <p:grpSpPr>
        <a:xfrm>
          <a:off x="0" y="0"/>
          <a:ext cx="0" cy="0"/>
          <a:chOff x="0" y="0"/>
          <a:chExt cx="0" cy="0"/>
        </a:xfrm>
      </p:grpSpPr>
      <p:sp>
        <p:nvSpPr>
          <p:cNvPr id="4193" name="Google Shape;4193;p56"/>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4194" name="Google Shape;4194;p56"/>
          <p:cNvSpPr/>
          <p:nvPr/>
        </p:nvSpPr>
        <p:spPr>
          <a:xfrm>
            <a:off x="1093550" y="1967431"/>
            <a:ext cx="339124" cy="338212"/>
          </a:xfrm>
          <a:custGeom>
            <a:rect b="b" l="l" r="r" t="t"/>
            <a:pathLst>
              <a:path extrusionOk="0" h="11496" w="11527">
                <a:moveTo>
                  <a:pt x="2906" y="723"/>
                </a:moveTo>
                <a:cubicBezTo>
                  <a:pt x="3430" y="723"/>
                  <a:pt x="3882" y="1152"/>
                  <a:pt x="3882" y="1700"/>
                </a:cubicBezTo>
                <a:cubicBezTo>
                  <a:pt x="3882" y="2224"/>
                  <a:pt x="3430" y="2676"/>
                  <a:pt x="2906" y="2676"/>
                </a:cubicBezTo>
                <a:cubicBezTo>
                  <a:pt x="2358" y="2676"/>
                  <a:pt x="1906" y="2224"/>
                  <a:pt x="1906" y="1700"/>
                </a:cubicBezTo>
                <a:cubicBezTo>
                  <a:pt x="1906" y="1152"/>
                  <a:pt x="2358" y="723"/>
                  <a:pt x="2906" y="723"/>
                </a:cubicBezTo>
                <a:close/>
                <a:moveTo>
                  <a:pt x="8740" y="723"/>
                </a:moveTo>
                <a:cubicBezTo>
                  <a:pt x="9264" y="723"/>
                  <a:pt x="9717" y="1152"/>
                  <a:pt x="9717" y="1700"/>
                </a:cubicBezTo>
                <a:cubicBezTo>
                  <a:pt x="9717" y="2224"/>
                  <a:pt x="9264" y="2676"/>
                  <a:pt x="8740" y="2676"/>
                </a:cubicBezTo>
                <a:cubicBezTo>
                  <a:pt x="8193" y="2676"/>
                  <a:pt x="7740" y="2224"/>
                  <a:pt x="7740" y="1700"/>
                </a:cubicBezTo>
                <a:cubicBezTo>
                  <a:pt x="7740" y="1152"/>
                  <a:pt x="8193" y="723"/>
                  <a:pt x="8740" y="723"/>
                </a:cubicBezTo>
                <a:close/>
                <a:moveTo>
                  <a:pt x="2906" y="5415"/>
                </a:moveTo>
                <a:cubicBezTo>
                  <a:pt x="3096" y="5415"/>
                  <a:pt x="3287" y="5605"/>
                  <a:pt x="3287" y="5796"/>
                </a:cubicBezTo>
                <a:cubicBezTo>
                  <a:pt x="3287" y="6010"/>
                  <a:pt x="3096" y="6201"/>
                  <a:pt x="2906" y="6201"/>
                </a:cubicBezTo>
                <a:cubicBezTo>
                  <a:pt x="2692" y="6201"/>
                  <a:pt x="2501" y="6010"/>
                  <a:pt x="2501" y="5796"/>
                </a:cubicBezTo>
                <a:cubicBezTo>
                  <a:pt x="2501" y="5605"/>
                  <a:pt x="2692" y="5415"/>
                  <a:pt x="2906" y="5415"/>
                </a:cubicBezTo>
                <a:close/>
                <a:moveTo>
                  <a:pt x="5811" y="5415"/>
                </a:moveTo>
                <a:cubicBezTo>
                  <a:pt x="6026" y="5415"/>
                  <a:pt x="6192" y="5605"/>
                  <a:pt x="6192" y="5796"/>
                </a:cubicBezTo>
                <a:cubicBezTo>
                  <a:pt x="6192" y="6010"/>
                  <a:pt x="6026" y="6201"/>
                  <a:pt x="5811" y="6201"/>
                </a:cubicBezTo>
                <a:cubicBezTo>
                  <a:pt x="5597" y="6201"/>
                  <a:pt x="5430" y="6010"/>
                  <a:pt x="5430" y="5796"/>
                </a:cubicBezTo>
                <a:cubicBezTo>
                  <a:pt x="5430" y="5605"/>
                  <a:pt x="5597" y="5415"/>
                  <a:pt x="5811" y="5415"/>
                </a:cubicBezTo>
                <a:close/>
                <a:moveTo>
                  <a:pt x="8740" y="5415"/>
                </a:moveTo>
                <a:cubicBezTo>
                  <a:pt x="8931" y="5415"/>
                  <a:pt x="9121" y="5605"/>
                  <a:pt x="9121" y="5796"/>
                </a:cubicBezTo>
                <a:cubicBezTo>
                  <a:pt x="9121" y="6010"/>
                  <a:pt x="8931" y="6201"/>
                  <a:pt x="8740" y="6201"/>
                </a:cubicBezTo>
                <a:cubicBezTo>
                  <a:pt x="8526" y="6201"/>
                  <a:pt x="8336" y="6010"/>
                  <a:pt x="8336" y="5796"/>
                </a:cubicBezTo>
                <a:cubicBezTo>
                  <a:pt x="8336" y="5605"/>
                  <a:pt x="8526" y="5415"/>
                  <a:pt x="8740" y="5415"/>
                </a:cubicBezTo>
                <a:close/>
                <a:moveTo>
                  <a:pt x="5811" y="8892"/>
                </a:moveTo>
                <a:cubicBezTo>
                  <a:pt x="6359" y="8892"/>
                  <a:pt x="6788" y="9344"/>
                  <a:pt x="6788" y="9892"/>
                </a:cubicBezTo>
                <a:cubicBezTo>
                  <a:pt x="6788" y="10416"/>
                  <a:pt x="6359" y="10868"/>
                  <a:pt x="5811" y="10868"/>
                </a:cubicBezTo>
                <a:cubicBezTo>
                  <a:pt x="5287" y="10868"/>
                  <a:pt x="4835" y="10416"/>
                  <a:pt x="4835" y="9892"/>
                </a:cubicBezTo>
                <a:cubicBezTo>
                  <a:pt x="4835" y="9344"/>
                  <a:pt x="5287" y="8892"/>
                  <a:pt x="5811" y="8892"/>
                </a:cubicBezTo>
                <a:close/>
                <a:moveTo>
                  <a:pt x="2813" y="1"/>
                </a:moveTo>
                <a:cubicBezTo>
                  <a:pt x="1912" y="1"/>
                  <a:pt x="1191" y="730"/>
                  <a:pt x="1191" y="1628"/>
                </a:cubicBezTo>
                <a:cubicBezTo>
                  <a:pt x="1191" y="2438"/>
                  <a:pt x="1763" y="3105"/>
                  <a:pt x="2501" y="3248"/>
                </a:cubicBezTo>
                <a:lnTo>
                  <a:pt x="2501" y="4700"/>
                </a:lnTo>
                <a:cubicBezTo>
                  <a:pt x="2191" y="4819"/>
                  <a:pt x="1953" y="5058"/>
                  <a:pt x="1834" y="5391"/>
                </a:cubicBezTo>
                <a:lnTo>
                  <a:pt x="0" y="5391"/>
                </a:lnTo>
                <a:lnTo>
                  <a:pt x="0" y="6082"/>
                </a:lnTo>
                <a:lnTo>
                  <a:pt x="1834" y="6082"/>
                </a:lnTo>
                <a:cubicBezTo>
                  <a:pt x="1977" y="6486"/>
                  <a:pt x="2358" y="6820"/>
                  <a:pt x="2834" y="6820"/>
                </a:cubicBezTo>
                <a:cubicBezTo>
                  <a:pt x="3311" y="6820"/>
                  <a:pt x="3692" y="6510"/>
                  <a:pt x="3858" y="6082"/>
                </a:cubicBezTo>
                <a:lnTo>
                  <a:pt x="4740" y="6082"/>
                </a:lnTo>
                <a:cubicBezTo>
                  <a:pt x="4859" y="6391"/>
                  <a:pt x="5097" y="6629"/>
                  <a:pt x="5430" y="6748"/>
                </a:cubicBezTo>
                <a:lnTo>
                  <a:pt x="5430" y="8201"/>
                </a:lnTo>
                <a:cubicBezTo>
                  <a:pt x="4621" y="8392"/>
                  <a:pt x="4049" y="9106"/>
                  <a:pt x="4120" y="9963"/>
                </a:cubicBezTo>
                <a:cubicBezTo>
                  <a:pt x="4168" y="10773"/>
                  <a:pt x="4835" y="11416"/>
                  <a:pt x="5645" y="11487"/>
                </a:cubicBezTo>
                <a:cubicBezTo>
                  <a:pt x="5699" y="11493"/>
                  <a:pt x="5752" y="11495"/>
                  <a:pt x="5805" y="11495"/>
                </a:cubicBezTo>
                <a:cubicBezTo>
                  <a:pt x="6708" y="11495"/>
                  <a:pt x="7431" y="10744"/>
                  <a:pt x="7431" y="9844"/>
                </a:cubicBezTo>
                <a:cubicBezTo>
                  <a:pt x="7431" y="9035"/>
                  <a:pt x="6859" y="8392"/>
                  <a:pt x="6121" y="8249"/>
                </a:cubicBezTo>
                <a:lnTo>
                  <a:pt x="6121" y="6772"/>
                </a:lnTo>
                <a:cubicBezTo>
                  <a:pt x="6430" y="6677"/>
                  <a:pt x="6669" y="6415"/>
                  <a:pt x="6788" y="6105"/>
                </a:cubicBezTo>
                <a:lnTo>
                  <a:pt x="7693" y="6105"/>
                </a:lnTo>
                <a:cubicBezTo>
                  <a:pt x="7835" y="6510"/>
                  <a:pt x="8216" y="6844"/>
                  <a:pt x="8693" y="6844"/>
                </a:cubicBezTo>
                <a:cubicBezTo>
                  <a:pt x="9169" y="6844"/>
                  <a:pt x="9574" y="6558"/>
                  <a:pt x="9717" y="6105"/>
                </a:cubicBezTo>
                <a:lnTo>
                  <a:pt x="11527" y="6105"/>
                </a:lnTo>
                <a:lnTo>
                  <a:pt x="11527" y="5439"/>
                </a:lnTo>
                <a:lnTo>
                  <a:pt x="9741" y="5439"/>
                </a:lnTo>
                <a:cubicBezTo>
                  <a:pt x="9622" y="5129"/>
                  <a:pt x="9383" y="4891"/>
                  <a:pt x="9050" y="4772"/>
                </a:cubicBezTo>
                <a:lnTo>
                  <a:pt x="9050" y="3295"/>
                </a:lnTo>
                <a:cubicBezTo>
                  <a:pt x="9860" y="3129"/>
                  <a:pt x="10431" y="2414"/>
                  <a:pt x="10360" y="1557"/>
                </a:cubicBezTo>
                <a:cubicBezTo>
                  <a:pt x="10312" y="747"/>
                  <a:pt x="9645" y="80"/>
                  <a:pt x="8859" y="33"/>
                </a:cubicBezTo>
                <a:cubicBezTo>
                  <a:pt x="8804" y="27"/>
                  <a:pt x="8750" y="25"/>
                  <a:pt x="8696" y="25"/>
                </a:cubicBezTo>
                <a:cubicBezTo>
                  <a:pt x="7775" y="25"/>
                  <a:pt x="7073" y="776"/>
                  <a:pt x="7073" y="1676"/>
                </a:cubicBezTo>
                <a:cubicBezTo>
                  <a:pt x="7073" y="2462"/>
                  <a:pt x="7621" y="3129"/>
                  <a:pt x="8383" y="3272"/>
                </a:cubicBezTo>
                <a:lnTo>
                  <a:pt x="8383" y="4724"/>
                </a:lnTo>
                <a:cubicBezTo>
                  <a:pt x="8050" y="4843"/>
                  <a:pt x="7812" y="5081"/>
                  <a:pt x="7693" y="5415"/>
                </a:cubicBezTo>
                <a:lnTo>
                  <a:pt x="6788" y="5415"/>
                </a:lnTo>
                <a:cubicBezTo>
                  <a:pt x="6645" y="5010"/>
                  <a:pt x="6264" y="4677"/>
                  <a:pt x="5787" y="4677"/>
                </a:cubicBezTo>
                <a:cubicBezTo>
                  <a:pt x="5311" y="4677"/>
                  <a:pt x="4930" y="4962"/>
                  <a:pt x="4763" y="5415"/>
                </a:cubicBezTo>
                <a:lnTo>
                  <a:pt x="3882" y="5415"/>
                </a:lnTo>
                <a:cubicBezTo>
                  <a:pt x="3763" y="5081"/>
                  <a:pt x="3525" y="4843"/>
                  <a:pt x="3192" y="4724"/>
                </a:cubicBezTo>
                <a:lnTo>
                  <a:pt x="3192" y="3272"/>
                </a:lnTo>
                <a:cubicBezTo>
                  <a:pt x="4001" y="3105"/>
                  <a:pt x="4573" y="2390"/>
                  <a:pt x="4501" y="1509"/>
                </a:cubicBezTo>
                <a:cubicBezTo>
                  <a:pt x="4454" y="723"/>
                  <a:pt x="3787" y="57"/>
                  <a:pt x="2977" y="9"/>
                </a:cubicBezTo>
                <a:cubicBezTo>
                  <a:pt x="2922" y="4"/>
                  <a:pt x="2867" y="1"/>
                  <a:pt x="2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95" name="Google Shape;4195;p56"/>
          <p:cNvGrpSpPr/>
          <p:nvPr/>
        </p:nvGrpSpPr>
        <p:grpSpPr>
          <a:xfrm>
            <a:off x="1833752" y="1922125"/>
            <a:ext cx="339154" cy="337032"/>
            <a:chOff x="2367152" y="1922125"/>
            <a:chExt cx="339154" cy="337032"/>
          </a:xfrm>
        </p:grpSpPr>
        <p:sp>
          <p:nvSpPr>
            <p:cNvPr id="4196" name="Google Shape;4196;p56"/>
            <p:cNvSpPr/>
            <p:nvPr/>
          </p:nvSpPr>
          <p:spPr>
            <a:xfrm>
              <a:off x="2367152" y="1922125"/>
              <a:ext cx="235448" cy="122652"/>
            </a:xfrm>
            <a:custGeom>
              <a:rect b="b" l="l" r="r" t="t"/>
              <a:pathLst>
                <a:path extrusionOk="0" h="4169" w="8003">
                  <a:moveTo>
                    <a:pt x="1096" y="1692"/>
                  </a:moveTo>
                  <a:cubicBezTo>
                    <a:pt x="1311" y="1692"/>
                    <a:pt x="1501" y="1859"/>
                    <a:pt x="1501" y="2073"/>
                  </a:cubicBezTo>
                  <a:cubicBezTo>
                    <a:pt x="1501" y="2287"/>
                    <a:pt x="1311" y="2454"/>
                    <a:pt x="1096" y="2454"/>
                  </a:cubicBezTo>
                  <a:cubicBezTo>
                    <a:pt x="906" y="2454"/>
                    <a:pt x="715" y="2287"/>
                    <a:pt x="715" y="2073"/>
                  </a:cubicBezTo>
                  <a:cubicBezTo>
                    <a:pt x="715" y="1859"/>
                    <a:pt x="906" y="1692"/>
                    <a:pt x="1096" y="1692"/>
                  </a:cubicBezTo>
                  <a:close/>
                  <a:moveTo>
                    <a:pt x="5716" y="1311"/>
                  </a:moveTo>
                  <a:lnTo>
                    <a:pt x="6859" y="2097"/>
                  </a:lnTo>
                  <a:lnTo>
                    <a:pt x="5716" y="2906"/>
                  </a:lnTo>
                  <a:lnTo>
                    <a:pt x="5716" y="2502"/>
                  </a:lnTo>
                  <a:lnTo>
                    <a:pt x="3930" y="2502"/>
                  </a:lnTo>
                  <a:lnTo>
                    <a:pt x="3930" y="1692"/>
                  </a:lnTo>
                  <a:lnTo>
                    <a:pt x="5716" y="1692"/>
                  </a:lnTo>
                  <a:lnTo>
                    <a:pt x="5716" y="1311"/>
                  </a:lnTo>
                  <a:close/>
                  <a:moveTo>
                    <a:pt x="5026" y="1"/>
                  </a:moveTo>
                  <a:lnTo>
                    <a:pt x="5026" y="1001"/>
                  </a:lnTo>
                  <a:lnTo>
                    <a:pt x="3240" y="1001"/>
                  </a:lnTo>
                  <a:lnTo>
                    <a:pt x="3240" y="1716"/>
                  </a:lnTo>
                  <a:lnTo>
                    <a:pt x="2120" y="1716"/>
                  </a:lnTo>
                  <a:cubicBezTo>
                    <a:pt x="1987" y="1294"/>
                    <a:pt x="1585" y="996"/>
                    <a:pt x="1126" y="996"/>
                  </a:cubicBezTo>
                  <a:cubicBezTo>
                    <a:pt x="1093" y="996"/>
                    <a:pt x="1059" y="998"/>
                    <a:pt x="1025" y="1001"/>
                  </a:cubicBezTo>
                  <a:cubicBezTo>
                    <a:pt x="501" y="1025"/>
                    <a:pt x="96" y="1477"/>
                    <a:pt x="25" y="1978"/>
                  </a:cubicBezTo>
                  <a:cubicBezTo>
                    <a:pt x="1" y="2644"/>
                    <a:pt x="477" y="3144"/>
                    <a:pt x="1096" y="3144"/>
                  </a:cubicBezTo>
                  <a:cubicBezTo>
                    <a:pt x="1573" y="3144"/>
                    <a:pt x="1977" y="2859"/>
                    <a:pt x="2120" y="2406"/>
                  </a:cubicBezTo>
                  <a:lnTo>
                    <a:pt x="3240" y="2406"/>
                  </a:lnTo>
                  <a:lnTo>
                    <a:pt x="3240" y="3144"/>
                  </a:lnTo>
                  <a:lnTo>
                    <a:pt x="5026" y="3144"/>
                  </a:lnTo>
                  <a:lnTo>
                    <a:pt x="5026" y="4169"/>
                  </a:lnTo>
                  <a:lnTo>
                    <a:pt x="8003" y="2073"/>
                  </a:lnTo>
                  <a:lnTo>
                    <a:pt x="50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7" name="Google Shape;4197;p56"/>
            <p:cNvSpPr/>
            <p:nvPr/>
          </p:nvSpPr>
          <p:spPr>
            <a:xfrm>
              <a:off x="2367152" y="2028624"/>
              <a:ext cx="286580" cy="122652"/>
            </a:xfrm>
            <a:custGeom>
              <a:rect b="b" l="l" r="r" t="t"/>
              <a:pathLst>
                <a:path extrusionOk="0" h="4169" w="9741">
                  <a:moveTo>
                    <a:pt x="1096" y="1739"/>
                  </a:moveTo>
                  <a:cubicBezTo>
                    <a:pt x="1311" y="1739"/>
                    <a:pt x="1501" y="1906"/>
                    <a:pt x="1501" y="2120"/>
                  </a:cubicBezTo>
                  <a:cubicBezTo>
                    <a:pt x="1501" y="2335"/>
                    <a:pt x="1311" y="2501"/>
                    <a:pt x="1096" y="2501"/>
                  </a:cubicBezTo>
                  <a:cubicBezTo>
                    <a:pt x="906" y="2501"/>
                    <a:pt x="715" y="2311"/>
                    <a:pt x="715" y="2120"/>
                  </a:cubicBezTo>
                  <a:cubicBezTo>
                    <a:pt x="715" y="1906"/>
                    <a:pt x="906" y="1739"/>
                    <a:pt x="1096" y="1739"/>
                  </a:cubicBezTo>
                  <a:close/>
                  <a:moveTo>
                    <a:pt x="7455" y="1311"/>
                  </a:moveTo>
                  <a:lnTo>
                    <a:pt x="8574" y="2120"/>
                  </a:lnTo>
                  <a:lnTo>
                    <a:pt x="7455" y="2930"/>
                  </a:lnTo>
                  <a:lnTo>
                    <a:pt x="7455" y="2501"/>
                  </a:lnTo>
                  <a:lnTo>
                    <a:pt x="3930" y="2501"/>
                  </a:lnTo>
                  <a:lnTo>
                    <a:pt x="3930" y="1739"/>
                  </a:lnTo>
                  <a:lnTo>
                    <a:pt x="7455" y="1739"/>
                  </a:lnTo>
                  <a:lnTo>
                    <a:pt x="7455" y="1311"/>
                  </a:lnTo>
                  <a:close/>
                  <a:moveTo>
                    <a:pt x="6764" y="1"/>
                  </a:moveTo>
                  <a:lnTo>
                    <a:pt x="6764" y="1025"/>
                  </a:lnTo>
                  <a:lnTo>
                    <a:pt x="3240" y="1025"/>
                  </a:lnTo>
                  <a:lnTo>
                    <a:pt x="3240" y="1715"/>
                  </a:lnTo>
                  <a:lnTo>
                    <a:pt x="2120" y="1715"/>
                  </a:lnTo>
                  <a:cubicBezTo>
                    <a:pt x="1991" y="1326"/>
                    <a:pt x="1605" y="1015"/>
                    <a:pt x="1161" y="1015"/>
                  </a:cubicBezTo>
                  <a:cubicBezTo>
                    <a:pt x="1116" y="1015"/>
                    <a:pt x="1071" y="1018"/>
                    <a:pt x="1025" y="1025"/>
                  </a:cubicBezTo>
                  <a:cubicBezTo>
                    <a:pt x="501" y="1049"/>
                    <a:pt x="96" y="1501"/>
                    <a:pt x="25" y="2001"/>
                  </a:cubicBezTo>
                  <a:cubicBezTo>
                    <a:pt x="1" y="2644"/>
                    <a:pt x="477" y="3168"/>
                    <a:pt x="1096" y="3168"/>
                  </a:cubicBezTo>
                  <a:cubicBezTo>
                    <a:pt x="1573" y="3168"/>
                    <a:pt x="1977" y="2859"/>
                    <a:pt x="2120" y="2406"/>
                  </a:cubicBezTo>
                  <a:lnTo>
                    <a:pt x="3240" y="2406"/>
                  </a:lnTo>
                  <a:lnTo>
                    <a:pt x="3240" y="3168"/>
                  </a:lnTo>
                  <a:lnTo>
                    <a:pt x="6764" y="3168"/>
                  </a:lnTo>
                  <a:lnTo>
                    <a:pt x="6764" y="4168"/>
                  </a:lnTo>
                  <a:lnTo>
                    <a:pt x="9741" y="2096"/>
                  </a:lnTo>
                  <a:lnTo>
                    <a:pt x="6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8" name="Google Shape;4198;p56"/>
            <p:cNvSpPr/>
            <p:nvPr/>
          </p:nvSpPr>
          <p:spPr>
            <a:xfrm>
              <a:off x="2367152" y="2136535"/>
              <a:ext cx="339154" cy="122623"/>
            </a:xfrm>
            <a:custGeom>
              <a:rect b="b" l="l" r="r" t="t"/>
              <a:pathLst>
                <a:path extrusionOk="0" h="4168" w="11528">
                  <a:moveTo>
                    <a:pt x="1096" y="1715"/>
                  </a:moveTo>
                  <a:cubicBezTo>
                    <a:pt x="1311" y="1715"/>
                    <a:pt x="1501" y="1905"/>
                    <a:pt x="1501" y="2120"/>
                  </a:cubicBezTo>
                  <a:cubicBezTo>
                    <a:pt x="1501" y="2310"/>
                    <a:pt x="1311" y="2501"/>
                    <a:pt x="1096" y="2501"/>
                  </a:cubicBezTo>
                  <a:cubicBezTo>
                    <a:pt x="906" y="2501"/>
                    <a:pt x="715" y="2310"/>
                    <a:pt x="715" y="2120"/>
                  </a:cubicBezTo>
                  <a:cubicBezTo>
                    <a:pt x="715" y="1905"/>
                    <a:pt x="906" y="1715"/>
                    <a:pt x="1096" y="1715"/>
                  </a:cubicBezTo>
                  <a:close/>
                  <a:moveTo>
                    <a:pt x="9193" y="1286"/>
                  </a:moveTo>
                  <a:lnTo>
                    <a:pt x="10336" y="2072"/>
                  </a:lnTo>
                  <a:lnTo>
                    <a:pt x="9193" y="2882"/>
                  </a:lnTo>
                  <a:lnTo>
                    <a:pt x="9193" y="2477"/>
                  </a:lnTo>
                  <a:lnTo>
                    <a:pt x="3930" y="2477"/>
                  </a:lnTo>
                  <a:lnTo>
                    <a:pt x="3930" y="1691"/>
                  </a:lnTo>
                  <a:lnTo>
                    <a:pt x="9193" y="1691"/>
                  </a:lnTo>
                  <a:lnTo>
                    <a:pt x="9193" y="1286"/>
                  </a:lnTo>
                  <a:close/>
                  <a:moveTo>
                    <a:pt x="8550" y="0"/>
                  </a:moveTo>
                  <a:lnTo>
                    <a:pt x="8550" y="1000"/>
                  </a:lnTo>
                  <a:lnTo>
                    <a:pt x="3287" y="1000"/>
                  </a:lnTo>
                  <a:lnTo>
                    <a:pt x="3287" y="1762"/>
                  </a:lnTo>
                  <a:lnTo>
                    <a:pt x="2144" y="1762"/>
                  </a:lnTo>
                  <a:cubicBezTo>
                    <a:pt x="2014" y="1351"/>
                    <a:pt x="1629" y="1038"/>
                    <a:pt x="1184" y="1038"/>
                  </a:cubicBezTo>
                  <a:cubicBezTo>
                    <a:pt x="1139" y="1038"/>
                    <a:pt x="1094" y="1042"/>
                    <a:pt x="1049" y="1048"/>
                  </a:cubicBezTo>
                  <a:cubicBezTo>
                    <a:pt x="549" y="1072"/>
                    <a:pt x="120" y="1524"/>
                    <a:pt x="72" y="2024"/>
                  </a:cubicBezTo>
                  <a:cubicBezTo>
                    <a:pt x="1" y="2644"/>
                    <a:pt x="501" y="3191"/>
                    <a:pt x="1144" y="3191"/>
                  </a:cubicBezTo>
                  <a:cubicBezTo>
                    <a:pt x="1620" y="3191"/>
                    <a:pt x="2001" y="2882"/>
                    <a:pt x="2144" y="2429"/>
                  </a:cubicBezTo>
                  <a:lnTo>
                    <a:pt x="3287" y="2429"/>
                  </a:lnTo>
                  <a:lnTo>
                    <a:pt x="3287" y="3144"/>
                  </a:lnTo>
                  <a:lnTo>
                    <a:pt x="8550" y="3144"/>
                  </a:lnTo>
                  <a:lnTo>
                    <a:pt x="8550" y="4168"/>
                  </a:lnTo>
                  <a:lnTo>
                    <a:pt x="11527" y="2072"/>
                  </a:lnTo>
                  <a:lnTo>
                    <a:pt x="8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99" name="Google Shape;4199;p56"/>
          <p:cNvSpPr/>
          <p:nvPr/>
        </p:nvSpPr>
        <p:spPr>
          <a:xfrm>
            <a:off x="2599197" y="1955781"/>
            <a:ext cx="304115" cy="338418"/>
          </a:xfrm>
          <a:custGeom>
            <a:rect b="b" l="l" r="r" t="t"/>
            <a:pathLst>
              <a:path extrusionOk="0" h="11503" w="10337">
                <a:moveTo>
                  <a:pt x="5216" y="1643"/>
                </a:moveTo>
                <a:lnTo>
                  <a:pt x="5883" y="3215"/>
                </a:lnTo>
                <a:lnTo>
                  <a:pt x="4501" y="3215"/>
                </a:lnTo>
                <a:lnTo>
                  <a:pt x="5216" y="1643"/>
                </a:lnTo>
                <a:close/>
                <a:moveTo>
                  <a:pt x="6216" y="3882"/>
                </a:moveTo>
                <a:lnTo>
                  <a:pt x="6764" y="5120"/>
                </a:lnTo>
                <a:lnTo>
                  <a:pt x="3644" y="5120"/>
                </a:lnTo>
                <a:lnTo>
                  <a:pt x="4192" y="3882"/>
                </a:lnTo>
                <a:close/>
                <a:moveTo>
                  <a:pt x="7050" y="5811"/>
                </a:moveTo>
                <a:lnTo>
                  <a:pt x="7621" y="7073"/>
                </a:lnTo>
                <a:lnTo>
                  <a:pt x="2763" y="7073"/>
                </a:lnTo>
                <a:lnTo>
                  <a:pt x="3335" y="5811"/>
                </a:lnTo>
                <a:close/>
                <a:moveTo>
                  <a:pt x="7931" y="7716"/>
                </a:moveTo>
                <a:lnTo>
                  <a:pt x="8478" y="8978"/>
                </a:lnTo>
                <a:lnTo>
                  <a:pt x="1906" y="8978"/>
                </a:lnTo>
                <a:lnTo>
                  <a:pt x="2477" y="7716"/>
                </a:lnTo>
                <a:close/>
                <a:moveTo>
                  <a:pt x="8764" y="9597"/>
                </a:moveTo>
                <a:lnTo>
                  <a:pt x="9312" y="10836"/>
                </a:lnTo>
                <a:lnTo>
                  <a:pt x="1025" y="10836"/>
                </a:lnTo>
                <a:lnTo>
                  <a:pt x="1572" y="9597"/>
                </a:lnTo>
                <a:close/>
                <a:moveTo>
                  <a:pt x="5192" y="0"/>
                </a:moveTo>
                <a:lnTo>
                  <a:pt x="1" y="11502"/>
                </a:lnTo>
                <a:lnTo>
                  <a:pt x="10336" y="11502"/>
                </a:lnTo>
                <a:lnTo>
                  <a:pt x="5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0" name="Google Shape;4200;p56"/>
          <p:cNvSpPr/>
          <p:nvPr/>
        </p:nvSpPr>
        <p:spPr>
          <a:xfrm>
            <a:off x="3282649" y="1948073"/>
            <a:ext cx="337742" cy="339124"/>
          </a:xfrm>
          <a:custGeom>
            <a:rect b="b" l="l" r="r" t="t"/>
            <a:pathLst>
              <a:path extrusionOk="0" h="11527" w="11480">
                <a:moveTo>
                  <a:pt x="8336" y="667"/>
                </a:moveTo>
                <a:lnTo>
                  <a:pt x="8336" y="1762"/>
                </a:lnTo>
                <a:lnTo>
                  <a:pt x="6097" y="1762"/>
                </a:lnTo>
                <a:lnTo>
                  <a:pt x="6097" y="667"/>
                </a:lnTo>
                <a:close/>
                <a:moveTo>
                  <a:pt x="7669" y="4191"/>
                </a:moveTo>
                <a:lnTo>
                  <a:pt x="7669" y="4977"/>
                </a:lnTo>
                <a:lnTo>
                  <a:pt x="3764" y="4977"/>
                </a:lnTo>
                <a:lnTo>
                  <a:pt x="3764" y="4191"/>
                </a:lnTo>
                <a:close/>
                <a:moveTo>
                  <a:pt x="8503" y="5668"/>
                </a:moveTo>
                <a:lnTo>
                  <a:pt x="8503" y="6430"/>
                </a:lnTo>
                <a:lnTo>
                  <a:pt x="2978" y="6430"/>
                </a:lnTo>
                <a:lnTo>
                  <a:pt x="2978" y="5668"/>
                </a:lnTo>
                <a:close/>
                <a:moveTo>
                  <a:pt x="9241" y="7121"/>
                </a:moveTo>
                <a:lnTo>
                  <a:pt x="9241" y="7883"/>
                </a:lnTo>
                <a:lnTo>
                  <a:pt x="2168" y="7883"/>
                </a:lnTo>
                <a:lnTo>
                  <a:pt x="2168" y="7121"/>
                </a:lnTo>
                <a:close/>
                <a:moveTo>
                  <a:pt x="10003" y="8573"/>
                </a:moveTo>
                <a:lnTo>
                  <a:pt x="10003" y="9359"/>
                </a:lnTo>
                <a:lnTo>
                  <a:pt x="1454" y="9359"/>
                </a:lnTo>
                <a:lnTo>
                  <a:pt x="1454" y="8573"/>
                </a:lnTo>
                <a:close/>
                <a:moveTo>
                  <a:pt x="10789" y="10074"/>
                </a:moveTo>
                <a:lnTo>
                  <a:pt x="10789" y="10836"/>
                </a:lnTo>
                <a:lnTo>
                  <a:pt x="644" y="10836"/>
                </a:lnTo>
                <a:lnTo>
                  <a:pt x="644" y="10074"/>
                </a:lnTo>
                <a:close/>
                <a:moveTo>
                  <a:pt x="5383" y="0"/>
                </a:moveTo>
                <a:lnTo>
                  <a:pt x="5383" y="3548"/>
                </a:lnTo>
                <a:lnTo>
                  <a:pt x="3097" y="3548"/>
                </a:lnTo>
                <a:lnTo>
                  <a:pt x="3097" y="5001"/>
                </a:lnTo>
                <a:lnTo>
                  <a:pt x="2287" y="5001"/>
                </a:lnTo>
                <a:lnTo>
                  <a:pt x="2287" y="6454"/>
                </a:lnTo>
                <a:lnTo>
                  <a:pt x="1501" y="6454"/>
                </a:lnTo>
                <a:lnTo>
                  <a:pt x="1501" y="7930"/>
                </a:lnTo>
                <a:lnTo>
                  <a:pt x="787" y="7930"/>
                </a:lnTo>
                <a:lnTo>
                  <a:pt x="787" y="9383"/>
                </a:lnTo>
                <a:lnTo>
                  <a:pt x="1" y="9383"/>
                </a:lnTo>
                <a:lnTo>
                  <a:pt x="1" y="11526"/>
                </a:lnTo>
                <a:lnTo>
                  <a:pt x="11479" y="11526"/>
                </a:lnTo>
                <a:lnTo>
                  <a:pt x="11479" y="9383"/>
                </a:lnTo>
                <a:lnTo>
                  <a:pt x="10670" y="9383"/>
                </a:lnTo>
                <a:lnTo>
                  <a:pt x="10670" y="7930"/>
                </a:lnTo>
                <a:lnTo>
                  <a:pt x="9955" y="7930"/>
                </a:lnTo>
                <a:lnTo>
                  <a:pt x="9955" y="6454"/>
                </a:lnTo>
                <a:lnTo>
                  <a:pt x="9169" y="6454"/>
                </a:lnTo>
                <a:lnTo>
                  <a:pt x="9169" y="5001"/>
                </a:lnTo>
                <a:lnTo>
                  <a:pt x="8360" y="5001"/>
                </a:lnTo>
                <a:lnTo>
                  <a:pt x="8360" y="3548"/>
                </a:lnTo>
                <a:lnTo>
                  <a:pt x="6074" y="3548"/>
                </a:lnTo>
                <a:lnTo>
                  <a:pt x="6074" y="2453"/>
                </a:lnTo>
                <a:lnTo>
                  <a:pt x="8979" y="2453"/>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01" name="Google Shape;4201;p56"/>
          <p:cNvGrpSpPr/>
          <p:nvPr/>
        </p:nvGrpSpPr>
        <p:grpSpPr>
          <a:xfrm>
            <a:off x="4046005" y="1953663"/>
            <a:ext cx="339830" cy="338418"/>
            <a:chOff x="4122205" y="1953663"/>
            <a:chExt cx="339830" cy="338418"/>
          </a:xfrm>
        </p:grpSpPr>
        <p:sp>
          <p:nvSpPr>
            <p:cNvPr id="4202" name="Google Shape;4202;p56"/>
            <p:cNvSpPr/>
            <p:nvPr/>
          </p:nvSpPr>
          <p:spPr>
            <a:xfrm>
              <a:off x="4122205" y="1953663"/>
              <a:ext cx="339830" cy="338418"/>
            </a:xfrm>
            <a:custGeom>
              <a:rect b="b" l="l" r="r" t="t"/>
              <a:pathLst>
                <a:path extrusionOk="0" h="11503" w="11551">
                  <a:moveTo>
                    <a:pt x="9621" y="1858"/>
                  </a:moveTo>
                  <a:lnTo>
                    <a:pt x="9621" y="2644"/>
                  </a:lnTo>
                  <a:cubicBezTo>
                    <a:pt x="9621" y="4168"/>
                    <a:pt x="8407" y="5383"/>
                    <a:pt x="6883" y="5383"/>
                  </a:cubicBezTo>
                  <a:lnTo>
                    <a:pt x="6097" y="5383"/>
                  </a:lnTo>
                  <a:lnTo>
                    <a:pt x="6097" y="4597"/>
                  </a:lnTo>
                  <a:cubicBezTo>
                    <a:pt x="6097" y="3120"/>
                    <a:pt x="7359" y="1858"/>
                    <a:pt x="8835" y="1858"/>
                  </a:cubicBezTo>
                  <a:close/>
                  <a:moveTo>
                    <a:pt x="1881" y="667"/>
                  </a:moveTo>
                  <a:cubicBezTo>
                    <a:pt x="3834" y="667"/>
                    <a:pt x="5430" y="2263"/>
                    <a:pt x="5430" y="4216"/>
                  </a:cubicBezTo>
                  <a:lnTo>
                    <a:pt x="5430" y="4597"/>
                  </a:lnTo>
                  <a:lnTo>
                    <a:pt x="5430" y="5407"/>
                  </a:lnTo>
                  <a:lnTo>
                    <a:pt x="4239" y="5407"/>
                  </a:lnTo>
                  <a:cubicBezTo>
                    <a:pt x="4225" y="5407"/>
                    <a:pt x="4210" y="5407"/>
                    <a:pt x="4196" y="5407"/>
                  </a:cubicBezTo>
                  <a:cubicBezTo>
                    <a:pt x="2263" y="5407"/>
                    <a:pt x="691" y="3820"/>
                    <a:pt x="691" y="1858"/>
                  </a:cubicBezTo>
                  <a:lnTo>
                    <a:pt x="691" y="667"/>
                  </a:lnTo>
                  <a:close/>
                  <a:moveTo>
                    <a:pt x="5430" y="6121"/>
                  </a:moveTo>
                  <a:lnTo>
                    <a:pt x="5430" y="6907"/>
                  </a:lnTo>
                  <a:cubicBezTo>
                    <a:pt x="5430" y="8383"/>
                    <a:pt x="4191" y="9645"/>
                    <a:pt x="2691" y="9645"/>
                  </a:cubicBezTo>
                  <a:lnTo>
                    <a:pt x="1905" y="9645"/>
                  </a:lnTo>
                  <a:lnTo>
                    <a:pt x="1905" y="8860"/>
                  </a:lnTo>
                  <a:cubicBezTo>
                    <a:pt x="1905" y="7335"/>
                    <a:pt x="3120" y="6121"/>
                    <a:pt x="4644" y="6121"/>
                  </a:cubicBezTo>
                  <a:close/>
                  <a:moveTo>
                    <a:pt x="7335" y="6097"/>
                  </a:moveTo>
                  <a:cubicBezTo>
                    <a:pt x="9288" y="6097"/>
                    <a:pt x="10860" y="7669"/>
                    <a:pt x="10860" y="9645"/>
                  </a:cubicBezTo>
                  <a:lnTo>
                    <a:pt x="10860" y="10836"/>
                  </a:lnTo>
                  <a:lnTo>
                    <a:pt x="9669" y="10836"/>
                  </a:lnTo>
                  <a:cubicBezTo>
                    <a:pt x="7716" y="10836"/>
                    <a:pt x="6144" y="9241"/>
                    <a:pt x="6144" y="7288"/>
                  </a:cubicBezTo>
                  <a:lnTo>
                    <a:pt x="6144" y="6097"/>
                  </a:lnTo>
                  <a:close/>
                  <a:moveTo>
                    <a:pt x="0" y="1"/>
                  </a:moveTo>
                  <a:lnTo>
                    <a:pt x="0" y="1858"/>
                  </a:lnTo>
                  <a:cubicBezTo>
                    <a:pt x="0" y="3740"/>
                    <a:pt x="1215" y="5311"/>
                    <a:pt x="2929" y="5883"/>
                  </a:cubicBezTo>
                  <a:cubicBezTo>
                    <a:pt x="1905" y="6478"/>
                    <a:pt x="1215" y="7574"/>
                    <a:pt x="1215" y="8836"/>
                  </a:cubicBezTo>
                  <a:lnTo>
                    <a:pt x="1215" y="10288"/>
                  </a:lnTo>
                  <a:lnTo>
                    <a:pt x="2644" y="10288"/>
                  </a:lnTo>
                  <a:cubicBezTo>
                    <a:pt x="3930" y="10288"/>
                    <a:pt x="5025" y="9598"/>
                    <a:pt x="5620" y="8598"/>
                  </a:cubicBezTo>
                  <a:cubicBezTo>
                    <a:pt x="6192" y="10288"/>
                    <a:pt x="7764" y="11503"/>
                    <a:pt x="9669" y="11503"/>
                  </a:cubicBezTo>
                  <a:lnTo>
                    <a:pt x="11550" y="11503"/>
                  </a:lnTo>
                  <a:lnTo>
                    <a:pt x="11550" y="9645"/>
                  </a:lnTo>
                  <a:cubicBezTo>
                    <a:pt x="11526" y="7764"/>
                    <a:pt x="10312" y="6145"/>
                    <a:pt x="8597" y="5621"/>
                  </a:cubicBezTo>
                  <a:cubicBezTo>
                    <a:pt x="9621" y="5025"/>
                    <a:pt x="10312" y="3930"/>
                    <a:pt x="10312" y="2644"/>
                  </a:cubicBezTo>
                  <a:lnTo>
                    <a:pt x="10312" y="1215"/>
                  </a:lnTo>
                  <a:lnTo>
                    <a:pt x="8835" y="1215"/>
                  </a:lnTo>
                  <a:cubicBezTo>
                    <a:pt x="7573" y="1215"/>
                    <a:pt x="6454" y="1906"/>
                    <a:pt x="5859" y="2906"/>
                  </a:cubicBezTo>
                  <a:cubicBezTo>
                    <a:pt x="5311" y="1215"/>
                    <a:pt x="3715"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3" name="Google Shape;4203;p56"/>
            <p:cNvSpPr/>
            <p:nvPr/>
          </p:nvSpPr>
          <p:spPr>
            <a:xfrm>
              <a:off x="4190840" y="2014620"/>
              <a:ext cx="49073" cy="20359"/>
            </a:xfrm>
            <a:custGeom>
              <a:rect b="b" l="l" r="r" t="t"/>
              <a:pathLst>
                <a:path extrusionOk="0" h="692"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4" name="Google Shape;4204;p56"/>
            <p:cNvSpPr/>
            <p:nvPr/>
          </p:nvSpPr>
          <p:spPr>
            <a:xfrm>
              <a:off x="4190840" y="2053866"/>
              <a:ext cx="49073" cy="20329"/>
            </a:xfrm>
            <a:custGeom>
              <a:rect b="b" l="l" r="r" t="t"/>
              <a:pathLst>
                <a:path extrusionOk="0" h="691"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5" name="Google Shape;4205;p56"/>
            <p:cNvSpPr/>
            <p:nvPr/>
          </p:nvSpPr>
          <p:spPr>
            <a:xfrm>
              <a:off x="4343587" y="2170867"/>
              <a:ext cx="49073" cy="19623"/>
            </a:xfrm>
            <a:custGeom>
              <a:rect b="b" l="l" r="r" t="t"/>
              <a:pathLst>
                <a:path extrusionOk="0" h="667" w="1668">
                  <a:moveTo>
                    <a:pt x="1" y="0"/>
                  </a:moveTo>
                  <a:lnTo>
                    <a:pt x="1" y="667"/>
                  </a:lnTo>
                  <a:lnTo>
                    <a:pt x="1668" y="667"/>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6" name="Google Shape;4206;p56"/>
            <p:cNvSpPr/>
            <p:nvPr/>
          </p:nvSpPr>
          <p:spPr>
            <a:xfrm>
              <a:off x="4343587" y="2210083"/>
              <a:ext cx="49073" cy="20359"/>
            </a:xfrm>
            <a:custGeom>
              <a:rect b="b" l="l" r="r" t="t"/>
              <a:pathLst>
                <a:path extrusionOk="0" h="692" w="1668">
                  <a:moveTo>
                    <a:pt x="1" y="1"/>
                  </a:moveTo>
                  <a:lnTo>
                    <a:pt x="1" y="691"/>
                  </a:lnTo>
                  <a:lnTo>
                    <a:pt x="1668" y="691"/>
                  </a:lnTo>
                  <a:lnTo>
                    <a:pt x="16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07" name="Google Shape;4207;p56"/>
          <p:cNvSpPr/>
          <p:nvPr/>
        </p:nvSpPr>
        <p:spPr>
          <a:xfrm>
            <a:off x="4780588" y="1943866"/>
            <a:ext cx="339154" cy="337712"/>
          </a:xfrm>
          <a:custGeom>
            <a:rect b="b" l="l" r="r" t="t"/>
            <a:pathLst>
              <a:path extrusionOk="0" h="11479" w="11528">
                <a:moveTo>
                  <a:pt x="1073" y="1953"/>
                </a:moveTo>
                <a:cubicBezTo>
                  <a:pt x="1287" y="1953"/>
                  <a:pt x="1477" y="2144"/>
                  <a:pt x="1477" y="2358"/>
                </a:cubicBezTo>
                <a:cubicBezTo>
                  <a:pt x="1477" y="2548"/>
                  <a:pt x="1287" y="2739"/>
                  <a:pt x="1073" y="2739"/>
                </a:cubicBezTo>
                <a:cubicBezTo>
                  <a:pt x="882" y="2739"/>
                  <a:pt x="692" y="2548"/>
                  <a:pt x="692" y="2358"/>
                </a:cubicBezTo>
                <a:cubicBezTo>
                  <a:pt x="692" y="2144"/>
                  <a:pt x="882" y="1953"/>
                  <a:pt x="1073" y="1953"/>
                </a:cubicBezTo>
                <a:close/>
                <a:moveTo>
                  <a:pt x="10456" y="1953"/>
                </a:moveTo>
                <a:cubicBezTo>
                  <a:pt x="10670" y="1953"/>
                  <a:pt x="10837" y="2144"/>
                  <a:pt x="10837" y="2358"/>
                </a:cubicBezTo>
                <a:cubicBezTo>
                  <a:pt x="10837" y="2548"/>
                  <a:pt x="10670" y="2739"/>
                  <a:pt x="10456" y="2739"/>
                </a:cubicBezTo>
                <a:cubicBezTo>
                  <a:pt x="10241" y="2739"/>
                  <a:pt x="10075" y="2548"/>
                  <a:pt x="10075" y="2358"/>
                </a:cubicBezTo>
                <a:cubicBezTo>
                  <a:pt x="10075" y="2144"/>
                  <a:pt x="10217" y="1953"/>
                  <a:pt x="10456" y="1953"/>
                </a:cubicBezTo>
                <a:close/>
                <a:moveTo>
                  <a:pt x="9408" y="2715"/>
                </a:moveTo>
                <a:cubicBezTo>
                  <a:pt x="9527" y="3025"/>
                  <a:pt x="9765" y="3263"/>
                  <a:pt x="10098" y="3382"/>
                </a:cubicBezTo>
                <a:lnTo>
                  <a:pt x="10098" y="4715"/>
                </a:lnTo>
                <a:cubicBezTo>
                  <a:pt x="9765" y="4835"/>
                  <a:pt x="9527" y="5097"/>
                  <a:pt x="9408" y="5406"/>
                </a:cubicBezTo>
                <a:lnTo>
                  <a:pt x="8217" y="5406"/>
                </a:lnTo>
                <a:cubicBezTo>
                  <a:pt x="7860" y="5406"/>
                  <a:pt x="7503" y="5263"/>
                  <a:pt x="7264" y="5025"/>
                </a:cubicBezTo>
                <a:lnTo>
                  <a:pt x="6764" y="4549"/>
                </a:lnTo>
                <a:lnTo>
                  <a:pt x="7431" y="3334"/>
                </a:lnTo>
                <a:cubicBezTo>
                  <a:pt x="7622" y="2953"/>
                  <a:pt x="8050" y="2715"/>
                  <a:pt x="8455" y="2715"/>
                </a:cubicBezTo>
                <a:close/>
                <a:moveTo>
                  <a:pt x="1073" y="5335"/>
                </a:moveTo>
                <a:cubicBezTo>
                  <a:pt x="1287" y="5335"/>
                  <a:pt x="1477" y="5501"/>
                  <a:pt x="1477" y="5716"/>
                </a:cubicBezTo>
                <a:cubicBezTo>
                  <a:pt x="1477" y="5930"/>
                  <a:pt x="1287" y="6097"/>
                  <a:pt x="1073" y="6097"/>
                </a:cubicBezTo>
                <a:cubicBezTo>
                  <a:pt x="882" y="6097"/>
                  <a:pt x="692" y="5906"/>
                  <a:pt x="692" y="5716"/>
                </a:cubicBezTo>
                <a:cubicBezTo>
                  <a:pt x="692" y="5501"/>
                  <a:pt x="882" y="5335"/>
                  <a:pt x="1073" y="5335"/>
                </a:cubicBezTo>
                <a:close/>
                <a:moveTo>
                  <a:pt x="10456" y="5358"/>
                </a:moveTo>
                <a:cubicBezTo>
                  <a:pt x="10670" y="5358"/>
                  <a:pt x="10837" y="5525"/>
                  <a:pt x="10837" y="5740"/>
                </a:cubicBezTo>
                <a:cubicBezTo>
                  <a:pt x="10837" y="5954"/>
                  <a:pt x="10670" y="6121"/>
                  <a:pt x="10456" y="6121"/>
                </a:cubicBezTo>
                <a:cubicBezTo>
                  <a:pt x="10241" y="6121"/>
                  <a:pt x="10075" y="5954"/>
                  <a:pt x="10075" y="5740"/>
                </a:cubicBezTo>
                <a:cubicBezTo>
                  <a:pt x="10075" y="5525"/>
                  <a:pt x="10241" y="5358"/>
                  <a:pt x="10456" y="5358"/>
                </a:cubicBezTo>
                <a:close/>
                <a:moveTo>
                  <a:pt x="3428" y="2707"/>
                </a:moveTo>
                <a:cubicBezTo>
                  <a:pt x="3726" y="2707"/>
                  <a:pt x="4032" y="2862"/>
                  <a:pt x="4264" y="3072"/>
                </a:cubicBezTo>
                <a:lnTo>
                  <a:pt x="5955" y="4668"/>
                </a:lnTo>
                <a:lnTo>
                  <a:pt x="5121" y="6240"/>
                </a:lnTo>
                <a:lnTo>
                  <a:pt x="4716" y="5859"/>
                </a:lnTo>
                <a:cubicBezTo>
                  <a:pt x="4335" y="5501"/>
                  <a:pt x="3811" y="5287"/>
                  <a:pt x="3287" y="5287"/>
                </a:cubicBezTo>
                <a:lnTo>
                  <a:pt x="2073" y="5287"/>
                </a:lnTo>
                <a:cubicBezTo>
                  <a:pt x="1954" y="5025"/>
                  <a:pt x="1716" y="4811"/>
                  <a:pt x="1430" y="4739"/>
                </a:cubicBezTo>
                <a:lnTo>
                  <a:pt x="1430" y="3382"/>
                </a:lnTo>
                <a:cubicBezTo>
                  <a:pt x="1763" y="3263"/>
                  <a:pt x="2001" y="3025"/>
                  <a:pt x="2120" y="2715"/>
                </a:cubicBezTo>
                <a:lnTo>
                  <a:pt x="3311" y="2715"/>
                </a:lnTo>
                <a:cubicBezTo>
                  <a:pt x="3350" y="2710"/>
                  <a:pt x="3389" y="2707"/>
                  <a:pt x="3428" y="2707"/>
                </a:cubicBezTo>
                <a:close/>
                <a:moveTo>
                  <a:pt x="6455" y="5168"/>
                </a:moveTo>
                <a:lnTo>
                  <a:pt x="6836" y="5525"/>
                </a:lnTo>
                <a:cubicBezTo>
                  <a:pt x="7217" y="5882"/>
                  <a:pt x="7717" y="6097"/>
                  <a:pt x="8241" y="6097"/>
                </a:cubicBezTo>
                <a:lnTo>
                  <a:pt x="9408" y="6097"/>
                </a:lnTo>
                <a:cubicBezTo>
                  <a:pt x="9527" y="6430"/>
                  <a:pt x="9765" y="6668"/>
                  <a:pt x="10098" y="6787"/>
                </a:cubicBezTo>
                <a:lnTo>
                  <a:pt x="10098" y="8121"/>
                </a:lnTo>
                <a:cubicBezTo>
                  <a:pt x="9836" y="8216"/>
                  <a:pt x="9598" y="8407"/>
                  <a:pt x="9479" y="8692"/>
                </a:cubicBezTo>
                <a:lnTo>
                  <a:pt x="8241" y="8692"/>
                </a:lnTo>
                <a:cubicBezTo>
                  <a:pt x="7931" y="8669"/>
                  <a:pt x="7574" y="8550"/>
                  <a:pt x="7312" y="8264"/>
                </a:cubicBezTo>
                <a:lnTo>
                  <a:pt x="5645" y="6716"/>
                </a:lnTo>
                <a:lnTo>
                  <a:pt x="6455" y="5168"/>
                </a:lnTo>
                <a:close/>
                <a:moveTo>
                  <a:pt x="3287" y="5954"/>
                </a:moveTo>
                <a:cubicBezTo>
                  <a:pt x="3645" y="5954"/>
                  <a:pt x="4002" y="6097"/>
                  <a:pt x="4240" y="6335"/>
                </a:cubicBezTo>
                <a:lnTo>
                  <a:pt x="4764" y="6835"/>
                </a:lnTo>
                <a:lnTo>
                  <a:pt x="4097" y="8121"/>
                </a:lnTo>
                <a:cubicBezTo>
                  <a:pt x="3883" y="8502"/>
                  <a:pt x="3502" y="8740"/>
                  <a:pt x="3049" y="8740"/>
                </a:cubicBezTo>
                <a:lnTo>
                  <a:pt x="2097" y="8740"/>
                </a:lnTo>
                <a:cubicBezTo>
                  <a:pt x="1978" y="8431"/>
                  <a:pt x="1739" y="8192"/>
                  <a:pt x="1406" y="8073"/>
                </a:cubicBezTo>
                <a:lnTo>
                  <a:pt x="1406" y="6716"/>
                </a:lnTo>
                <a:cubicBezTo>
                  <a:pt x="1763" y="6597"/>
                  <a:pt x="2025" y="6311"/>
                  <a:pt x="2120" y="5954"/>
                </a:cubicBezTo>
                <a:close/>
                <a:moveTo>
                  <a:pt x="1073" y="8716"/>
                </a:moveTo>
                <a:cubicBezTo>
                  <a:pt x="1287" y="8716"/>
                  <a:pt x="1477" y="8907"/>
                  <a:pt x="1477" y="9097"/>
                </a:cubicBezTo>
                <a:cubicBezTo>
                  <a:pt x="1477" y="9312"/>
                  <a:pt x="1287" y="9502"/>
                  <a:pt x="1073" y="9502"/>
                </a:cubicBezTo>
                <a:cubicBezTo>
                  <a:pt x="882" y="9502"/>
                  <a:pt x="692" y="9312"/>
                  <a:pt x="692" y="9097"/>
                </a:cubicBezTo>
                <a:cubicBezTo>
                  <a:pt x="692" y="8907"/>
                  <a:pt x="882" y="8716"/>
                  <a:pt x="1073" y="8716"/>
                </a:cubicBezTo>
                <a:close/>
                <a:moveTo>
                  <a:pt x="10456" y="8716"/>
                </a:moveTo>
                <a:cubicBezTo>
                  <a:pt x="10670" y="8716"/>
                  <a:pt x="10837" y="8907"/>
                  <a:pt x="10837" y="9097"/>
                </a:cubicBezTo>
                <a:cubicBezTo>
                  <a:pt x="10837" y="9312"/>
                  <a:pt x="10670" y="9502"/>
                  <a:pt x="10456" y="9502"/>
                </a:cubicBezTo>
                <a:cubicBezTo>
                  <a:pt x="10241" y="9502"/>
                  <a:pt x="10075" y="9312"/>
                  <a:pt x="10075" y="9097"/>
                </a:cubicBezTo>
                <a:cubicBezTo>
                  <a:pt x="10075" y="8907"/>
                  <a:pt x="10241" y="8716"/>
                  <a:pt x="10456" y="8716"/>
                </a:cubicBezTo>
                <a:close/>
                <a:moveTo>
                  <a:pt x="763" y="0"/>
                </a:moveTo>
                <a:lnTo>
                  <a:pt x="763" y="1358"/>
                </a:lnTo>
                <a:cubicBezTo>
                  <a:pt x="334" y="1524"/>
                  <a:pt x="1" y="1905"/>
                  <a:pt x="1" y="2382"/>
                </a:cubicBezTo>
                <a:cubicBezTo>
                  <a:pt x="1" y="2858"/>
                  <a:pt x="311" y="3239"/>
                  <a:pt x="763" y="3382"/>
                </a:cubicBezTo>
                <a:lnTo>
                  <a:pt x="763" y="4739"/>
                </a:lnTo>
                <a:cubicBezTo>
                  <a:pt x="334" y="4882"/>
                  <a:pt x="1" y="5263"/>
                  <a:pt x="1" y="5740"/>
                </a:cubicBezTo>
                <a:cubicBezTo>
                  <a:pt x="1" y="6216"/>
                  <a:pt x="311" y="6597"/>
                  <a:pt x="763" y="6764"/>
                </a:cubicBezTo>
                <a:lnTo>
                  <a:pt x="763" y="8097"/>
                </a:lnTo>
                <a:cubicBezTo>
                  <a:pt x="334" y="8240"/>
                  <a:pt x="1" y="8621"/>
                  <a:pt x="1" y="9097"/>
                </a:cubicBezTo>
                <a:cubicBezTo>
                  <a:pt x="1" y="9574"/>
                  <a:pt x="311" y="9955"/>
                  <a:pt x="763" y="10121"/>
                </a:cubicBezTo>
                <a:lnTo>
                  <a:pt x="763" y="11479"/>
                </a:lnTo>
                <a:lnTo>
                  <a:pt x="1430" y="11479"/>
                </a:lnTo>
                <a:lnTo>
                  <a:pt x="1430" y="10121"/>
                </a:lnTo>
                <a:cubicBezTo>
                  <a:pt x="1430" y="10121"/>
                  <a:pt x="2001" y="9764"/>
                  <a:pt x="2097" y="9455"/>
                </a:cubicBezTo>
                <a:lnTo>
                  <a:pt x="3049" y="9455"/>
                </a:lnTo>
                <a:cubicBezTo>
                  <a:pt x="3740" y="9455"/>
                  <a:pt x="4359" y="9074"/>
                  <a:pt x="4692" y="8454"/>
                </a:cubicBezTo>
                <a:lnTo>
                  <a:pt x="5288" y="7335"/>
                </a:lnTo>
                <a:lnTo>
                  <a:pt x="6836" y="8764"/>
                </a:lnTo>
                <a:cubicBezTo>
                  <a:pt x="7217" y="9121"/>
                  <a:pt x="8241" y="9335"/>
                  <a:pt x="8241" y="9335"/>
                </a:cubicBezTo>
                <a:lnTo>
                  <a:pt x="9408" y="9335"/>
                </a:lnTo>
                <a:cubicBezTo>
                  <a:pt x="9503" y="9693"/>
                  <a:pt x="9765" y="10002"/>
                  <a:pt x="10122" y="10121"/>
                </a:cubicBezTo>
                <a:lnTo>
                  <a:pt x="10122" y="11479"/>
                </a:lnTo>
                <a:lnTo>
                  <a:pt x="10789" y="11479"/>
                </a:lnTo>
                <a:lnTo>
                  <a:pt x="10789" y="10121"/>
                </a:lnTo>
                <a:cubicBezTo>
                  <a:pt x="11218" y="9955"/>
                  <a:pt x="11527" y="9574"/>
                  <a:pt x="11527" y="9097"/>
                </a:cubicBezTo>
                <a:cubicBezTo>
                  <a:pt x="11527" y="8621"/>
                  <a:pt x="11218" y="8240"/>
                  <a:pt x="10813" y="8097"/>
                </a:cubicBezTo>
                <a:lnTo>
                  <a:pt x="10813" y="6740"/>
                </a:lnTo>
                <a:cubicBezTo>
                  <a:pt x="11194" y="6597"/>
                  <a:pt x="11527" y="6192"/>
                  <a:pt x="11527" y="5740"/>
                </a:cubicBezTo>
                <a:cubicBezTo>
                  <a:pt x="11527" y="5263"/>
                  <a:pt x="11241" y="4882"/>
                  <a:pt x="10813" y="4739"/>
                </a:cubicBezTo>
                <a:lnTo>
                  <a:pt x="10813" y="3382"/>
                </a:lnTo>
                <a:cubicBezTo>
                  <a:pt x="11241" y="3239"/>
                  <a:pt x="11527" y="2858"/>
                  <a:pt x="11527" y="2382"/>
                </a:cubicBezTo>
                <a:cubicBezTo>
                  <a:pt x="11527" y="1905"/>
                  <a:pt x="11241" y="1524"/>
                  <a:pt x="10813" y="1358"/>
                </a:cubicBezTo>
                <a:lnTo>
                  <a:pt x="10813" y="0"/>
                </a:lnTo>
                <a:lnTo>
                  <a:pt x="10122" y="0"/>
                </a:lnTo>
                <a:lnTo>
                  <a:pt x="10122" y="1358"/>
                </a:lnTo>
                <a:cubicBezTo>
                  <a:pt x="9813" y="1477"/>
                  <a:pt x="9574" y="1715"/>
                  <a:pt x="9455" y="2048"/>
                </a:cubicBezTo>
                <a:lnTo>
                  <a:pt x="8503" y="2048"/>
                </a:lnTo>
                <a:cubicBezTo>
                  <a:pt x="7812" y="2048"/>
                  <a:pt x="7193" y="2429"/>
                  <a:pt x="6860" y="3025"/>
                </a:cubicBezTo>
                <a:lnTo>
                  <a:pt x="6288" y="4073"/>
                </a:lnTo>
                <a:lnTo>
                  <a:pt x="4716" y="2620"/>
                </a:lnTo>
                <a:cubicBezTo>
                  <a:pt x="4335" y="2263"/>
                  <a:pt x="3811" y="2048"/>
                  <a:pt x="3287" y="2048"/>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8" name="Google Shape;4208;p56"/>
          <p:cNvSpPr/>
          <p:nvPr/>
        </p:nvSpPr>
        <p:spPr>
          <a:xfrm>
            <a:off x="5513112" y="1934746"/>
            <a:ext cx="337712" cy="339124"/>
          </a:xfrm>
          <a:custGeom>
            <a:rect b="b" l="l" r="r" t="t"/>
            <a:pathLst>
              <a:path extrusionOk="0" h="11527" w="11479">
                <a:moveTo>
                  <a:pt x="4644" y="2430"/>
                </a:moveTo>
                <a:lnTo>
                  <a:pt x="4644" y="10812"/>
                </a:lnTo>
                <a:lnTo>
                  <a:pt x="3858" y="10812"/>
                </a:lnTo>
                <a:lnTo>
                  <a:pt x="3858" y="4692"/>
                </a:lnTo>
                <a:lnTo>
                  <a:pt x="3858" y="2430"/>
                </a:lnTo>
                <a:close/>
                <a:moveTo>
                  <a:pt x="3192" y="5359"/>
                </a:moveTo>
                <a:lnTo>
                  <a:pt x="3192" y="10836"/>
                </a:lnTo>
                <a:lnTo>
                  <a:pt x="2406" y="10836"/>
                </a:lnTo>
                <a:lnTo>
                  <a:pt x="2406" y="5359"/>
                </a:lnTo>
                <a:close/>
                <a:moveTo>
                  <a:pt x="6097" y="3906"/>
                </a:moveTo>
                <a:lnTo>
                  <a:pt x="6097" y="10836"/>
                </a:lnTo>
                <a:lnTo>
                  <a:pt x="5335" y="10836"/>
                </a:lnTo>
                <a:lnTo>
                  <a:pt x="5335" y="3906"/>
                </a:lnTo>
                <a:close/>
                <a:moveTo>
                  <a:pt x="7597" y="691"/>
                </a:moveTo>
                <a:lnTo>
                  <a:pt x="7597" y="10836"/>
                </a:lnTo>
                <a:lnTo>
                  <a:pt x="6811" y="10836"/>
                </a:lnTo>
                <a:lnTo>
                  <a:pt x="6811" y="691"/>
                </a:lnTo>
                <a:close/>
                <a:moveTo>
                  <a:pt x="9050" y="2454"/>
                </a:moveTo>
                <a:lnTo>
                  <a:pt x="9050" y="10836"/>
                </a:lnTo>
                <a:lnTo>
                  <a:pt x="8264" y="10836"/>
                </a:lnTo>
                <a:lnTo>
                  <a:pt x="8264" y="2454"/>
                </a:lnTo>
                <a:close/>
                <a:moveTo>
                  <a:pt x="6121" y="1"/>
                </a:moveTo>
                <a:lnTo>
                  <a:pt x="6121" y="3263"/>
                </a:lnTo>
                <a:lnTo>
                  <a:pt x="5359" y="3263"/>
                </a:lnTo>
                <a:lnTo>
                  <a:pt x="5359" y="1787"/>
                </a:lnTo>
                <a:lnTo>
                  <a:pt x="3215" y="1787"/>
                </a:lnTo>
                <a:lnTo>
                  <a:pt x="3215" y="4692"/>
                </a:lnTo>
                <a:lnTo>
                  <a:pt x="1739" y="4692"/>
                </a:lnTo>
                <a:lnTo>
                  <a:pt x="1739" y="10836"/>
                </a:lnTo>
                <a:lnTo>
                  <a:pt x="0" y="10836"/>
                </a:lnTo>
                <a:lnTo>
                  <a:pt x="0" y="11527"/>
                </a:lnTo>
                <a:lnTo>
                  <a:pt x="11479" y="11527"/>
                </a:lnTo>
                <a:lnTo>
                  <a:pt x="11479" y="10836"/>
                </a:lnTo>
                <a:lnTo>
                  <a:pt x="9740" y="10836"/>
                </a:lnTo>
                <a:lnTo>
                  <a:pt x="9740" y="1763"/>
                </a:lnTo>
                <a:lnTo>
                  <a:pt x="8264" y="1763"/>
                </a:lnTo>
                <a:lnTo>
                  <a:pt x="8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09" name="Google Shape;4209;p56"/>
          <p:cNvGrpSpPr/>
          <p:nvPr/>
        </p:nvGrpSpPr>
        <p:grpSpPr>
          <a:xfrm>
            <a:off x="6252608" y="1967666"/>
            <a:ext cx="338448" cy="313908"/>
            <a:chOff x="5871608" y="1967666"/>
            <a:chExt cx="338448" cy="313908"/>
          </a:xfrm>
        </p:grpSpPr>
        <p:sp>
          <p:nvSpPr>
            <p:cNvPr id="4210" name="Google Shape;4210;p56"/>
            <p:cNvSpPr/>
            <p:nvPr/>
          </p:nvSpPr>
          <p:spPr>
            <a:xfrm>
              <a:off x="5871608" y="2046158"/>
              <a:ext cx="338448" cy="63076"/>
            </a:xfrm>
            <a:custGeom>
              <a:rect b="b" l="l" r="r" t="t"/>
              <a:pathLst>
                <a:path extrusionOk="0" h="2144" w="11504">
                  <a:moveTo>
                    <a:pt x="7693" y="691"/>
                  </a:moveTo>
                  <a:lnTo>
                    <a:pt x="8074" y="1072"/>
                  </a:lnTo>
                  <a:lnTo>
                    <a:pt x="7693" y="1453"/>
                  </a:lnTo>
                  <a:lnTo>
                    <a:pt x="668" y="1453"/>
                  </a:lnTo>
                  <a:lnTo>
                    <a:pt x="668" y="691"/>
                  </a:lnTo>
                  <a:close/>
                  <a:moveTo>
                    <a:pt x="10860" y="715"/>
                  </a:moveTo>
                  <a:lnTo>
                    <a:pt x="10860" y="1500"/>
                  </a:lnTo>
                  <a:lnTo>
                    <a:pt x="8669" y="1500"/>
                  </a:lnTo>
                  <a:lnTo>
                    <a:pt x="9074" y="1096"/>
                  </a:lnTo>
                  <a:lnTo>
                    <a:pt x="8669" y="715"/>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1" name="Google Shape;4211;p56"/>
            <p:cNvSpPr/>
            <p:nvPr/>
          </p:nvSpPr>
          <p:spPr>
            <a:xfrm>
              <a:off x="5871608" y="2133034"/>
              <a:ext cx="338448" cy="63076"/>
            </a:xfrm>
            <a:custGeom>
              <a:rect b="b" l="l" r="r" t="t"/>
              <a:pathLst>
                <a:path extrusionOk="0" h="2144" w="11504">
                  <a:moveTo>
                    <a:pt x="5955" y="643"/>
                  </a:moveTo>
                  <a:lnTo>
                    <a:pt x="6359" y="1048"/>
                  </a:lnTo>
                  <a:lnTo>
                    <a:pt x="5955" y="1429"/>
                  </a:lnTo>
                  <a:lnTo>
                    <a:pt x="668" y="1429"/>
                  </a:lnTo>
                  <a:lnTo>
                    <a:pt x="668" y="643"/>
                  </a:lnTo>
                  <a:close/>
                  <a:moveTo>
                    <a:pt x="10860" y="691"/>
                  </a:moveTo>
                  <a:lnTo>
                    <a:pt x="10860" y="1453"/>
                  </a:lnTo>
                  <a:lnTo>
                    <a:pt x="6955" y="1453"/>
                  </a:lnTo>
                  <a:lnTo>
                    <a:pt x="7336" y="1072"/>
                  </a:lnTo>
                  <a:lnTo>
                    <a:pt x="6955" y="691"/>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2" name="Google Shape;4212;p56"/>
            <p:cNvSpPr/>
            <p:nvPr/>
          </p:nvSpPr>
          <p:spPr>
            <a:xfrm>
              <a:off x="5871608" y="2218497"/>
              <a:ext cx="338448" cy="63076"/>
            </a:xfrm>
            <a:custGeom>
              <a:rect b="b" l="l" r="r" t="t"/>
              <a:pathLst>
                <a:path extrusionOk="0" h="2144" w="11504">
                  <a:moveTo>
                    <a:pt x="4002" y="691"/>
                  </a:moveTo>
                  <a:lnTo>
                    <a:pt x="4383" y="1072"/>
                  </a:lnTo>
                  <a:lnTo>
                    <a:pt x="4002" y="1453"/>
                  </a:lnTo>
                  <a:lnTo>
                    <a:pt x="668" y="1453"/>
                  </a:lnTo>
                  <a:lnTo>
                    <a:pt x="668" y="691"/>
                  </a:lnTo>
                  <a:close/>
                  <a:moveTo>
                    <a:pt x="10860" y="691"/>
                  </a:moveTo>
                  <a:lnTo>
                    <a:pt x="10860" y="1477"/>
                  </a:lnTo>
                  <a:lnTo>
                    <a:pt x="4978" y="1477"/>
                  </a:lnTo>
                  <a:lnTo>
                    <a:pt x="5359" y="1072"/>
                  </a:lnTo>
                  <a:lnTo>
                    <a:pt x="4978" y="691"/>
                  </a:lnTo>
                  <a:close/>
                  <a:moveTo>
                    <a:pt x="1" y="0"/>
                  </a:moveTo>
                  <a:lnTo>
                    <a:pt x="1" y="2144"/>
                  </a:lnTo>
                  <a:lnTo>
                    <a:pt x="11503" y="2144"/>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3" name="Google Shape;4213;p56"/>
            <p:cNvSpPr/>
            <p:nvPr/>
          </p:nvSpPr>
          <p:spPr>
            <a:xfrm>
              <a:off x="6149770" y="2006912"/>
              <a:ext cx="60282" cy="19653"/>
            </a:xfrm>
            <a:custGeom>
              <a:rect b="b" l="l" r="r" t="t"/>
              <a:pathLst>
                <a:path extrusionOk="0" h="668" w="2049">
                  <a:moveTo>
                    <a:pt x="0" y="1"/>
                  </a:moveTo>
                  <a:lnTo>
                    <a:pt x="0" y="667"/>
                  </a:lnTo>
                  <a:lnTo>
                    <a:pt x="2048" y="66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4" name="Google Shape;4214;p56"/>
            <p:cNvSpPr/>
            <p:nvPr/>
          </p:nvSpPr>
          <p:spPr>
            <a:xfrm>
              <a:off x="6149770" y="1967666"/>
              <a:ext cx="60282" cy="19653"/>
            </a:xfrm>
            <a:custGeom>
              <a:rect b="b" l="l" r="r" t="t"/>
              <a:pathLst>
                <a:path extrusionOk="0" h="668" w="2049">
                  <a:moveTo>
                    <a:pt x="0" y="1"/>
                  </a:moveTo>
                  <a:lnTo>
                    <a:pt x="0" y="668"/>
                  </a:lnTo>
                  <a:lnTo>
                    <a:pt x="2048" y="668"/>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5" name="Google Shape;4215;p56"/>
            <p:cNvSpPr/>
            <p:nvPr/>
          </p:nvSpPr>
          <p:spPr>
            <a:xfrm>
              <a:off x="6109141" y="200691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6" name="Google Shape;4216;p56"/>
            <p:cNvSpPr/>
            <p:nvPr/>
          </p:nvSpPr>
          <p:spPr>
            <a:xfrm>
              <a:off x="6109141" y="1967666"/>
              <a:ext cx="20329" cy="19653"/>
            </a:xfrm>
            <a:custGeom>
              <a:rect b="b" l="l" r="r" t="t"/>
              <a:pathLst>
                <a:path extrusionOk="0" h="668" w="691">
                  <a:moveTo>
                    <a:pt x="0" y="1"/>
                  </a:moveTo>
                  <a:lnTo>
                    <a:pt x="0"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17" name="Google Shape;4217;p56"/>
          <p:cNvSpPr/>
          <p:nvPr/>
        </p:nvSpPr>
        <p:spPr>
          <a:xfrm>
            <a:off x="6974629" y="1923508"/>
            <a:ext cx="343331" cy="337065"/>
          </a:xfrm>
          <a:custGeom>
            <a:rect b="b" l="l" r="r" t="t"/>
            <a:pathLst>
              <a:path extrusionOk="0" h="11457" w="11670">
                <a:moveTo>
                  <a:pt x="4406" y="668"/>
                </a:moveTo>
                <a:cubicBezTo>
                  <a:pt x="4763" y="668"/>
                  <a:pt x="5025" y="930"/>
                  <a:pt x="5025" y="1288"/>
                </a:cubicBezTo>
                <a:cubicBezTo>
                  <a:pt x="5025" y="1645"/>
                  <a:pt x="4763" y="1907"/>
                  <a:pt x="4406" y="1907"/>
                </a:cubicBezTo>
                <a:cubicBezTo>
                  <a:pt x="4049" y="1907"/>
                  <a:pt x="3787" y="1621"/>
                  <a:pt x="3787" y="1288"/>
                </a:cubicBezTo>
                <a:cubicBezTo>
                  <a:pt x="3787" y="930"/>
                  <a:pt x="4049" y="668"/>
                  <a:pt x="4406" y="668"/>
                </a:cubicBezTo>
                <a:close/>
                <a:moveTo>
                  <a:pt x="10336" y="1621"/>
                </a:moveTo>
                <a:cubicBezTo>
                  <a:pt x="10693" y="1621"/>
                  <a:pt x="10955" y="1883"/>
                  <a:pt x="10955" y="2240"/>
                </a:cubicBezTo>
                <a:cubicBezTo>
                  <a:pt x="10955" y="2597"/>
                  <a:pt x="10693" y="2859"/>
                  <a:pt x="10336" y="2859"/>
                </a:cubicBezTo>
                <a:cubicBezTo>
                  <a:pt x="9978" y="2859"/>
                  <a:pt x="9716" y="2597"/>
                  <a:pt x="9716" y="2240"/>
                </a:cubicBezTo>
                <a:cubicBezTo>
                  <a:pt x="9716" y="1883"/>
                  <a:pt x="9978" y="1621"/>
                  <a:pt x="10336" y="1621"/>
                </a:cubicBezTo>
                <a:close/>
                <a:moveTo>
                  <a:pt x="1429" y="3574"/>
                </a:moveTo>
                <a:cubicBezTo>
                  <a:pt x="1786" y="3574"/>
                  <a:pt x="2048" y="3836"/>
                  <a:pt x="2048" y="4193"/>
                </a:cubicBezTo>
                <a:cubicBezTo>
                  <a:pt x="2048" y="4550"/>
                  <a:pt x="1786" y="4836"/>
                  <a:pt x="1429" y="4836"/>
                </a:cubicBezTo>
                <a:cubicBezTo>
                  <a:pt x="1072" y="4836"/>
                  <a:pt x="810" y="4550"/>
                  <a:pt x="810" y="4193"/>
                </a:cubicBezTo>
                <a:cubicBezTo>
                  <a:pt x="810" y="3836"/>
                  <a:pt x="1072" y="3574"/>
                  <a:pt x="1429" y="3574"/>
                </a:cubicBezTo>
                <a:close/>
                <a:moveTo>
                  <a:pt x="7359" y="4383"/>
                </a:moveTo>
                <a:cubicBezTo>
                  <a:pt x="7716" y="4383"/>
                  <a:pt x="7978" y="4645"/>
                  <a:pt x="7978" y="5003"/>
                </a:cubicBezTo>
                <a:cubicBezTo>
                  <a:pt x="7978" y="5360"/>
                  <a:pt x="7716" y="5622"/>
                  <a:pt x="7359" y="5622"/>
                </a:cubicBezTo>
                <a:cubicBezTo>
                  <a:pt x="7025" y="5622"/>
                  <a:pt x="6740" y="5336"/>
                  <a:pt x="6740" y="5003"/>
                </a:cubicBezTo>
                <a:cubicBezTo>
                  <a:pt x="6740" y="4645"/>
                  <a:pt x="7002" y="4383"/>
                  <a:pt x="7359" y="4383"/>
                </a:cubicBezTo>
                <a:close/>
                <a:moveTo>
                  <a:pt x="2858" y="9718"/>
                </a:moveTo>
                <a:lnTo>
                  <a:pt x="2858" y="10813"/>
                </a:lnTo>
                <a:lnTo>
                  <a:pt x="810" y="10813"/>
                </a:lnTo>
                <a:lnTo>
                  <a:pt x="810" y="9718"/>
                </a:lnTo>
                <a:close/>
                <a:moveTo>
                  <a:pt x="5573" y="9718"/>
                </a:moveTo>
                <a:lnTo>
                  <a:pt x="5573" y="10813"/>
                </a:lnTo>
                <a:lnTo>
                  <a:pt x="3525" y="10813"/>
                </a:lnTo>
                <a:lnTo>
                  <a:pt x="3525" y="9718"/>
                </a:lnTo>
                <a:close/>
                <a:moveTo>
                  <a:pt x="8240" y="9718"/>
                </a:moveTo>
                <a:lnTo>
                  <a:pt x="8240" y="10813"/>
                </a:lnTo>
                <a:lnTo>
                  <a:pt x="6192" y="10813"/>
                </a:lnTo>
                <a:lnTo>
                  <a:pt x="6192" y="9718"/>
                </a:lnTo>
                <a:close/>
                <a:moveTo>
                  <a:pt x="10955" y="9718"/>
                </a:moveTo>
                <a:lnTo>
                  <a:pt x="10955" y="10813"/>
                </a:lnTo>
                <a:lnTo>
                  <a:pt x="8907" y="10813"/>
                </a:lnTo>
                <a:lnTo>
                  <a:pt x="8907" y="9718"/>
                </a:lnTo>
                <a:close/>
                <a:moveTo>
                  <a:pt x="4339" y="1"/>
                </a:moveTo>
                <a:cubicBezTo>
                  <a:pt x="3619" y="1"/>
                  <a:pt x="3001" y="587"/>
                  <a:pt x="3001" y="1311"/>
                </a:cubicBezTo>
                <a:cubicBezTo>
                  <a:pt x="3001" y="1907"/>
                  <a:pt x="3429" y="2407"/>
                  <a:pt x="3953" y="2574"/>
                </a:cubicBezTo>
                <a:lnTo>
                  <a:pt x="3953" y="9051"/>
                </a:lnTo>
                <a:lnTo>
                  <a:pt x="1667" y="9027"/>
                </a:lnTo>
                <a:lnTo>
                  <a:pt x="1667" y="5455"/>
                </a:lnTo>
                <a:cubicBezTo>
                  <a:pt x="2239" y="5312"/>
                  <a:pt x="2643" y="4765"/>
                  <a:pt x="2620" y="4145"/>
                </a:cubicBezTo>
                <a:cubicBezTo>
                  <a:pt x="2596" y="3479"/>
                  <a:pt x="2048" y="2931"/>
                  <a:pt x="1381" y="2883"/>
                </a:cubicBezTo>
                <a:cubicBezTo>
                  <a:pt x="1367" y="2883"/>
                  <a:pt x="1352" y="2882"/>
                  <a:pt x="1337" y="2882"/>
                </a:cubicBezTo>
                <a:cubicBezTo>
                  <a:pt x="595" y="2882"/>
                  <a:pt x="0" y="3469"/>
                  <a:pt x="0" y="4193"/>
                </a:cubicBezTo>
                <a:cubicBezTo>
                  <a:pt x="0" y="4788"/>
                  <a:pt x="429" y="5312"/>
                  <a:pt x="953" y="5455"/>
                </a:cubicBezTo>
                <a:lnTo>
                  <a:pt x="953" y="9027"/>
                </a:lnTo>
                <a:lnTo>
                  <a:pt x="0" y="9027"/>
                </a:lnTo>
                <a:lnTo>
                  <a:pt x="0" y="11456"/>
                </a:lnTo>
                <a:lnTo>
                  <a:pt x="11502" y="11456"/>
                </a:lnTo>
                <a:lnTo>
                  <a:pt x="11502" y="9027"/>
                </a:lnTo>
                <a:lnTo>
                  <a:pt x="10550" y="9051"/>
                </a:lnTo>
                <a:lnTo>
                  <a:pt x="10550" y="3526"/>
                </a:lnTo>
                <a:lnTo>
                  <a:pt x="10693" y="3526"/>
                </a:lnTo>
                <a:cubicBezTo>
                  <a:pt x="11264" y="3359"/>
                  <a:pt x="11669" y="2836"/>
                  <a:pt x="11645" y="2216"/>
                </a:cubicBezTo>
                <a:cubicBezTo>
                  <a:pt x="11622" y="1550"/>
                  <a:pt x="11074" y="978"/>
                  <a:pt x="10383" y="954"/>
                </a:cubicBezTo>
                <a:cubicBezTo>
                  <a:pt x="10369" y="954"/>
                  <a:pt x="10355" y="954"/>
                  <a:pt x="10340" y="954"/>
                </a:cubicBezTo>
                <a:cubicBezTo>
                  <a:pt x="9621" y="954"/>
                  <a:pt x="9026" y="1540"/>
                  <a:pt x="9026" y="2264"/>
                </a:cubicBezTo>
                <a:cubicBezTo>
                  <a:pt x="9026" y="2859"/>
                  <a:pt x="9431" y="3359"/>
                  <a:pt x="9978" y="3526"/>
                </a:cubicBezTo>
                <a:lnTo>
                  <a:pt x="9978" y="9051"/>
                </a:lnTo>
                <a:lnTo>
                  <a:pt x="7692" y="9051"/>
                </a:lnTo>
                <a:lnTo>
                  <a:pt x="7692" y="6265"/>
                </a:lnTo>
                <a:cubicBezTo>
                  <a:pt x="8240" y="6098"/>
                  <a:pt x="8669" y="5574"/>
                  <a:pt x="8645" y="4955"/>
                </a:cubicBezTo>
                <a:cubicBezTo>
                  <a:pt x="8597" y="4288"/>
                  <a:pt x="8073" y="3717"/>
                  <a:pt x="7383" y="3693"/>
                </a:cubicBezTo>
                <a:cubicBezTo>
                  <a:pt x="7368" y="3692"/>
                  <a:pt x="7354" y="3692"/>
                  <a:pt x="7340" y="3692"/>
                </a:cubicBezTo>
                <a:cubicBezTo>
                  <a:pt x="6621" y="3692"/>
                  <a:pt x="6025" y="4279"/>
                  <a:pt x="6025" y="5003"/>
                </a:cubicBezTo>
                <a:cubicBezTo>
                  <a:pt x="6025" y="5598"/>
                  <a:pt x="6430" y="6098"/>
                  <a:pt x="6978" y="6265"/>
                </a:cubicBezTo>
                <a:lnTo>
                  <a:pt x="6978" y="9051"/>
                </a:lnTo>
                <a:lnTo>
                  <a:pt x="4668" y="9051"/>
                </a:lnTo>
                <a:lnTo>
                  <a:pt x="4668" y="2574"/>
                </a:lnTo>
                <a:cubicBezTo>
                  <a:pt x="5239" y="2407"/>
                  <a:pt x="5668" y="1883"/>
                  <a:pt x="5620" y="1264"/>
                </a:cubicBezTo>
                <a:cubicBezTo>
                  <a:pt x="5596" y="597"/>
                  <a:pt x="5073" y="25"/>
                  <a:pt x="4382" y="2"/>
                </a:cubicBezTo>
                <a:cubicBezTo>
                  <a:pt x="4368" y="1"/>
                  <a:pt x="4353" y="1"/>
                  <a:pt x="43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18" name="Google Shape;4218;p56"/>
          <p:cNvGrpSpPr/>
          <p:nvPr/>
        </p:nvGrpSpPr>
        <p:grpSpPr>
          <a:xfrm>
            <a:off x="7709919" y="1934040"/>
            <a:ext cx="340537" cy="339830"/>
            <a:chOff x="7024119" y="1934040"/>
            <a:chExt cx="340537" cy="339830"/>
          </a:xfrm>
        </p:grpSpPr>
        <p:sp>
          <p:nvSpPr>
            <p:cNvPr id="4219" name="Google Shape;4219;p56"/>
            <p:cNvSpPr/>
            <p:nvPr/>
          </p:nvSpPr>
          <p:spPr>
            <a:xfrm>
              <a:off x="7024119" y="1934040"/>
              <a:ext cx="340537" cy="339830"/>
            </a:xfrm>
            <a:custGeom>
              <a:rect b="b" l="l" r="r" t="t"/>
              <a:pathLst>
                <a:path extrusionOk="0" h="11551" w="11575">
                  <a:moveTo>
                    <a:pt x="5811" y="691"/>
                  </a:moveTo>
                  <a:cubicBezTo>
                    <a:pt x="8503" y="691"/>
                    <a:pt x="10693" y="2763"/>
                    <a:pt x="10884" y="5431"/>
                  </a:cubicBezTo>
                  <a:lnTo>
                    <a:pt x="9788" y="5431"/>
                  </a:lnTo>
                  <a:cubicBezTo>
                    <a:pt x="9598" y="3359"/>
                    <a:pt x="7907" y="1763"/>
                    <a:pt x="5811" y="1763"/>
                  </a:cubicBezTo>
                  <a:cubicBezTo>
                    <a:pt x="3740" y="1763"/>
                    <a:pt x="2001" y="3359"/>
                    <a:pt x="1858" y="5431"/>
                  </a:cubicBezTo>
                  <a:lnTo>
                    <a:pt x="763" y="5431"/>
                  </a:lnTo>
                  <a:cubicBezTo>
                    <a:pt x="906" y="2811"/>
                    <a:pt x="3120" y="691"/>
                    <a:pt x="5811" y="691"/>
                  </a:cubicBezTo>
                  <a:close/>
                  <a:moveTo>
                    <a:pt x="5811" y="3930"/>
                  </a:moveTo>
                  <a:cubicBezTo>
                    <a:pt x="6835" y="3930"/>
                    <a:pt x="7669" y="4764"/>
                    <a:pt x="7669" y="5788"/>
                  </a:cubicBezTo>
                  <a:cubicBezTo>
                    <a:pt x="7669" y="6788"/>
                    <a:pt x="6835" y="7621"/>
                    <a:pt x="5811" y="7621"/>
                  </a:cubicBezTo>
                  <a:cubicBezTo>
                    <a:pt x="4811" y="7621"/>
                    <a:pt x="3978" y="6788"/>
                    <a:pt x="3978" y="5788"/>
                  </a:cubicBezTo>
                  <a:cubicBezTo>
                    <a:pt x="3978" y="4764"/>
                    <a:pt x="4811" y="3930"/>
                    <a:pt x="5811" y="3930"/>
                  </a:cubicBezTo>
                  <a:close/>
                  <a:moveTo>
                    <a:pt x="5454" y="2478"/>
                  </a:moveTo>
                  <a:lnTo>
                    <a:pt x="5454" y="3287"/>
                  </a:lnTo>
                  <a:cubicBezTo>
                    <a:pt x="4240" y="3454"/>
                    <a:pt x="3263" y="4502"/>
                    <a:pt x="3263" y="5788"/>
                  </a:cubicBezTo>
                  <a:cubicBezTo>
                    <a:pt x="3263" y="7050"/>
                    <a:pt x="4216" y="8122"/>
                    <a:pt x="5454" y="8288"/>
                  </a:cubicBezTo>
                  <a:lnTo>
                    <a:pt x="5454" y="9074"/>
                  </a:lnTo>
                  <a:cubicBezTo>
                    <a:pt x="3787" y="8907"/>
                    <a:pt x="2477" y="7502"/>
                    <a:pt x="2477" y="5788"/>
                  </a:cubicBezTo>
                  <a:cubicBezTo>
                    <a:pt x="2477" y="4049"/>
                    <a:pt x="3787" y="2644"/>
                    <a:pt x="5454" y="2478"/>
                  </a:cubicBezTo>
                  <a:close/>
                  <a:moveTo>
                    <a:pt x="6145" y="2478"/>
                  </a:moveTo>
                  <a:cubicBezTo>
                    <a:pt x="7812" y="2644"/>
                    <a:pt x="9122" y="4049"/>
                    <a:pt x="9122" y="5788"/>
                  </a:cubicBezTo>
                  <a:cubicBezTo>
                    <a:pt x="9122" y="7502"/>
                    <a:pt x="7812" y="8907"/>
                    <a:pt x="6145" y="9074"/>
                  </a:cubicBezTo>
                  <a:lnTo>
                    <a:pt x="6145" y="8288"/>
                  </a:lnTo>
                  <a:cubicBezTo>
                    <a:pt x="7359" y="8098"/>
                    <a:pt x="8360" y="7050"/>
                    <a:pt x="8360" y="5788"/>
                  </a:cubicBezTo>
                  <a:cubicBezTo>
                    <a:pt x="8360" y="4502"/>
                    <a:pt x="7407" y="3430"/>
                    <a:pt x="6145" y="3287"/>
                  </a:cubicBezTo>
                  <a:lnTo>
                    <a:pt x="6145" y="2478"/>
                  </a:lnTo>
                  <a:close/>
                  <a:moveTo>
                    <a:pt x="10884" y="6145"/>
                  </a:moveTo>
                  <a:cubicBezTo>
                    <a:pt x="10693" y="8765"/>
                    <a:pt x="8503" y="10860"/>
                    <a:pt x="5811" y="10860"/>
                  </a:cubicBezTo>
                  <a:cubicBezTo>
                    <a:pt x="3144" y="10860"/>
                    <a:pt x="929" y="8788"/>
                    <a:pt x="763" y="6145"/>
                  </a:cubicBezTo>
                  <a:lnTo>
                    <a:pt x="1858" y="6145"/>
                  </a:lnTo>
                  <a:cubicBezTo>
                    <a:pt x="2049" y="8193"/>
                    <a:pt x="3740" y="9789"/>
                    <a:pt x="5811" y="9789"/>
                  </a:cubicBezTo>
                  <a:cubicBezTo>
                    <a:pt x="7907" y="9789"/>
                    <a:pt x="9622" y="8193"/>
                    <a:pt x="9788" y="6145"/>
                  </a:cubicBezTo>
                  <a:close/>
                  <a:moveTo>
                    <a:pt x="5788" y="1"/>
                  </a:moveTo>
                  <a:cubicBezTo>
                    <a:pt x="4240" y="1"/>
                    <a:pt x="2811" y="596"/>
                    <a:pt x="1715" y="1692"/>
                  </a:cubicBezTo>
                  <a:cubicBezTo>
                    <a:pt x="644" y="2763"/>
                    <a:pt x="1" y="4240"/>
                    <a:pt x="1" y="5788"/>
                  </a:cubicBezTo>
                  <a:cubicBezTo>
                    <a:pt x="1" y="7336"/>
                    <a:pt x="596" y="8765"/>
                    <a:pt x="1715" y="9860"/>
                  </a:cubicBezTo>
                  <a:cubicBezTo>
                    <a:pt x="2787" y="10932"/>
                    <a:pt x="4240" y="11551"/>
                    <a:pt x="5788" y="11551"/>
                  </a:cubicBezTo>
                  <a:cubicBezTo>
                    <a:pt x="7336" y="11551"/>
                    <a:pt x="8764" y="10955"/>
                    <a:pt x="9860" y="9860"/>
                  </a:cubicBezTo>
                  <a:cubicBezTo>
                    <a:pt x="10932" y="8788"/>
                    <a:pt x="11575" y="7336"/>
                    <a:pt x="11575" y="5788"/>
                  </a:cubicBezTo>
                  <a:cubicBezTo>
                    <a:pt x="11575" y="4240"/>
                    <a:pt x="10979" y="2811"/>
                    <a:pt x="9860" y="1692"/>
                  </a:cubicBezTo>
                  <a:cubicBezTo>
                    <a:pt x="8788" y="620"/>
                    <a:pt x="7336"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0" name="Google Shape;4220;p56"/>
            <p:cNvSpPr/>
            <p:nvPr/>
          </p:nvSpPr>
          <p:spPr>
            <a:xfrm>
              <a:off x="7170540" y="2073459"/>
              <a:ext cx="48396" cy="20359"/>
            </a:xfrm>
            <a:custGeom>
              <a:rect b="b" l="l" r="r" t="t"/>
              <a:pathLst>
                <a:path extrusionOk="0" h="692" w="1645">
                  <a:moveTo>
                    <a:pt x="1" y="1"/>
                  </a:moveTo>
                  <a:lnTo>
                    <a:pt x="1" y="692"/>
                  </a:lnTo>
                  <a:lnTo>
                    <a:pt x="1644" y="692"/>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1" name="Google Shape;4221;p56"/>
            <p:cNvSpPr/>
            <p:nvPr/>
          </p:nvSpPr>
          <p:spPr>
            <a:xfrm>
              <a:off x="7170540" y="2114794"/>
              <a:ext cx="48396" cy="19653"/>
            </a:xfrm>
            <a:custGeom>
              <a:rect b="b" l="l" r="r" t="t"/>
              <a:pathLst>
                <a:path extrusionOk="0" h="668" w="1645">
                  <a:moveTo>
                    <a:pt x="1" y="1"/>
                  </a:moveTo>
                  <a:lnTo>
                    <a:pt x="1" y="668"/>
                  </a:lnTo>
                  <a:lnTo>
                    <a:pt x="1644" y="668"/>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22" name="Google Shape;4222;p56"/>
          <p:cNvGrpSpPr/>
          <p:nvPr/>
        </p:nvGrpSpPr>
        <p:grpSpPr>
          <a:xfrm>
            <a:off x="7711330" y="2456707"/>
            <a:ext cx="337712" cy="339119"/>
            <a:chOff x="7025530" y="2456707"/>
            <a:chExt cx="337712" cy="339119"/>
          </a:xfrm>
        </p:grpSpPr>
        <p:sp>
          <p:nvSpPr>
            <p:cNvPr id="4223" name="Google Shape;4223;p56"/>
            <p:cNvSpPr/>
            <p:nvPr/>
          </p:nvSpPr>
          <p:spPr>
            <a:xfrm>
              <a:off x="7025530" y="2456707"/>
              <a:ext cx="337712" cy="287286"/>
            </a:xfrm>
            <a:custGeom>
              <a:rect b="b" l="l" r="r" t="t"/>
              <a:pathLst>
                <a:path extrusionOk="0" h="9765" w="11479">
                  <a:moveTo>
                    <a:pt x="9074" y="691"/>
                  </a:moveTo>
                  <a:lnTo>
                    <a:pt x="9074" y="4406"/>
                  </a:lnTo>
                  <a:lnTo>
                    <a:pt x="8312" y="4406"/>
                  </a:lnTo>
                  <a:lnTo>
                    <a:pt x="8312" y="691"/>
                  </a:lnTo>
                  <a:close/>
                  <a:moveTo>
                    <a:pt x="6121" y="2144"/>
                  </a:moveTo>
                  <a:lnTo>
                    <a:pt x="6121" y="5883"/>
                  </a:lnTo>
                  <a:lnTo>
                    <a:pt x="5359" y="5883"/>
                  </a:lnTo>
                  <a:lnTo>
                    <a:pt x="5359" y="2144"/>
                  </a:lnTo>
                  <a:close/>
                  <a:moveTo>
                    <a:pt x="3215" y="3620"/>
                  </a:moveTo>
                  <a:lnTo>
                    <a:pt x="3215" y="7335"/>
                  </a:lnTo>
                  <a:lnTo>
                    <a:pt x="2429" y="7335"/>
                  </a:lnTo>
                  <a:lnTo>
                    <a:pt x="2429" y="3620"/>
                  </a:lnTo>
                  <a:close/>
                  <a:moveTo>
                    <a:pt x="3215" y="7978"/>
                  </a:moveTo>
                  <a:lnTo>
                    <a:pt x="3215" y="9097"/>
                  </a:lnTo>
                  <a:lnTo>
                    <a:pt x="2429" y="9097"/>
                  </a:lnTo>
                  <a:lnTo>
                    <a:pt x="2429" y="7978"/>
                  </a:lnTo>
                  <a:close/>
                  <a:moveTo>
                    <a:pt x="6121" y="6525"/>
                  </a:moveTo>
                  <a:lnTo>
                    <a:pt x="6121" y="9097"/>
                  </a:lnTo>
                  <a:lnTo>
                    <a:pt x="5359" y="9097"/>
                  </a:lnTo>
                  <a:lnTo>
                    <a:pt x="5359" y="6525"/>
                  </a:lnTo>
                  <a:close/>
                  <a:moveTo>
                    <a:pt x="9050" y="5073"/>
                  </a:moveTo>
                  <a:lnTo>
                    <a:pt x="9050" y="9097"/>
                  </a:lnTo>
                  <a:lnTo>
                    <a:pt x="8264" y="9097"/>
                  </a:lnTo>
                  <a:lnTo>
                    <a:pt x="8264" y="5073"/>
                  </a:lnTo>
                  <a:close/>
                  <a:moveTo>
                    <a:pt x="7597" y="0"/>
                  </a:moveTo>
                  <a:lnTo>
                    <a:pt x="7597" y="9097"/>
                  </a:lnTo>
                  <a:lnTo>
                    <a:pt x="6811" y="9097"/>
                  </a:lnTo>
                  <a:lnTo>
                    <a:pt x="6811" y="1477"/>
                  </a:lnTo>
                  <a:lnTo>
                    <a:pt x="4668" y="1477"/>
                  </a:lnTo>
                  <a:lnTo>
                    <a:pt x="4668" y="9097"/>
                  </a:lnTo>
                  <a:lnTo>
                    <a:pt x="3882" y="9097"/>
                  </a:lnTo>
                  <a:lnTo>
                    <a:pt x="3882" y="2930"/>
                  </a:lnTo>
                  <a:lnTo>
                    <a:pt x="1739" y="2930"/>
                  </a:lnTo>
                  <a:lnTo>
                    <a:pt x="1739" y="9097"/>
                  </a:lnTo>
                  <a:lnTo>
                    <a:pt x="0" y="9097"/>
                  </a:lnTo>
                  <a:lnTo>
                    <a:pt x="0" y="9764"/>
                  </a:lnTo>
                  <a:lnTo>
                    <a:pt x="11479" y="9764"/>
                  </a:lnTo>
                  <a:lnTo>
                    <a:pt x="11479" y="9097"/>
                  </a:lnTo>
                  <a:lnTo>
                    <a:pt x="9740" y="9097"/>
                  </a:lnTo>
                  <a:lnTo>
                    <a:pt x="9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4" name="Google Shape;4224;p56"/>
            <p:cNvSpPr/>
            <p:nvPr/>
          </p:nvSpPr>
          <p:spPr>
            <a:xfrm>
              <a:off x="7087870" y="2775468"/>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5" name="Google Shape;4225;p56"/>
            <p:cNvSpPr/>
            <p:nvPr/>
          </p:nvSpPr>
          <p:spPr>
            <a:xfrm>
              <a:off x="7173364" y="2775468"/>
              <a:ext cx="42747" cy="20359"/>
            </a:xfrm>
            <a:custGeom>
              <a:rect b="b" l="l" r="r" t="t"/>
              <a:pathLst>
                <a:path extrusionOk="0" h="692" w="1453">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6" name="Google Shape;4226;p56"/>
            <p:cNvSpPr/>
            <p:nvPr/>
          </p:nvSpPr>
          <p:spPr>
            <a:xfrm>
              <a:off x="7259534" y="2775468"/>
              <a:ext cx="42777" cy="20359"/>
            </a:xfrm>
            <a:custGeom>
              <a:rect b="b" l="l" r="r" t="t"/>
              <a:pathLst>
                <a:path extrusionOk="0" h="692" w="1454">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27" name="Google Shape;4227;p56"/>
          <p:cNvGrpSpPr/>
          <p:nvPr/>
        </p:nvGrpSpPr>
        <p:grpSpPr>
          <a:xfrm>
            <a:off x="6978130" y="2434996"/>
            <a:ext cx="339124" cy="339124"/>
            <a:chOff x="6444730" y="2434996"/>
            <a:chExt cx="339124" cy="339124"/>
          </a:xfrm>
        </p:grpSpPr>
        <p:sp>
          <p:nvSpPr>
            <p:cNvPr id="4228" name="Google Shape;4228;p56"/>
            <p:cNvSpPr/>
            <p:nvPr/>
          </p:nvSpPr>
          <p:spPr>
            <a:xfrm>
              <a:off x="6444730" y="2434996"/>
              <a:ext cx="339124" cy="339124"/>
            </a:xfrm>
            <a:custGeom>
              <a:rect b="b" l="l" r="r" t="t"/>
              <a:pathLst>
                <a:path extrusionOk="0" h="11527" w="11527">
                  <a:moveTo>
                    <a:pt x="5454" y="1429"/>
                  </a:moveTo>
                  <a:lnTo>
                    <a:pt x="5454" y="5454"/>
                  </a:lnTo>
                  <a:lnTo>
                    <a:pt x="1429" y="5454"/>
                  </a:lnTo>
                  <a:cubicBezTo>
                    <a:pt x="1620" y="3310"/>
                    <a:pt x="3310" y="1619"/>
                    <a:pt x="5454" y="1429"/>
                  </a:cubicBezTo>
                  <a:close/>
                  <a:moveTo>
                    <a:pt x="6097" y="715"/>
                  </a:moveTo>
                  <a:cubicBezTo>
                    <a:pt x="8645" y="905"/>
                    <a:pt x="10669" y="2929"/>
                    <a:pt x="10836" y="5454"/>
                  </a:cubicBezTo>
                  <a:lnTo>
                    <a:pt x="6097" y="5454"/>
                  </a:lnTo>
                  <a:lnTo>
                    <a:pt x="6097" y="715"/>
                  </a:lnTo>
                  <a:close/>
                  <a:moveTo>
                    <a:pt x="10121" y="6097"/>
                  </a:moveTo>
                  <a:cubicBezTo>
                    <a:pt x="9955" y="8240"/>
                    <a:pt x="8240" y="9955"/>
                    <a:pt x="6097" y="10121"/>
                  </a:cubicBezTo>
                  <a:lnTo>
                    <a:pt x="6097" y="6097"/>
                  </a:lnTo>
                  <a:close/>
                  <a:moveTo>
                    <a:pt x="5454" y="6097"/>
                  </a:moveTo>
                  <a:lnTo>
                    <a:pt x="5454" y="10836"/>
                  </a:lnTo>
                  <a:cubicBezTo>
                    <a:pt x="2929" y="10669"/>
                    <a:pt x="905" y="8645"/>
                    <a:pt x="715" y="6097"/>
                  </a:cubicBezTo>
                  <a:close/>
                  <a:moveTo>
                    <a:pt x="5406" y="0"/>
                  </a:moveTo>
                  <a:lnTo>
                    <a:pt x="5406" y="738"/>
                  </a:lnTo>
                  <a:cubicBezTo>
                    <a:pt x="4192" y="834"/>
                    <a:pt x="3072" y="1334"/>
                    <a:pt x="2191" y="2191"/>
                  </a:cubicBezTo>
                  <a:cubicBezTo>
                    <a:pt x="1334" y="3072"/>
                    <a:pt x="834" y="4191"/>
                    <a:pt x="738" y="5406"/>
                  </a:cubicBezTo>
                  <a:lnTo>
                    <a:pt x="0" y="5406"/>
                  </a:lnTo>
                  <a:lnTo>
                    <a:pt x="0" y="5739"/>
                  </a:lnTo>
                  <a:cubicBezTo>
                    <a:pt x="0" y="7287"/>
                    <a:pt x="596" y="8716"/>
                    <a:pt x="1691" y="9835"/>
                  </a:cubicBezTo>
                  <a:cubicBezTo>
                    <a:pt x="2763" y="10907"/>
                    <a:pt x="4239" y="11526"/>
                    <a:pt x="5787" y="11526"/>
                  </a:cubicBezTo>
                  <a:lnTo>
                    <a:pt x="6097" y="11526"/>
                  </a:lnTo>
                  <a:lnTo>
                    <a:pt x="6097" y="10788"/>
                  </a:lnTo>
                  <a:cubicBezTo>
                    <a:pt x="7335" y="10693"/>
                    <a:pt x="8454" y="10193"/>
                    <a:pt x="9312" y="9312"/>
                  </a:cubicBezTo>
                  <a:cubicBezTo>
                    <a:pt x="10193" y="8454"/>
                    <a:pt x="10693" y="7335"/>
                    <a:pt x="10788" y="6097"/>
                  </a:cubicBezTo>
                  <a:lnTo>
                    <a:pt x="11526" y="6097"/>
                  </a:lnTo>
                  <a:lnTo>
                    <a:pt x="11526" y="5787"/>
                  </a:lnTo>
                  <a:cubicBezTo>
                    <a:pt x="11526" y="4239"/>
                    <a:pt x="10931" y="2810"/>
                    <a:pt x="9836"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9" name="Google Shape;4229;p56"/>
            <p:cNvSpPr/>
            <p:nvPr/>
          </p:nvSpPr>
          <p:spPr>
            <a:xfrm>
              <a:off x="6532283" y="2638167"/>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0" name="Google Shape;4230;p56"/>
            <p:cNvSpPr/>
            <p:nvPr/>
          </p:nvSpPr>
          <p:spPr>
            <a:xfrm>
              <a:off x="6532283" y="2680208"/>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1" name="Google Shape;4231;p56"/>
            <p:cNvSpPr/>
            <p:nvPr/>
          </p:nvSpPr>
          <p:spPr>
            <a:xfrm>
              <a:off x="6648608" y="2509251"/>
              <a:ext cx="48366" cy="20359"/>
            </a:xfrm>
            <a:custGeom>
              <a:rect b="b" l="l" r="r" t="t"/>
              <a:pathLst>
                <a:path extrusionOk="0" h="692"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2" name="Google Shape;4232;p56"/>
            <p:cNvSpPr/>
            <p:nvPr/>
          </p:nvSpPr>
          <p:spPr>
            <a:xfrm>
              <a:off x="6648608" y="2551291"/>
              <a:ext cx="48366" cy="20329"/>
            </a:xfrm>
            <a:custGeom>
              <a:rect b="b" l="l" r="r" t="t"/>
              <a:pathLst>
                <a:path extrusionOk="0" h="691"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33" name="Google Shape;4233;p56"/>
          <p:cNvSpPr/>
          <p:nvPr/>
        </p:nvSpPr>
        <p:spPr>
          <a:xfrm>
            <a:off x="6254020" y="2497336"/>
            <a:ext cx="337742" cy="280990"/>
          </a:xfrm>
          <a:custGeom>
            <a:rect b="b" l="l" r="r" t="t"/>
            <a:pathLst>
              <a:path extrusionOk="0" h="9551" w="11480">
                <a:moveTo>
                  <a:pt x="5716" y="644"/>
                </a:moveTo>
                <a:cubicBezTo>
                  <a:pt x="5978" y="644"/>
                  <a:pt x="6192" y="858"/>
                  <a:pt x="6192" y="1120"/>
                </a:cubicBezTo>
                <a:cubicBezTo>
                  <a:pt x="6192" y="1406"/>
                  <a:pt x="5978" y="1596"/>
                  <a:pt x="5716" y="1596"/>
                </a:cubicBezTo>
                <a:cubicBezTo>
                  <a:pt x="5454" y="1596"/>
                  <a:pt x="5240" y="1406"/>
                  <a:pt x="5240" y="1120"/>
                </a:cubicBezTo>
                <a:cubicBezTo>
                  <a:pt x="5240" y="882"/>
                  <a:pt x="5454" y="644"/>
                  <a:pt x="5716" y="644"/>
                </a:cubicBezTo>
                <a:close/>
                <a:moveTo>
                  <a:pt x="8860" y="2287"/>
                </a:moveTo>
                <a:cubicBezTo>
                  <a:pt x="9145" y="2287"/>
                  <a:pt x="9336" y="2501"/>
                  <a:pt x="9336" y="2763"/>
                </a:cubicBezTo>
                <a:cubicBezTo>
                  <a:pt x="9336" y="3025"/>
                  <a:pt x="9145" y="3239"/>
                  <a:pt x="8860" y="3239"/>
                </a:cubicBezTo>
                <a:cubicBezTo>
                  <a:pt x="8598" y="3239"/>
                  <a:pt x="8383" y="3025"/>
                  <a:pt x="8383" y="2763"/>
                </a:cubicBezTo>
                <a:cubicBezTo>
                  <a:pt x="8383" y="2501"/>
                  <a:pt x="8598" y="2287"/>
                  <a:pt x="8860" y="2287"/>
                </a:cubicBezTo>
                <a:close/>
                <a:moveTo>
                  <a:pt x="2501" y="3549"/>
                </a:moveTo>
                <a:cubicBezTo>
                  <a:pt x="2763" y="3549"/>
                  <a:pt x="2977" y="3739"/>
                  <a:pt x="2977" y="4025"/>
                </a:cubicBezTo>
                <a:cubicBezTo>
                  <a:pt x="2977" y="4287"/>
                  <a:pt x="2763" y="4502"/>
                  <a:pt x="2501" y="4502"/>
                </a:cubicBezTo>
                <a:cubicBezTo>
                  <a:pt x="2239" y="4502"/>
                  <a:pt x="2025" y="4287"/>
                  <a:pt x="2025" y="4025"/>
                </a:cubicBezTo>
                <a:cubicBezTo>
                  <a:pt x="2025" y="3787"/>
                  <a:pt x="2239" y="3549"/>
                  <a:pt x="2501" y="3549"/>
                </a:cubicBezTo>
                <a:close/>
                <a:moveTo>
                  <a:pt x="6621" y="1787"/>
                </a:moveTo>
                <a:lnTo>
                  <a:pt x="7740" y="2549"/>
                </a:lnTo>
                <a:cubicBezTo>
                  <a:pt x="7740" y="2620"/>
                  <a:pt x="7693" y="2668"/>
                  <a:pt x="7693" y="2739"/>
                </a:cubicBezTo>
                <a:cubicBezTo>
                  <a:pt x="7693" y="3216"/>
                  <a:pt x="7978" y="3597"/>
                  <a:pt x="8383" y="3787"/>
                </a:cubicBezTo>
                <a:lnTo>
                  <a:pt x="7407" y="6454"/>
                </a:lnTo>
                <a:lnTo>
                  <a:pt x="6216" y="2144"/>
                </a:lnTo>
                <a:cubicBezTo>
                  <a:pt x="6407" y="2049"/>
                  <a:pt x="6502" y="1930"/>
                  <a:pt x="6621" y="1787"/>
                </a:cubicBezTo>
                <a:close/>
                <a:moveTo>
                  <a:pt x="4906" y="1953"/>
                </a:moveTo>
                <a:cubicBezTo>
                  <a:pt x="5002" y="2049"/>
                  <a:pt x="5121" y="2144"/>
                  <a:pt x="5240" y="2192"/>
                </a:cubicBezTo>
                <a:lnTo>
                  <a:pt x="3954" y="6788"/>
                </a:lnTo>
                <a:lnTo>
                  <a:pt x="3120" y="4978"/>
                </a:lnTo>
                <a:cubicBezTo>
                  <a:pt x="3430" y="4763"/>
                  <a:pt x="3620" y="4406"/>
                  <a:pt x="3620" y="4025"/>
                </a:cubicBezTo>
                <a:cubicBezTo>
                  <a:pt x="3620" y="3859"/>
                  <a:pt x="3597" y="3692"/>
                  <a:pt x="3549" y="3573"/>
                </a:cubicBezTo>
                <a:lnTo>
                  <a:pt x="4906" y="1953"/>
                </a:lnTo>
                <a:close/>
                <a:moveTo>
                  <a:pt x="2572" y="5406"/>
                </a:moveTo>
                <a:lnTo>
                  <a:pt x="3644" y="7788"/>
                </a:lnTo>
                <a:lnTo>
                  <a:pt x="3358" y="8931"/>
                </a:lnTo>
                <a:lnTo>
                  <a:pt x="1001" y="8931"/>
                </a:lnTo>
                <a:lnTo>
                  <a:pt x="2572" y="5406"/>
                </a:lnTo>
                <a:close/>
                <a:moveTo>
                  <a:pt x="5740" y="2906"/>
                </a:moveTo>
                <a:lnTo>
                  <a:pt x="7407" y="8931"/>
                </a:lnTo>
                <a:lnTo>
                  <a:pt x="4073" y="8931"/>
                </a:lnTo>
                <a:lnTo>
                  <a:pt x="5740" y="2906"/>
                </a:lnTo>
                <a:close/>
                <a:moveTo>
                  <a:pt x="8860" y="4502"/>
                </a:moveTo>
                <a:lnTo>
                  <a:pt x="10503" y="8907"/>
                </a:lnTo>
                <a:lnTo>
                  <a:pt x="8097" y="8907"/>
                </a:lnTo>
                <a:lnTo>
                  <a:pt x="8097" y="8931"/>
                </a:lnTo>
                <a:lnTo>
                  <a:pt x="7740" y="7597"/>
                </a:lnTo>
                <a:lnTo>
                  <a:pt x="8860" y="4502"/>
                </a:lnTo>
                <a:close/>
                <a:moveTo>
                  <a:pt x="5740" y="1"/>
                </a:moveTo>
                <a:cubicBezTo>
                  <a:pt x="5121" y="1"/>
                  <a:pt x="4621" y="501"/>
                  <a:pt x="4621" y="1120"/>
                </a:cubicBezTo>
                <a:lnTo>
                  <a:pt x="4621" y="1287"/>
                </a:lnTo>
                <a:lnTo>
                  <a:pt x="3120" y="3025"/>
                </a:lnTo>
                <a:cubicBezTo>
                  <a:pt x="2906" y="2906"/>
                  <a:pt x="2715" y="2858"/>
                  <a:pt x="2430" y="2858"/>
                </a:cubicBezTo>
                <a:cubicBezTo>
                  <a:pt x="1882" y="2882"/>
                  <a:pt x="1406" y="3358"/>
                  <a:pt x="1358" y="3930"/>
                </a:cubicBezTo>
                <a:cubicBezTo>
                  <a:pt x="1334" y="4406"/>
                  <a:pt x="1644" y="4859"/>
                  <a:pt x="2049" y="5025"/>
                </a:cubicBezTo>
                <a:lnTo>
                  <a:pt x="1" y="9550"/>
                </a:lnTo>
                <a:lnTo>
                  <a:pt x="11479" y="9550"/>
                </a:lnTo>
                <a:lnTo>
                  <a:pt x="9336" y="3811"/>
                </a:lnTo>
                <a:cubicBezTo>
                  <a:pt x="9764" y="3620"/>
                  <a:pt x="10026" y="3216"/>
                  <a:pt x="10026" y="2739"/>
                </a:cubicBezTo>
                <a:cubicBezTo>
                  <a:pt x="10026" y="2144"/>
                  <a:pt x="9550" y="1644"/>
                  <a:pt x="8955" y="1596"/>
                </a:cubicBezTo>
                <a:cubicBezTo>
                  <a:pt x="8929" y="1594"/>
                  <a:pt x="8903" y="1594"/>
                  <a:pt x="8878" y="1594"/>
                </a:cubicBezTo>
                <a:cubicBezTo>
                  <a:pt x="8553" y="1594"/>
                  <a:pt x="8271" y="1733"/>
                  <a:pt x="8050" y="1953"/>
                </a:cubicBezTo>
                <a:lnTo>
                  <a:pt x="6859" y="1120"/>
                </a:lnTo>
                <a:cubicBezTo>
                  <a:pt x="6859" y="501"/>
                  <a:pt x="6359" y="1"/>
                  <a:pt x="5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4" name="Google Shape;4234;p56"/>
          <p:cNvSpPr/>
          <p:nvPr/>
        </p:nvSpPr>
        <p:spPr>
          <a:xfrm>
            <a:off x="5512405" y="2458090"/>
            <a:ext cx="339830" cy="337742"/>
          </a:xfrm>
          <a:custGeom>
            <a:rect b="b" l="l" r="r" t="t"/>
            <a:pathLst>
              <a:path extrusionOk="0" h="11480" w="11551">
                <a:moveTo>
                  <a:pt x="6883" y="644"/>
                </a:moveTo>
                <a:lnTo>
                  <a:pt x="6883" y="1716"/>
                </a:lnTo>
                <a:lnTo>
                  <a:pt x="4668" y="1716"/>
                </a:lnTo>
                <a:lnTo>
                  <a:pt x="4668" y="644"/>
                </a:lnTo>
                <a:close/>
                <a:moveTo>
                  <a:pt x="2406" y="3883"/>
                </a:moveTo>
                <a:lnTo>
                  <a:pt x="2406" y="4669"/>
                </a:lnTo>
                <a:lnTo>
                  <a:pt x="715" y="4669"/>
                </a:lnTo>
                <a:lnTo>
                  <a:pt x="715" y="3883"/>
                </a:lnTo>
                <a:close/>
                <a:moveTo>
                  <a:pt x="6597" y="3883"/>
                </a:moveTo>
                <a:lnTo>
                  <a:pt x="6597" y="4669"/>
                </a:lnTo>
                <a:lnTo>
                  <a:pt x="4906" y="4669"/>
                </a:lnTo>
                <a:lnTo>
                  <a:pt x="4906" y="3883"/>
                </a:lnTo>
                <a:close/>
                <a:moveTo>
                  <a:pt x="10860" y="3883"/>
                </a:moveTo>
                <a:lnTo>
                  <a:pt x="10860" y="4669"/>
                </a:lnTo>
                <a:lnTo>
                  <a:pt x="9169" y="4669"/>
                </a:lnTo>
                <a:lnTo>
                  <a:pt x="9169" y="3883"/>
                </a:lnTo>
                <a:close/>
                <a:moveTo>
                  <a:pt x="2406" y="6812"/>
                </a:moveTo>
                <a:lnTo>
                  <a:pt x="2406" y="7574"/>
                </a:lnTo>
                <a:lnTo>
                  <a:pt x="715" y="7574"/>
                </a:lnTo>
                <a:lnTo>
                  <a:pt x="715" y="6812"/>
                </a:lnTo>
                <a:close/>
                <a:moveTo>
                  <a:pt x="6597" y="6812"/>
                </a:moveTo>
                <a:lnTo>
                  <a:pt x="6597" y="7574"/>
                </a:lnTo>
                <a:lnTo>
                  <a:pt x="4906" y="7574"/>
                </a:lnTo>
                <a:lnTo>
                  <a:pt x="4906" y="6812"/>
                </a:lnTo>
                <a:close/>
                <a:moveTo>
                  <a:pt x="10836" y="6812"/>
                </a:moveTo>
                <a:lnTo>
                  <a:pt x="10836" y="7574"/>
                </a:lnTo>
                <a:lnTo>
                  <a:pt x="9122" y="7574"/>
                </a:lnTo>
                <a:lnTo>
                  <a:pt x="9122" y="6812"/>
                </a:lnTo>
                <a:close/>
                <a:moveTo>
                  <a:pt x="1548" y="9717"/>
                </a:moveTo>
                <a:cubicBezTo>
                  <a:pt x="1834" y="9717"/>
                  <a:pt x="2072" y="9955"/>
                  <a:pt x="2072" y="10265"/>
                </a:cubicBezTo>
                <a:cubicBezTo>
                  <a:pt x="2072" y="10551"/>
                  <a:pt x="1834" y="10789"/>
                  <a:pt x="1548" y="10789"/>
                </a:cubicBezTo>
                <a:cubicBezTo>
                  <a:pt x="1239" y="10789"/>
                  <a:pt x="1001" y="10551"/>
                  <a:pt x="1001" y="10265"/>
                </a:cubicBezTo>
                <a:cubicBezTo>
                  <a:pt x="1001" y="9955"/>
                  <a:pt x="1239" y="9717"/>
                  <a:pt x="1548" y="9717"/>
                </a:cubicBezTo>
                <a:close/>
                <a:moveTo>
                  <a:pt x="5764" y="9717"/>
                </a:moveTo>
                <a:cubicBezTo>
                  <a:pt x="6073" y="9717"/>
                  <a:pt x="6288" y="9955"/>
                  <a:pt x="6288" y="10265"/>
                </a:cubicBezTo>
                <a:cubicBezTo>
                  <a:pt x="6288" y="10551"/>
                  <a:pt x="6073" y="10789"/>
                  <a:pt x="5764" y="10789"/>
                </a:cubicBezTo>
                <a:cubicBezTo>
                  <a:pt x="5478" y="10789"/>
                  <a:pt x="5240" y="10551"/>
                  <a:pt x="5240" y="10265"/>
                </a:cubicBezTo>
                <a:cubicBezTo>
                  <a:pt x="5240" y="9955"/>
                  <a:pt x="5478" y="9717"/>
                  <a:pt x="5764" y="9717"/>
                </a:cubicBezTo>
                <a:close/>
                <a:moveTo>
                  <a:pt x="10003" y="9717"/>
                </a:moveTo>
                <a:cubicBezTo>
                  <a:pt x="10288" y="9717"/>
                  <a:pt x="10527" y="9955"/>
                  <a:pt x="10527" y="10265"/>
                </a:cubicBezTo>
                <a:cubicBezTo>
                  <a:pt x="10527" y="10551"/>
                  <a:pt x="10288" y="10789"/>
                  <a:pt x="10003" y="10789"/>
                </a:cubicBezTo>
                <a:cubicBezTo>
                  <a:pt x="9693" y="10789"/>
                  <a:pt x="9455" y="10551"/>
                  <a:pt x="9455" y="10265"/>
                </a:cubicBezTo>
                <a:cubicBezTo>
                  <a:pt x="9455" y="9955"/>
                  <a:pt x="9693" y="9717"/>
                  <a:pt x="10003" y="9717"/>
                </a:cubicBezTo>
                <a:close/>
                <a:moveTo>
                  <a:pt x="3978" y="1"/>
                </a:moveTo>
                <a:lnTo>
                  <a:pt x="3978" y="2430"/>
                </a:lnTo>
                <a:lnTo>
                  <a:pt x="5430" y="2430"/>
                </a:lnTo>
                <a:lnTo>
                  <a:pt x="5430" y="3216"/>
                </a:lnTo>
                <a:lnTo>
                  <a:pt x="4240" y="3216"/>
                </a:lnTo>
                <a:lnTo>
                  <a:pt x="4240" y="3930"/>
                </a:lnTo>
                <a:lnTo>
                  <a:pt x="3049" y="3930"/>
                </a:lnTo>
                <a:lnTo>
                  <a:pt x="3049" y="3216"/>
                </a:lnTo>
                <a:lnTo>
                  <a:pt x="1" y="3216"/>
                </a:lnTo>
                <a:lnTo>
                  <a:pt x="1" y="5359"/>
                </a:lnTo>
                <a:lnTo>
                  <a:pt x="1191" y="5359"/>
                </a:lnTo>
                <a:lnTo>
                  <a:pt x="1191" y="6121"/>
                </a:lnTo>
                <a:lnTo>
                  <a:pt x="1" y="6121"/>
                </a:lnTo>
                <a:lnTo>
                  <a:pt x="1" y="8265"/>
                </a:lnTo>
                <a:lnTo>
                  <a:pt x="1191" y="8265"/>
                </a:lnTo>
                <a:lnTo>
                  <a:pt x="1191" y="9098"/>
                </a:lnTo>
                <a:cubicBezTo>
                  <a:pt x="667" y="9241"/>
                  <a:pt x="286" y="9717"/>
                  <a:pt x="286" y="10265"/>
                </a:cubicBezTo>
                <a:cubicBezTo>
                  <a:pt x="286" y="10956"/>
                  <a:pt x="834" y="11480"/>
                  <a:pt x="1501" y="11480"/>
                </a:cubicBezTo>
                <a:cubicBezTo>
                  <a:pt x="2191" y="11480"/>
                  <a:pt x="2739" y="10956"/>
                  <a:pt x="2739" y="10265"/>
                </a:cubicBezTo>
                <a:cubicBezTo>
                  <a:pt x="2739" y="9693"/>
                  <a:pt x="2334" y="9241"/>
                  <a:pt x="1834" y="9098"/>
                </a:cubicBezTo>
                <a:lnTo>
                  <a:pt x="1834" y="8265"/>
                </a:lnTo>
                <a:lnTo>
                  <a:pt x="3025" y="8265"/>
                </a:lnTo>
                <a:lnTo>
                  <a:pt x="3025" y="6121"/>
                </a:lnTo>
                <a:lnTo>
                  <a:pt x="1834" y="6121"/>
                </a:lnTo>
                <a:lnTo>
                  <a:pt x="1834" y="5359"/>
                </a:lnTo>
                <a:lnTo>
                  <a:pt x="3025" y="5359"/>
                </a:lnTo>
                <a:lnTo>
                  <a:pt x="3025" y="4597"/>
                </a:lnTo>
                <a:lnTo>
                  <a:pt x="4216" y="4597"/>
                </a:lnTo>
                <a:lnTo>
                  <a:pt x="4216" y="5359"/>
                </a:lnTo>
                <a:lnTo>
                  <a:pt x="5406" y="5359"/>
                </a:lnTo>
                <a:lnTo>
                  <a:pt x="5406" y="6121"/>
                </a:lnTo>
                <a:lnTo>
                  <a:pt x="4216" y="6121"/>
                </a:lnTo>
                <a:lnTo>
                  <a:pt x="4216" y="8265"/>
                </a:lnTo>
                <a:lnTo>
                  <a:pt x="5406" y="8265"/>
                </a:lnTo>
                <a:lnTo>
                  <a:pt x="5406" y="9098"/>
                </a:lnTo>
                <a:cubicBezTo>
                  <a:pt x="4906" y="9241"/>
                  <a:pt x="4525" y="9717"/>
                  <a:pt x="4525" y="10265"/>
                </a:cubicBezTo>
                <a:cubicBezTo>
                  <a:pt x="4525" y="10956"/>
                  <a:pt x="5049" y="11480"/>
                  <a:pt x="5740" y="11480"/>
                </a:cubicBezTo>
                <a:cubicBezTo>
                  <a:pt x="6430" y="11480"/>
                  <a:pt x="6954" y="10956"/>
                  <a:pt x="6954" y="10265"/>
                </a:cubicBezTo>
                <a:cubicBezTo>
                  <a:pt x="6954" y="9693"/>
                  <a:pt x="6073" y="9098"/>
                  <a:pt x="6073" y="9098"/>
                </a:cubicBezTo>
                <a:lnTo>
                  <a:pt x="6073" y="8265"/>
                </a:lnTo>
                <a:lnTo>
                  <a:pt x="7264" y="8265"/>
                </a:lnTo>
                <a:lnTo>
                  <a:pt x="7264" y="6121"/>
                </a:lnTo>
                <a:lnTo>
                  <a:pt x="6073" y="6121"/>
                </a:lnTo>
                <a:lnTo>
                  <a:pt x="6073" y="5359"/>
                </a:lnTo>
                <a:lnTo>
                  <a:pt x="7264" y="5359"/>
                </a:lnTo>
                <a:lnTo>
                  <a:pt x="7264" y="4597"/>
                </a:lnTo>
                <a:lnTo>
                  <a:pt x="8455" y="4597"/>
                </a:lnTo>
                <a:lnTo>
                  <a:pt x="8455" y="5359"/>
                </a:lnTo>
                <a:lnTo>
                  <a:pt x="9645" y="5359"/>
                </a:lnTo>
                <a:lnTo>
                  <a:pt x="9645" y="6121"/>
                </a:lnTo>
                <a:lnTo>
                  <a:pt x="8455" y="6121"/>
                </a:lnTo>
                <a:lnTo>
                  <a:pt x="8455" y="8265"/>
                </a:lnTo>
                <a:lnTo>
                  <a:pt x="9645" y="8265"/>
                </a:lnTo>
                <a:lnTo>
                  <a:pt x="9645" y="9098"/>
                </a:lnTo>
                <a:cubicBezTo>
                  <a:pt x="9122" y="9241"/>
                  <a:pt x="8740" y="9717"/>
                  <a:pt x="8740" y="10265"/>
                </a:cubicBezTo>
                <a:cubicBezTo>
                  <a:pt x="8740" y="10956"/>
                  <a:pt x="9288" y="11480"/>
                  <a:pt x="9955" y="11480"/>
                </a:cubicBezTo>
                <a:cubicBezTo>
                  <a:pt x="10646" y="11480"/>
                  <a:pt x="11193" y="10956"/>
                  <a:pt x="11193" y="10265"/>
                </a:cubicBezTo>
                <a:cubicBezTo>
                  <a:pt x="11193" y="9693"/>
                  <a:pt x="10789" y="9241"/>
                  <a:pt x="10288" y="9098"/>
                </a:cubicBezTo>
                <a:lnTo>
                  <a:pt x="10288" y="8265"/>
                </a:lnTo>
                <a:lnTo>
                  <a:pt x="11479" y="8265"/>
                </a:lnTo>
                <a:lnTo>
                  <a:pt x="11479" y="6121"/>
                </a:lnTo>
                <a:lnTo>
                  <a:pt x="10288" y="6121"/>
                </a:lnTo>
                <a:lnTo>
                  <a:pt x="10288" y="5359"/>
                </a:lnTo>
                <a:lnTo>
                  <a:pt x="11551" y="5359"/>
                </a:lnTo>
                <a:lnTo>
                  <a:pt x="11551" y="3192"/>
                </a:lnTo>
                <a:lnTo>
                  <a:pt x="8479" y="3192"/>
                </a:lnTo>
                <a:lnTo>
                  <a:pt x="8479" y="3907"/>
                </a:lnTo>
                <a:lnTo>
                  <a:pt x="7288" y="3907"/>
                </a:lnTo>
                <a:lnTo>
                  <a:pt x="7288" y="3192"/>
                </a:lnTo>
                <a:lnTo>
                  <a:pt x="6097" y="3192"/>
                </a:lnTo>
                <a:lnTo>
                  <a:pt x="6097" y="2430"/>
                </a:lnTo>
                <a:lnTo>
                  <a:pt x="7574" y="2430"/>
                </a:lnTo>
                <a:lnTo>
                  <a:pt x="7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35" name="Google Shape;4235;p56"/>
          <p:cNvGrpSpPr/>
          <p:nvPr/>
        </p:nvGrpSpPr>
        <p:grpSpPr>
          <a:xfrm>
            <a:off x="4782000" y="2470711"/>
            <a:ext cx="337737" cy="334913"/>
            <a:chOff x="4705800" y="2470711"/>
            <a:chExt cx="337737" cy="334913"/>
          </a:xfrm>
        </p:grpSpPr>
        <p:grpSp>
          <p:nvGrpSpPr>
            <p:cNvPr id="4236" name="Google Shape;4236;p56"/>
            <p:cNvGrpSpPr/>
            <p:nvPr/>
          </p:nvGrpSpPr>
          <p:grpSpPr>
            <a:xfrm>
              <a:off x="4705800" y="2501543"/>
              <a:ext cx="337737" cy="304082"/>
              <a:chOff x="4705800" y="2501543"/>
              <a:chExt cx="337737" cy="304082"/>
            </a:xfrm>
          </p:grpSpPr>
          <p:sp>
            <p:nvSpPr>
              <p:cNvPr id="4237" name="Google Shape;4237;p56"/>
              <p:cNvSpPr/>
              <p:nvPr/>
            </p:nvSpPr>
            <p:spPr>
              <a:xfrm>
                <a:off x="4923681" y="2502955"/>
                <a:ext cx="74315" cy="74286"/>
              </a:xfrm>
              <a:custGeom>
                <a:rect b="b" l="l" r="r" t="t"/>
                <a:pathLst>
                  <a:path extrusionOk="0" h="2525" w="2526">
                    <a:moveTo>
                      <a:pt x="1263" y="667"/>
                    </a:moveTo>
                    <a:cubicBezTo>
                      <a:pt x="1596" y="667"/>
                      <a:pt x="1835" y="929"/>
                      <a:pt x="1835" y="1238"/>
                    </a:cubicBezTo>
                    <a:cubicBezTo>
                      <a:pt x="1835" y="1572"/>
                      <a:pt x="1573" y="1810"/>
                      <a:pt x="1263" y="1810"/>
                    </a:cubicBezTo>
                    <a:cubicBezTo>
                      <a:pt x="953" y="1810"/>
                      <a:pt x="715" y="1524"/>
                      <a:pt x="715" y="1238"/>
                    </a:cubicBezTo>
                    <a:cubicBezTo>
                      <a:pt x="668" y="929"/>
                      <a:pt x="953" y="667"/>
                      <a:pt x="1263" y="667"/>
                    </a:cubicBezTo>
                    <a:close/>
                    <a:moveTo>
                      <a:pt x="1263" y="0"/>
                    </a:moveTo>
                    <a:cubicBezTo>
                      <a:pt x="596" y="0"/>
                      <a:pt x="25" y="572"/>
                      <a:pt x="25" y="1262"/>
                    </a:cubicBezTo>
                    <a:cubicBezTo>
                      <a:pt x="1" y="1953"/>
                      <a:pt x="572" y="2524"/>
                      <a:pt x="1263" y="2524"/>
                    </a:cubicBezTo>
                    <a:cubicBezTo>
                      <a:pt x="1954" y="2524"/>
                      <a:pt x="2525" y="1953"/>
                      <a:pt x="2525" y="1262"/>
                    </a:cubicBezTo>
                    <a:cubicBezTo>
                      <a:pt x="2525" y="572"/>
                      <a:pt x="1954" y="0"/>
                      <a:pt x="1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8" name="Google Shape;4238;p56"/>
              <p:cNvSpPr/>
              <p:nvPr/>
            </p:nvSpPr>
            <p:spPr>
              <a:xfrm>
                <a:off x="4969929" y="2582800"/>
                <a:ext cx="73609" cy="73609"/>
              </a:xfrm>
              <a:custGeom>
                <a:rect b="b" l="l" r="r" t="t"/>
                <a:pathLst>
                  <a:path extrusionOk="0" h="2502" w="2502">
                    <a:moveTo>
                      <a:pt x="1263" y="692"/>
                    </a:moveTo>
                    <a:cubicBezTo>
                      <a:pt x="1549" y="692"/>
                      <a:pt x="1811" y="954"/>
                      <a:pt x="1811" y="1263"/>
                    </a:cubicBezTo>
                    <a:cubicBezTo>
                      <a:pt x="1811" y="1549"/>
                      <a:pt x="1549" y="1835"/>
                      <a:pt x="1263" y="1835"/>
                    </a:cubicBezTo>
                    <a:cubicBezTo>
                      <a:pt x="929" y="1835"/>
                      <a:pt x="691" y="1549"/>
                      <a:pt x="691" y="1263"/>
                    </a:cubicBezTo>
                    <a:cubicBezTo>
                      <a:pt x="691" y="930"/>
                      <a:pt x="953" y="692"/>
                      <a:pt x="1263" y="692"/>
                    </a:cubicBezTo>
                    <a:close/>
                    <a:moveTo>
                      <a:pt x="1263" y="1"/>
                    </a:moveTo>
                    <a:cubicBezTo>
                      <a:pt x="572" y="1"/>
                      <a:pt x="1" y="572"/>
                      <a:pt x="1" y="1263"/>
                    </a:cubicBezTo>
                    <a:cubicBezTo>
                      <a:pt x="1" y="1954"/>
                      <a:pt x="572" y="2501"/>
                      <a:pt x="1263" y="2501"/>
                    </a:cubicBezTo>
                    <a:cubicBezTo>
                      <a:pt x="1930" y="2501"/>
                      <a:pt x="2501" y="1954"/>
                      <a:pt x="2501" y="1263"/>
                    </a:cubicBezTo>
                    <a:cubicBezTo>
                      <a:pt x="2501" y="549"/>
                      <a:pt x="193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9" name="Google Shape;4239;p56"/>
              <p:cNvSpPr/>
              <p:nvPr/>
            </p:nvSpPr>
            <p:spPr>
              <a:xfrm>
                <a:off x="4952424" y="2673176"/>
                <a:ext cx="74286" cy="73609"/>
              </a:xfrm>
              <a:custGeom>
                <a:rect b="b" l="l" r="r" t="t"/>
                <a:pathLst>
                  <a:path extrusionOk="0" h="2502" w="2525">
                    <a:moveTo>
                      <a:pt x="1262" y="692"/>
                    </a:moveTo>
                    <a:cubicBezTo>
                      <a:pt x="1572" y="692"/>
                      <a:pt x="1810" y="954"/>
                      <a:pt x="1810" y="1263"/>
                    </a:cubicBezTo>
                    <a:cubicBezTo>
                      <a:pt x="1858" y="1573"/>
                      <a:pt x="1572" y="1811"/>
                      <a:pt x="1262" y="1811"/>
                    </a:cubicBezTo>
                    <a:cubicBezTo>
                      <a:pt x="929" y="1811"/>
                      <a:pt x="691" y="1549"/>
                      <a:pt x="691" y="1263"/>
                    </a:cubicBezTo>
                    <a:cubicBezTo>
                      <a:pt x="691" y="930"/>
                      <a:pt x="953" y="692"/>
                      <a:pt x="1262" y="692"/>
                    </a:cubicBezTo>
                    <a:close/>
                    <a:moveTo>
                      <a:pt x="1262" y="1"/>
                    </a:moveTo>
                    <a:cubicBezTo>
                      <a:pt x="572" y="1"/>
                      <a:pt x="0" y="573"/>
                      <a:pt x="0" y="1263"/>
                    </a:cubicBezTo>
                    <a:cubicBezTo>
                      <a:pt x="0" y="1930"/>
                      <a:pt x="572" y="2502"/>
                      <a:pt x="1262" y="2502"/>
                    </a:cubicBezTo>
                    <a:cubicBezTo>
                      <a:pt x="1929" y="2502"/>
                      <a:pt x="2501" y="1930"/>
                      <a:pt x="2501" y="1263"/>
                    </a:cubicBezTo>
                    <a:cubicBezTo>
                      <a:pt x="2525" y="573"/>
                      <a:pt x="1977"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0" name="Google Shape;4240;p56"/>
              <p:cNvSpPr/>
              <p:nvPr/>
            </p:nvSpPr>
            <p:spPr>
              <a:xfrm>
                <a:off x="4881670" y="2732045"/>
                <a:ext cx="74286" cy="73579"/>
              </a:xfrm>
              <a:custGeom>
                <a:rect b="b" l="l" r="r" t="t"/>
                <a:pathLst>
                  <a:path extrusionOk="0" h="2501" w="2525">
                    <a:moveTo>
                      <a:pt x="1238" y="691"/>
                    </a:moveTo>
                    <a:cubicBezTo>
                      <a:pt x="1572" y="691"/>
                      <a:pt x="1810" y="953"/>
                      <a:pt x="1810" y="1239"/>
                    </a:cubicBezTo>
                    <a:cubicBezTo>
                      <a:pt x="1810" y="1548"/>
                      <a:pt x="1572" y="1810"/>
                      <a:pt x="1238" y="1810"/>
                    </a:cubicBezTo>
                    <a:cubicBezTo>
                      <a:pt x="905" y="1810"/>
                      <a:pt x="691" y="1548"/>
                      <a:pt x="691" y="1239"/>
                    </a:cubicBezTo>
                    <a:cubicBezTo>
                      <a:pt x="691" y="929"/>
                      <a:pt x="953" y="691"/>
                      <a:pt x="1238" y="691"/>
                    </a:cubicBezTo>
                    <a:close/>
                    <a:moveTo>
                      <a:pt x="1238" y="0"/>
                    </a:moveTo>
                    <a:cubicBezTo>
                      <a:pt x="572" y="0"/>
                      <a:pt x="0" y="572"/>
                      <a:pt x="0" y="1239"/>
                    </a:cubicBezTo>
                    <a:cubicBezTo>
                      <a:pt x="0" y="1929"/>
                      <a:pt x="548" y="2501"/>
                      <a:pt x="1238" y="2501"/>
                    </a:cubicBezTo>
                    <a:cubicBezTo>
                      <a:pt x="1929" y="2501"/>
                      <a:pt x="2501" y="1929"/>
                      <a:pt x="2501" y="1239"/>
                    </a:cubicBezTo>
                    <a:cubicBezTo>
                      <a:pt x="2524" y="572"/>
                      <a:pt x="1953" y="0"/>
                      <a:pt x="1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1" name="Google Shape;4241;p56"/>
              <p:cNvSpPr/>
              <p:nvPr/>
            </p:nvSpPr>
            <p:spPr>
              <a:xfrm>
                <a:off x="4789881" y="2731339"/>
                <a:ext cx="73579" cy="73609"/>
              </a:xfrm>
              <a:custGeom>
                <a:rect b="b" l="l" r="r" t="t"/>
                <a:pathLst>
                  <a:path extrusionOk="0" h="2502" w="2501">
                    <a:moveTo>
                      <a:pt x="1239" y="667"/>
                    </a:moveTo>
                    <a:cubicBezTo>
                      <a:pt x="1548" y="667"/>
                      <a:pt x="1810" y="953"/>
                      <a:pt x="1810" y="1239"/>
                    </a:cubicBezTo>
                    <a:cubicBezTo>
                      <a:pt x="1810" y="1549"/>
                      <a:pt x="1572" y="1810"/>
                      <a:pt x="1239" y="1810"/>
                    </a:cubicBezTo>
                    <a:cubicBezTo>
                      <a:pt x="905" y="1810"/>
                      <a:pt x="667" y="1549"/>
                      <a:pt x="667" y="1239"/>
                    </a:cubicBezTo>
                    <a:cubicBezTo>
                      <a:pt x="667" y="906"/>
                      <a:pt x="953" y="667"/>
                      <a:pt x="1239" y="667"/>
                    </a:cubicBezTo>
                    <a:close/>
                    <a:moveTo>
                      <a:pt x="1239" y="1"/>
                    </a:moveTo>
                    <a:cubicBezTo>
                      <a:pt x="548" y="1"/>
                      <a:pt x="0" y="548"/>
                      <a:pt x="0" y="1239"/>
                    </a:cubicBezTo>
                    <a:cubicBezTo>
                      <a:pt x="0" y="1930"/>
                      <a:pt x="548" y="2501"/>
                      <a:pt x="1239" y="2501"/>
                    </a:cubicBezTo>
                    <a:cubicBezTo>
                      <a:pt x="1929" y="2501"/>
                      <a:pt x="2501" y="1930"/>
                      <a:pt x="2501" y="1239"/>
                    </a:cubicBezTo>
                    <a:cubicBezTo>
                      <a:pt x="2501" y="548"/>
                      <a:pt x="1953"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2" name="Google Shape;4242;p56"/>
              <p:cNvSpPr/>
              <p:nvPr/>
            </p:nvSpPr>
            <p:spPr>
              <a:xfrm>
                <a:off x="4720510" y="2670382"/>
                <a:ext cx="73609" cy="73609"/>
              </a:xfrm>
              <a:custGeom>
                <a:rect b="b" l="l" r="r" t="t"/>
                <a:pathLst>
                  <a:path extrusionOk="0" h="2502" w="2502">
                    <a:moveTo>
                      <a:pt x="1239" y="691"/>
                    </a:moveTo>
                    <a:cubicBezTo>
                      <a:pt x="1549" y="691"/>
                      <a:pt x="1811" y="953"/>
                      <a:pt x="1811" y="1263"/>
                    </a:cubicBezTo>
                    <a:cubicBezTo>
                      <a:pt x="1811" y="1596"/>
                      <a:pt x="1549" y="1834"/>
                      <a:pt x="1239" y="1834"/>
                    </a:cubicBezTo>
                    <a:cubicBezTo>
                      <a:pt x="929" y="1834"/>
                      <a:pt x="691" y="1549"/>
                      <a:pt x="691" y="1263"/>
                    </a:cubicBezTo>
                    <a:cubicBezTo>
                      <a:pt x="691" y="953"/>
                      <a:pt x="953" y="691"/>
                      <a:pt x="1239" y="691"/>
                    </a:cubicBezTo>
                    <a:close/>
                    <a:moveTo>
                      <a:pt x="1239" y="1"/>
                    </a:moveTo>
                    <a:cubicBezTo>
                      <a:pt x="572" y="1"/>
                      <a:pt x="1" y="572"/>
                      <a:pt x="1" y="1263"/>
                    </a:cubicBezTo>
                    <a:cubicBezTo>
                      <a:pt x="1" y="1954"/>
                      <a:pt x="572" y="2501"/>
                      <a:pt x="1239" y="2501"/>
                    </a:cubicBezTo>
                    <a:cubicBezTo>
                      <a:pt x="1930" y="2501"/>
                      <a:pt x="2501" y="1954"/>
                      <a:pt x="2501" y="1263"/>
                    </a:cubicBezTo>
                    <a:cubicBezTo>
                      <a:pt x="2501" y="572"/>
                      <a:pt x="1930"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3" name="Google Shape;4243;p56"/>
              <p:cNvSpPr/>
              <p:nvPr/>
            </p:nvSpPr>
            <p:spPr>
              <a:xfrm>
                <a:off x="4705800" y="2580711"/>
                <a:ext cx="73609" cy="73579"/>
              </a:xfrm>
              <a:custGeom>
                <a:rect b="b" l="l" r="r" t="t"/>
                <a:pathLst>
                  <a:path extrusionOk="0" h="2501" w="2502">
                    <a:moveTo>
                      <a:pt x="1215" y="667"/>
                    </a:moveTo>
                    <a:cubicBezTo>
                      <a:pt x="1549" y="667"/>
                      <a:pt x="1787" y="953"/>
                      <a:pt x="1787" y="1239"/>
                    </a:cubicBezTo>
                    <a:cubicBezTo>
                      <a:pt x="1787" y="1572"/>
                      <a:pt x="1501" y="1810"/>
                      <a:pt x="1215" y="1810"/>
                    </a:cubicBezTo>
                    <a:cubicBezTo>
                      <a:pt x="906" y="1810"/>
                      <a:pt x="644" y="1548"/>
                      <a:pt x="644" y="1239"/>
                    </a:cubicBezTo>
                    <a:cubicBezTo>
                      <a:pt x="644" y="905"/>
                      <a:pt x="906" y="667"/>
                      <a:pt x="1215" y="667"/>
                    </a:cubicBezTo>
                    <a:close/>
                    <a:moveTo>
                      <a:pt x="1239" y="0"/>
                    </a:moveTo>
                    <a:cubicBezTo>
                      <a:pt x="548" y="0"/>
                      <a:pt x="1" y="548"/>
                      <a:pt x="1" y="1239"/>
                    </a:cubicBezTo>
                    <a:cubicBezTo>
                      <a:pt x="1" y="1929"/>
                      <a:pt x="548" y="2501"/>
                      <a:pt x="1239" y="2501"/>
                    </a:cubicBezTo>
                    <a:cubicBezTo>
                      <a:pt x="1930" y="2501"/>
                      <a:pt x="2501" y="1929"/>
                      <a:pt x="2501" y="1239"/>
                    </a:cubicBezTo>
                    <a:cubicBezTo>
                      <a:pt x="2501" y="548"/>
                      <a:pt x="1930"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4" name="Google Shape;4244;p56"/>
              <p:cNvSpPr/>
              <p:nvPr/>
            </p:nvSpPr>
            <p:spPr>
              <a:xfrm>
                <a:off x="4752047" y="2501543"/>
                <a:ext cx="73579" cy="73579"/>
              </a:xfrm>
              <a:custGeom>
                <a:rect b="b" l="l" r="r" t="t"/>
                <a:pathLst>
                  <a:path extrusionOk="0" h="2501" w="2501">
                    <a:moveTo>
                      <a:pt x="1239" y="667"/>
                    </a:moveTo>
                    <a:cubicBezTo>
                      <a:pt x="1572" y="667"/>
                      <a:pt x="1810" y="929"/>
                      <a:pt x="1810" y="1215"/>
                    </a:cubicBezTo>
                    <a:cubicBezTo>
                      <a:pt x="1810" y="1525"/>
                      <a:pt x="1548" y="1787"/>
                      <a:pt x="1239" y="1787"/>
                    </a:cubicBezTo>
                    <a:cubicBezTo>
                      <a:pt x="929" y="1787"/>
                      <a:pt x="691" y="1525"/>
                      <a:pt x="691" y="1215"/>
                    </a:cubicBezTo>
                    <a:cubicBezTo>
                      <a:pt x="691" y="929"/>
                      <a:pt x="953" y="667"/>
                      <a:pt x="1239" y="667"/>
                    </a:cubicBezTo>
                    <a:close/>
                    <a:moveTo>
                      <a:pt x="1239" y="0"/>
                    </a:moveTo>
                    <a:cubicBezTo>
                      <a:pt x="572" y="0"/>
                      <a:pt x="0" y="572"/>
                      <a:pt x="0" y="1263"/>
                    </a:cubicBezTo>
                    <a:cubicBezTo>
                      <a:pt x="0" y="1929"/>
                      <a:pt x="572" y="2501"/>
                      <a:pt x="1239" y="2501"/>
                    </a:cubicBezTo>
                    <a:cubicBezTo>
                      <a:pt x="1929" y="2501"/>
                      <a:pt x="2501" y="1929"/>
                      <a:pt x="2501" y="1263"/>
                    </a:cubicBezTo>
                    <a:cubicBezTo>
                      <a:pt x="2501" y="572"/>
                      <a:pt x="1929"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5" name="Google Shape;4245;p56"/>
              <p:cNvSpPr/>
              <p:nvPr/>
            </p:nvSpPr>
            <p:spPr>
              <a:xfrm>
                <a:off x="4864136" y="2654289"/>
                <a:ext cx="61694" cy="19623"/>
              </a:xfrm>
              <a:custGeom>
                <a:rect b="b" l="l" r="r" t="t"/>
                <a:pathLst>
                  <a:path extrusionOk="0" h="667" w="2097">
                    <a:moveTo>
                      <a:pt x="1" y="0"/>
                    </a:moveTo>
                    <a:lnTo>
                      <a:pt x="1" y="667"/>
                    </a:lnTo>
                    <a:lnTo>
                      <a:pt x="2096" y="667"/>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6" name="Google Shape;4246;p56"/>
              <p:cNvSpPr/>
              <p:nvPr/>
            </p:nvSpPr>
            <p:spPr>
              <a:xfrm>
                <a:off x="4864136" y="2613631"/>
                <a:ext cx="61694" cy="20359"/>
              </a:xfrm>
              <a:custGeom>
                <a:rect b="b" l="l" r="r" t="t"/>
                <a:pathLst>
                  <a:path extrusionOk="0" h="692" w="2097">
                    <a:moveTo>
                      <a:pt x="1" y="1"/>
                    </a:moveTo>
                    <a:lnTo>
                      <a:pt x="1" y="691"/>
                    </a:lnTo>
                    <a:lnTo>
                      <a:pt x="2096" y="691"/>
                    </a:lnTo>
                    <a:lnTo>
                      <a:pt x="20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7" name="Google Shape;4247;p56"/>
              <p:cNvSpPr/>
              <p:nvPr/>
            </p:nvSpPr>
            <p:spPr>
              <a:xfrm>
                <a:off x="4822802" y="2654289"/>
                <a:ext cx="20359" cy="19623"/>
              </a:xfrm>
              <a:custGeom>
                <a:rect b="b" l="l" r="r" t="t"/>
                <a:pathLst>
                  <a:path extrusionOk="0" h="667"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8" name="Google Shape;4248;p56"/>
              <p:cNvSpPr/>
              <p:nvPr/>
            </p:nvSpPr>
            <p:spPr>
              <a:xfrm>
                <a:off x="4822802" y="261363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49" name="Google Shape;4249;p56"/>
            <p:cNvSpPr/>
            <p:nvPr/>
          </p:nvSpPr>
          <p:spPr>
            <a:xfrm>
              <a:off x="4837511" y="2470711"/>
              <a:ext cx="73609" cy="73609"/>
            </a:xfrm>
            <a:custGeom>
              <a:rect b="b" l="l" r="r" t="t"/>
              <a:pathLst>
                <a:path extrusionOk="0" h="2502" w="2502">
                  <a:moveTo>
                    <a:pt x="1263" y="691"/>
                  </a:moveTo>
                  <a:cubicBezTo>
                    <a:pt x="1596" y="691"/>
                    <a:pt x="1811" y="953"/>
                    <a:pt x="1811" y="1263"/>
                  </a:cubicBezTo>
                  <a:cubicBezTo>
                    <a:pt x="1811" y="1596"/>
                    <a:pt x="1549" y="1834"/>
                    <a:pt x="1263" y="1834"/>
                  </a:cubicBezTo>
                  <a:cubicBezTo>
                    <a:pt x="929" y="1834"/>
                    <a:pt x="691" y="1549"/>
                    <a:pt x="691" y="1263"/>
                  </a:cubicBezTo>
                  <a:cubicBezTo>
                    <a:pt x="691" y="929"/>
                    <a:pt x="953" y="691"/>
                    <a:pt x="1263" y="691"/>
                  </a:cubicBezTo>
                  <a:close/>
                  <a:moveTo>
                    <a:pt x="1263" y="1"/>
                  </a:moveTo>
                  <a:cubicBezTo>
                    <a:pt x="572" y="1"/>
                    <a:pt x="1" y="572"/>
                    <a:pt x="1" y="1263"/>
                  </a:cubicBezTo>
                  <a:cubicBezTo>
                    <a:pt x="1" y="1953"/>
                    <a:pt x="572" y="2501"/>
                    <a:pt x="1263" y="2501"/>
                  </a:cubicBezTo>
                  <a:cubicBezTo>
                    <a:pt x="1930" y="2501"/>
                    <a:pt x="2501" y="1953"/>
                    <a:pt x="2501" y="1263"/>
                  </a:cubicBezTo>
                  <a:cubicBezTo>
                    <a:pt x="2501" y="572"/>
                    <a:pt x="1954"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50" name="Google Shape;4250;p56"/>
          <p:cNvGrpSpPr/>
          <p:nvPr/>
        </p:nvGrpSpPr>
        <p:grpSpPr>
          <a:xfrm>
            <a:off x="4042504" y="2489628"/>
            <a:ext cx="346832" cy="319498"/>
            <a:chOff x="4118704" y="2489628"/>
            <a:chExt cx="346832" cy="319498"/>
          </a:xfrm>
        </p:grpSpPr>
        <p:sp>
          <p:nvSpPr>
            <p:cNvPr id="4251" name="Google Shape;4251;p56"/>
            <p:cNvSpPr/>
            <p:nvPr/>
          </p:nvSpPr>
          <p:spPr>
            <a:xfrm>
              <a:off x="4118704" y="2489628"/>
              <a:ext cx="346126" cy="97174"/>
            </a:xfrm>
            <a:custGeom>
              <a:rect b="b" l="l" r="r" t="t"/>
              <a:pathLst>
                <a:path extrusionOk="0" h="3303" w="11765">
                  <a:moveTo>
                    <a:pt x="10431" y="1120"/>
                  </a:moveTo>
                  <a:cubicBezTo>
                    <a:pt x="10788" y="1120"/>
                    <a:pt x="11050" y="1453"/>
                    <a:pt x="10955" y="1811"/>
                  </a:cubicBezTo>
                  <a:cubicBezTo>
                    <a:pt x="10931" y="2025"/>
                    <a:pt x="10669" y="2215"/>
                    <a:pt x="10431" y="2215"/>
                  </a:cubicBezTo>
                  <a:lnTo>
                    <a:pt x="9883" y="2215"/>
                  </a:lnTo>
                  <a:lnTo>
                    <a:pt x="9883" y="1120"/>
                  </a:lnTo>
                  <a:close/>
                  <a:moveTo>
                    <a:pt x="9240" y="1144"/>
                  </a:moveTo>
                  <a:lnTo>
                    <a:pt x="9240" y="2263"/>
                  </a:lnTo>
                  <a:lnTo>
                    <a:pt x="3310" y="2263"/>
                  </a:lnTo>
                  <a:lnTo>
                    <a:pt x="3310" y="2215"/>
                  </a:lnTo>
                  <a:cubicBezTo>
                    <a:pt x="3358" y="2049"/>
                    <a:pt x="3406" y="1858"/>
                    <a:pt x="3406" y="1691"/>
                  </a:cubicBezTo>
                  <a:cubicBezTo>
                    <a:pt x="3406" y="1501"/>
                    <a:pt x="3358" y="1310"/>
                    <a:pt x="3310" y="1144"/>
                  </a:cubicBezTo>
                  <a:close/>
                  <a:moveTo>
                    <a:pt x="1786" y="667"/>
                  </a:moveTo>
                  <a:cubicBezTo>
                    <a:pt x="2334" y="667"/>
                    <a:pt x="2763" y="1120"/>
                    <a:pt x="2763" y="1668"/>
                  </a:cubicBezTo>
                  <a:cubicBezTo>
                    <a:pt x="2763" y="2192"/>
                    <a:pt x="2334" y="2644"/>
                    <a:pt x="1786" y="2644"/>
                  </a:cubicBezTo>
                  <a:cubicBezTo>
                    <a:pt x="1262" y="2644"/>
                    <a:pt x="810" y="2192"/>
                    <a:pt x="810" y="1668"/>
                  </a:cubicBezTo>
                  <a:cubicBezTo>
                    <a:pt x="810" y="1120"/>
                    <a:pt x="1262" y="667"/>
                    <a:pt x="1786" y="667"/>
                  </a:cubicBezTo>
                  <a:close/>
                  <a:moveTo>
                    <a:pt x="1739" y="1"/>
                  </a:moveTo>
                  <a:cubicBezTo>
                    <a:pt x="786" y="1"/>
                    <a:pt x="0" y="834"/>
                    <a:pt x="48" y="1811"/>
                  </a:cubicBezTo>
                  <a:cubicBezTo>
                    <a:pt x="191" y="2573"/>
                    <a:pt x="786" y="3216"/>
                    <a:pt x="1572" y="3287"/>
                  </a:cubicBezTo>
                  <a:cubicBezTo>
                    <a:pt x="1647" y="3297"/>
                    <a:pt x="1721" y="3302"/>
                    <a:pt x="1793" y="3302"/>
                  </a:cubicBezTo>
                  <a:cubicBezTo>
                    <a:pt x="2228" y="3302"/>
                    <a:pt x="2616" y="3127"/>
                    <a:pt x="2882" y="2882"/>
                  </a:cubicBezTo>
                  <a:lnTo>
                    <a:pt x="10431" y="2882"/>
                  </a:lnTo>
                  <a:cubicBezTo>
                    <a:pt x="11026" y="2882"/>
                    <a:pt x="11550" y="2430"/>
                    <a:pt x="11645" y="1834"/>
                  </a:cubicBezTo>
                  <a:cubicBezTo>
                    <a:pt x="11764" y="1096"/>
                    <a:pt x="11169" y="429"/>
                    <a:pt x="10431" y="429"/>
                  </a:cubicBezTo>
                  <a:lnTo>
                    <a:pt x="2858" y="429"/>
                  </a:lnTo>
                  <a:cubicBezTo>
                    <a:pt x="2572" y="167"/>
                    <a:pt x="2167" y="1"/>
                    <a:pt x="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2" name="Google Shape;4252;p56"/>
            <p:cNvSpPr/>
            <p:nvPr/>
          </p:nvSpPr>
          <p:spPr>
            <a:xfrm>
              <a:off x="4119380" y="2601275"/>
              <a:ext cx="346156" cy="97174"/>
            </a:xfrm>
            <a:custGeom>
              <a:rect b="b" l="l" r="r" t="t"/>
              <a:pathLst>
                <a:path extrusionOk="0" h="3303" w="11766">
                  <a:moveTo>
                    <a:pt x="8455" y="1040"/>
                  </a:moveTo>
                  <a:lnTo>
                    <a:pt x="8455" y="1088"/>
                  </a:lnTo>
                  <a:cubicBezTo>
                    <a:pt x="8407" y="1254"/>
                    <a:pt x="8384" y="1445"/>
                    <a:pt x="8384" y="1611"/>
                  </a:cubicBezTo>
                  <a:cubicBezTo>
                    <a:pt x="8384" y="1778"/>
                    <a:pt x="8407" y="1993"/>
                    <a:pt x="8455" y="2135"/>
                  </a:cubicBezTo>
                  <a:lnTo>
                    <a:pt x="2549" y="2135"/>
                  </a:lnTo>
                  <a:lnTo>
                    <a:pt x="2549" y="1040"/>
                  </a:lnTo>
                  <a:close/>
                  <a:moveTo>
                    <a:pt x="1882" y="1088"/>
                  </a:moveTo>
                  <a:lnTo>
                    <a:pt x="1882" y="2183"/>
                  </a:lnTo>
                  <a:lnTo>
                    <a:pt x="1358" y="2183"/>
                  </a:lnTo>
                  <a:cubicBezTo>
                    <a:pt x="1001" y="2183"/>
                    <a:pt x="715" y="1850"/>
                    <a:pt x="811" y="1492"/>
                  </a:cubicBezTo>
                  <a:cubicBezTo>
                    <a:pt x="834" y="1278"/>
                    <a:pt x="1120" y="1088"/>
                    <a:pt x="1358" y="1088"/>
                  </a:cubicBezTo>
                  <a:close/>
                  <a:moveTo>
                    <a:pt x="9955" y="635"/>
                  </a:moveTo>
                  <a:cubicBezTo>
                    <a:pt x="10479" y="635"/>
                    <a:pt x="10932" y="1088"/>
                    <a:pt x="10932" y="1611"/>
                  </a:cubicBezTo>
                  <a:cubicBezTo>
                    <a:pt x="10932" y="2159"/>
                    <a:pt x="10479" y="2588"/>
                    <a:pt x="9955" y="2588"/>
                  </a:cubicBezTo>
                  <a:cubicBezTo>
                    <a:pt x="9408" y="2588"/>
                    <a:pt x="8979" y="2159"/>
                    <a:pt x="8979" y="1611"/>
                  </a:cubicBezTo>
                  <a:cubicBezTo>
                    <a:pt x="8979" y="1088"/>
                    <a:pt x="9408" y="635"/>
                    <a:pt x="9955" y="635"/>
                  </a:cubicBezTo>
                  <a:close/>
                  <a:moveTo>
                    <a:pt x="9981" y="1"/>
                  </a:moveTo>
                  <a:cubicBezTo>
                    <a:pt x="9560" y="1"/>
                    <a:pt x="9169" y="176"/>
                    <a:pt x="8884" y="421"/>
                  </a:cubicBezTo>
                  <a:lnTo>
                    <a:pt x="1358" y="421"/>
                  </a:lnTo>
                  <a:cubicBezTo>
                    <a:pt x="763" y="421"/>
                    <a:pt x="215" y="873"/>
                    <a:pt x="120" y="1469"/>
                  </a:cubicBezTo>
                  <a:cubicBezTo>
                    <a:pt x="1" y="2207"/>
                    <a:pt x="596" y="2874"/>
                    <a:pt x="1358" y="2874"/>
                  </a:cubicBezTo>
                  <a:lnTo>
                    <a:pt x="8907" y="2874"/>
                  </a:lnTo>
                  <a:cubicBezTo>
                    <a:pt x="9217" y="3136"/>
                    <a:pt x="9598" y="3302"/>
                    <a:pt x="10051" y="3302"/>
                  </a:cubicBezTo>
                  <a:cubicBezTo>
                    <a:pt x="11003" y="3302"/>
                    <a:pt x="11765" y="2469"/>
                    <a:pt x="11718" y="1492"/>
                  </a:cubicBezTo>
                  <a:cubicBezTo>
                    <a:pt x="11551" y="730"/>
                    <a:pt x="10956" y="87"/>
                    <a:pt x="10193" y="16"/>
                  </a:cubicBezTo>
                  <a:cubicBezTo>
                    <a:pt x="10122" y="6"/>
                    <a:pt x="10051" y="1"/>
                    <a:pt x="9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3" name="Google Shape;4253;p56"/>
            <p:cNvSpPr/>
            <p:nvPr/>
          </p:nvSpPr>
          <p:spPr>
            <a:xfrm>
              <a:off x="4119380" y="2711481"/>
              <a:ext cx="346156" cy="97645"/>
            </a:xfrm>
            <a:custGeom>
              <a:rect b="b" l="l" r="r" t="t"/>
              <a:pathLst>
                <a:path extrusionOk="0" h="3319" w="11766">
                  <a:moveTo>
                    <a:pt x="9169" y="1104"/>
                  </a:moveTo>
                  <a:lnTo>
                    <a:pt x="9169" y="2176"/>
                  </a:lnTo>
                  <a:lnTo>
                    <a:pt x="3263" y="2176"/>
                  </a:lnTo>
                  <a:cubicBezTo>
                    <a:pt x="3311" y="2009"/>
                    <a:pt x="3335" y="1819"/>
                    <a:pt x="3335" y="1652"/>
                  </a:cubicBezTo>
                  <a:cubicBezTo>
                    <a:pt x="3335" y="1461"/>
                    <a:pt x="3311" y="1271"/>
                    <a:pt x="3263" y="1104"/>
                  </a:cubicBezTo>
                  <a:close/>
                  <a:moveTo>
                    <a:pt x="10408" y="1080"/>
                  </a:moveTo>
                  <a:cubicBezTo>
                    <a:pt x="10765" y="1080"/>
                    <a:pt x="11027" y="1414"/>
                    <a:pt x="10932" y="1771"/>
                  </a:cubicBezTo>
                  <a:cubicBezTo>
                    <a:pt x="10908" y="2009"/>
                    <a:pt x="10646" y="2176"/>
                    <a:pt x="10408" y="2176"/>
                  </a:cubicBezTo>
                  <a:lnTo>
                    <a:pt x="9860" y="2176"/>
                  </a:lnTo>
                  <a:lnTo>
                    <a:pt x="9860" y="1080"/>
                  </a:lnTo>
                  <a:close/>
                  <a:moveTo>
                    <a:pt x="1763" y="676"/>
                  </a:moveTo>
                  <a:cubicBezTo>
                    <a:pt x="2311" y="676"/>
                    <a:pt x="2740" y="1104"/>
                    <a:pt x="2740" y="1652"/>
                  </a:cubicBezTo>
                  <a:cubicBezTo>
                    <a:pt x="2740" y="2176"/>
                    <a:pt x="2311" y="2628"/>
                    <a:pt x="1763" y="2628"/>
                  </a:cubicBezTo>
                  <a:cubicBezTo>
                    <a:pt x="1239" y="2628"/>
                    <a:pt x="787" y="2176"/>
                    <a:pt x="787" y="1652"/>
                  </a:cubicBezTo>
                  <a:cubicBezTo>
                    <a:pt x="787" y="1104"/>
                    <a:pt x="1239" y="676"/>
                    <a:pt x="1763" y="676"/>
                  </a:cubicBezTo>
                  <a:close/>
                  <a:moveTo>
                    <a:pt x="1725" y="1"/>
                  </a:moveTo>
                  <a:cubicBezTo>
                    <a:pt x="1667" y="1"/>
                    <a:pt x="1608" y="3"/>
                    <a:pt x="1549" y="9"/>
                  </a:cubicBezTo>
                  <a:cubicBezTo>
                    <a:pt x="787" y="104"/>
                    <a:pt x="168" y="723"/>
                    <a:pt x="96" y="1509"/>
                  </a:cubicBezTo>
                  <a:cubicBezTo>
                    <a:pt x="1" y="2485"/>
                    <a:pt x="787" y="3319"/>
                    <a:pt x="1763" y="3319"/>
                  </a:cubicBezTo>
                  <a:cubicBezTo>
                    <a:pt x="2192" y="3319"/>
                    <a:pt x="2597" y="3128"/>
                    <a:pt x="2906" y="2867"/>
                  </a:cubicBezTo>
                  <a:lnTo>
                    <a:pt x="10455" y="2867"/>
                  </a:lnTo>
                  <a:cubicBezTo>
                    <a:pt x="11194" y="2867"/>
                    <a:pt x="11765" y="2224"/>
                    <a:pt x="11670" y="1461"/>
                  </a:cubicBezTo>
                  <a:cubicBezTo>
                    <a:pt x="11527" y="866"/>
                    <a:pt x="11027" y="437"/>
                    <a:pt x="10408" y="437"/>
                  </a:cubicBezTo>
                  <a:lnTo>
                    <a:pt x="2859" y="437"/>
                  </a:lnTo>
                  <a:cubicBezTo>
                    <a:pt x="2584" y="163"/>
                    <a:pt x="2178" y="1"/>
                    <a:pt x="1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54" name="Google Shape;4254;p56"/>
          <p:cNvGrpSpPr/>
          <p:nvPr/>
        </p:nvGrpSpPr>
        <p:grpSpPr>
          <a:xfrm>
            <a:off x="3281266" y="2480537"/>
            <a:ext cx="339124" cy="292876"/>
            <a:chOff x="3509866" y="2480537"/>
            <a:chExt cx="339124" cy="292876"/>
          </a:xfrm>
        </p:grpSpPr>
        <p:sp>
          <p:nvSpPr>
            <p:cNvPr id="4255" name="Google Shape;4255;p56"/>
            <p:cNvSpPr/>
            <p:nvPr/>
          </p:nvSpPr>
          <p:spPr>
            <a:xfrm>
              <a:off x="3669585" y="2636755"/>
              <a:ext cx="60311" cy="19653"/>
            </a:xfrm>
            <a:custGeom>
              <a:rect b="b" l="l" r="r" t="t"/>
              <a:pathLst>
                <a:path extrusionOk="0" h="668" w="2050">
                  <a:moveTo>
                    <a:pt x="1" y="1"/>
                  </a:moveTo>
                  <a:lnTo>
                    <a:pt x="1" y="667"/>
                  </a:lnTo>
                  <a:lnTo>
                    <a:pt x="2049" y="667"/>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6" name="Google Shape;4256;p56"/>
            <p:cNvSpPr/>
            <p:nvPr/>
          </p:nvSpPr>
          <p:spPr>
            <a:xfrm>
              <a:off x="3669585" y="2598215"/>
              <a:ext cx="60311" cy="19653"/>
            </a:xfrm>
            <a:custGeom>
              <a:rect b="b" l="l" r="r" t="t"/>
              <a:pathLst>
                <a:path extrusionOk="0" h="668" w="2050">
                  <a:moveTo>
                    <a:pt x="1" y="1"/>
                  </a:moveTo>
                  <a:lnTo>
                    <a:pt x="1" y="668"/>
                  </a:lnTo>
                  <a:lnTo>
                    <a:pt x="2049" y="668"/>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7" name="Google Shape;4257;p56"/>
            <p:cNvSpPr/>
            <p:nvPr/>
          </p:nvSpPr>
          <p:spPr>
            <a:xfrm>
              <a:off x="3628957" y="2636755"/>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8" name="Google Shape;4258;p56"/>
            <p:cNvSpPr/>
            <p:nvPr/>
          </p:nvSpPr>
          <p:spPr>
            <a:xfrm>
              <a:off x="3628957" y="2598215"/>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9" name="Google Shape;4259;p56"/>
            <p:cNvSpPr/>
            <p:nvPr/>
          </p:nvSpPr>
          <p:spPr>
            <a:xfrm>
              <a:off x="3509866" y="2480537"/>
              <a:ext cx="339124" cy="292876"/>
            </a:xfrm>
            <a:custGeom>
              <a:rect b="b" l="l" r="r" t="t"/>
              <a:pathLst>
                <a:path extrusionOk="0" h="9955" w="11527">
                  <a:moveTo>
                    <a:pt x="7907" y="667"/>
                  </a:moveTo>
                  <a:lnTo>
                    <a:pt x="7216" y="1858"/>
                  </a:lnTo>
                  <a:lnTo>
                    <a:pt x="4358" y="1858"/>
                  </a:lnTo>
                  <a:lnTo>
                    <a:pt x="3668" y="667"/>
                  </a:lnTo>
                  <a:close/>
                  <a:moveTo>
                    <a:pt x="3072" y="1024"/>
                  </a:moveTo>
                  <a:lnTo>
                    <a:pt x="3787" y="2167"/>
                  </a:lnTo>
                  <a:lnTo>
                    <a:pt x="2358" y="4644"/>
                  </a:lnTo>
                  <a:lnTo>
                    <a:pt x="1000" y="4644"/>
                  </a:lnTo>
                  <a:lnTo>
                    <a:pt x="3072" y="1024"/>
                  </a:lnTo>
                  <a:close/>
                  <a:moveTo>
                    <a:pt x="8431" y="1024"/>
                  </a:moveTo>
                  <a:lnTo>
                    <a:pt x="10526" y="4644"/>
                  </a:lnTo>
                  <a:lnTo>
                    <a:pt x="9169" y="4644"/>
                  </a:lnTo>
                  <a:lnTo>
                    <a:pt x="7740" y="2215"/>
                  </a:lnTo>
                  <a:lnTo>
                    <a:pt x="8431" y="1024"/>
                  </a:lnTo>
                  <a:close/>
                  <a:moveTo>
                    <a:pt x="7192" y="2524"/>
                  </a:moveTo>
                  <a:lnTo>
                    <a:pt x="8573" y="4977"/>
                  </a:lnTo>
                  <a:lnTo>
                    <a:pt x="7192" y="7406"/>
                  </a:lnTo>
                  <a:lnTo>
                    <a:pt x="4358" y="7406"/>
                  </a:lnTo>
                  <a:lnTo>
                    <a:pt x="2953" y="4977"/>
                  </a:lnTo>
                  <a:lnTo>
                    <a:pt x="4358" y="2524"/>
                  </a:lnTo>
                  <a:close/>
                  <a:moveTo>
                    <a:pt x="2358" y="5311"/>
                  </a:moveTo>
                  <a:lnTo>
                    <a:pt x="3787" y="7740"/>
                  </a:lnTo>
                  <a:lnTo>
                    <a:pt x="3096" y="8930"/>
                  </a:lnTo>
                  <a:lnTo>
                    <a:pt x="1024" y="5311"/>
                  </a:lnTo>
                  <a:close/>
                  <a:moveTo>
                    <a:pt x="10574" y="5334"/>
                  </a:moveTo>
                  <a:lnTo>
                    <a:pt x="8502" y="8954"/>
                  </a:lnTo>
                  <a:lnTo>
                    <a:pt x="7788" y="7764"/>
                  </a:lnTo>
                  <a:lnTo>
                    <a:pt x="9216" y="5334"/>
                  </a:lnTo>
                  <a:close/>
                  <a:moveTo>
                    <a:pt x="7216" y="8097"/>
                  </a:moveTo>
                  <a:lnTo>
                    <a:pt x="7907" y="9288"/>
                  </a:lnTo>
                  <a:lnTo>
                    <a:pt x="3668" y="9288"/>
                  </a:lnTo>
                  <a:lnTo>
                    <a:pt x="4358" y="8097"/>
                  </a:lnTo>
                  <a:close/>
                  <a:moveTo>
                    <a:pt x="2906" y="0"/>
                  </a:moveTo>
                  <a:lnTo>
                    <a:pt x="0" y="4977"/>
                  </a:lnTo>
                  <a:lnTo>
                    <a:pt x="2906" y="9954"/>
                  </a:lnTo>
                  <a:lnTo>
                    <a:pt x="8645" y="9954"/>
                  </a:lnTo>
                  <a:lnTo>
                    <a:pt x="11526" y="4977"/>
                  </a:lnTo>
                  <a:lnTo>
                    <a:pt x="8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60" name="Google Shape;4260;p56"/>
          <p:cNvGrpSpPr/>
          <p:nvPr/>
        </p:nvGrpSpPr>
        <p:grpSpPr>
          <a:xfrm>
            <a:off x="2583781" y="2545672"/>
            <a:ext cx="338418" cy="194113"/>
            <a:chOff x="2964781" y="2545672"/>
            <a:chExt cx="338418" cy="194113"/>
          </a:xfrm>
        </p:grpSpPr>
        <p:sp>
          <p:nvSpPr>
            <p:cNvPr id="4261" name="Google Shape;4261;p56"/>
            <p:cNvSpPr/>
            <p:nvPr/>
          </p:nvSpPr>
          <p:spPr>
            <a:xfrm>
              <a:off x="2964781" y="2545672"/>
              <a:ext cx="338418" cy="194113"/>
            </a:xfrm>
            <a:custGeom>
              <a:rect b="b" l="l" r="r" t="t"/>
              <a:pathLst>
                <a:path extrusionOk="0" h="6598" w="11503">
                  <a:moveTo>
                    <a:pt x="2858" y="668"/>
                  </a:moveTo>
                  <a:lnTo>
                    <a:pt x="2858" y="2930"/>
                  </a:lnTo>
                  <a:lnTo>
                    <a:pt x="1144" y="2930"/>
                  </a:lnTo>
                  <a:lnTo>
                    <a:pt x="1787" y="1549"/>
                  </a:lnTo>
                  <a:cubicBezTo>
                    <a:pt x="1977" y="1096"/>
                    <a:pt x="2382" y="763"/>
                    <a:pt x="2858" y="668"/>
                  </a:cubicBezTo>
                  <a:close/>
                  <a:moveTo>
                    <a:pt x="3525" y="668"/>
                  </a:moveTo>
                  <a:cubicBezTo>
                    <a:pt x="4001" y="763"/>
                    <a:pt x="4382" y="1096"/>
                    <a:pt x="4597" y="1549"/>
                  </a:cubicBezTo>
                  <a:lnTo>
                    <a:pt x="5240" y="2930"/>
                  </a:lnTo>
                  <a:lnTo>
                    <a:pt x="3525" y="2930"/>
                  </a:lnTo>
                  <a:lnTo>
                    <a:pt x="3525" y="668"/>
                  </a:lnTo>
                  <a:close/>
                  <a:moveTo>
                    <a:pt x="7955" y="3597"/>
                  </a:moveTo>
                  <a:lnTo>
                    <a:pt x="7955" y="5859"/>
                  </a:lnTo>
                  <a:cubicBezTo>
                    <a:pt x="7502" y="5764"/>
                    <a:pt x="7097" y="5430"/>
                    <a:pt x="6907" y="5002"/>
                  </a:cubicBezTo>
                  <a:lnTo>
                    <a:pt x="6264" y="3597"/>
                  </a:lnTo>
                  <a:close/>
                  <a:moveTo>
                    <a:pt x="10312" y="3597"/>
                  </a:moveTo>
                  <a:lnTo>
                    <a:pt x="9693" y="5002"/>
                  </a:lnTo>
                  <a:cubicBezTo>
                    <a:pt x="9479" y="5430"/>
                    <a:pt x="9098" y="5764"/>
                    <a:pt x="8621" y="5859"/>
                  </a:cubicBezTo>
                  <a:lnTo>
                    <a:pt x="8621" y="3597"/>
                  </a:lnTo>
                  <a:close/>
                  <a:moveTo>
                    <a:pt x="3216" y="1"/>
                  </a:moveTo>
                  <a:cubicBezTo>
                    <a:pt x="2334" y="1"/>
                    <a:pt x="1572" y="501"/>
                    <a:pt x="1215" y="1263"/>
                  </a:cubicBezTo>
                  <a:lnTo>
                    <a:pt x="477" y="2930"/>
                  </a:lnTo>
                  <a:lnTo>
                    <a:pt x="1" y="2930"/>
                  </a:lnTo>
                  <a:lnTo>
                    <a:pt x="1" y="3621"/>
                  </a:lnTo>
                  <a:lnTo>
                    <a:pt x="5549" y="3621"/>
                  </a:lnTo>
                  <a:lnTo>
                    <a:pt x="6311" y="5288"/>
                  </a:lnTo>
                  <a:cubicBezTo>
                    <a:pt x="6669" y="6097"/>
                    <a:pt x="7431" y="6597"/>
                    <a:pt x="8336" y="6597"/>
                  </a:cubicBezTo>
                  <a:cubicBezTo>
                    <a:pt x="9217" y="6597"/>
                    <a:pt x="9955" y="6097"/>
                    <a:pt x="10360" y="5288"/>
                  </a:cubicBezTo>
                  <a:lnTo>
                    <a:pt x="11098" y="3621"/>
                  </a:lnTo>
                  <a:lnTo>
                    <a:pt x="11503" y="3621"/>
                  </a:lnTo>
                  <a:lnTo>
                    <a:pt x="11503" y="2930"/>
                  </a:lnTo>
                  <a:lnTo>
                    <a:pt x="5954" y="2930"/>
                  </a:lnTo>
                  <a:lnTo>
                    <a:pt x="5192" y="1263"/>
                  </a:lnTo>
                  <a:cubicBezTo>
                    <a:pt x="4835" y="477"/>
                    <a:pt x="4073" y="1"/>
                    <a:pt x="3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62" name="Google Shape;4262;p56"/>
            <p:cNvGrpSpPr/>
            <p:nvPr/>
          </p:nvGrpSpPr>
          <p:grpSpPr>
            <a:xfrm>
              <a:off x="3048156" y="2565295"/>
              <a:ext cx="170281" cy="154159"/>
              <a:chOff x="3048156" y="2565295"/>
              <a:chExt cx="170281" cy="154159"/>
            </a:xfrm>
          </p:grpSpPr>
          <p:sp>
            <p:nvSpPr>
              <p:cNvPr id="4263" name="Google Shape;4263;p56"/>
              <p:cNvSpPr/>
              <p:nvPr/>
            </p:nvSpPr>
            <p:spPr>
              <a:xfrm>
                <a:off x="3048156" y="2665498"/>
                <a:ext cx="20359" cy="20329"/>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4" name="Google Shape;4264;p56"/>
              <p:cNvSpPr/>
              <p:nvPr/>
            </p:nvSpPr>
            <p:spPr>
              <a:xfrm>
                <a:off x="3048156" y="2699801"/>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5" name="Google Shape;4265;p56"/>
              <p:cNvSpPr/>
              <p:nvPr/>
            </p:nvSpPr>
            <p:spPr>
              <a:xfrm>
                <a:off x="3198078" y="2565295"/>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6" name="Google Shape;4266;p56"/>
              <p:cNvSpPr/>
              <p:nvPr/>
            </p:nvSpPr>
            <p:spPr>
              <a:xfrm>
                <a:off x="3198078" y="259892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grpSp>
        <p:nvGrpSpPr>
          <p:cNvPr id="4267" name="Google Shape;4267;p56"/>
          <p:cNvGrpSpPr/>
          <p:nvPr/>
        </p:nvGrpSpPr>
        <p:grpSpPr>
          <a:xfrm>
            <a:off x="1834458" y="2446205"/>
            <a:ext cx="338448" cy="338418"/>
            <a:chOff x="2367858" y="2446205"/>
            <a:chExt cx="338448" cy="338418"/>
          </a:xfrm>
        </p:grpSpPr>
        <p:sp>
          <p:nvSpPr>
            <p:cNvPr id="4268" name="Google Shape;4268;p56"/>
            <p:cNvSpPr/>
            <p:nvPr/>
          </p:nvSpPr>
          <p:spPr>
            <a:xfrm>
              <a:off x="2367858" y="2446205"/>
              <a:ext cx="338448" cy="338418"/>
            </a:xfrm>
            <a:custGeom>
              <a:rect b="b" l="l" r="r" t="t"/>
              <a:pathLst>
                <a:path extrusionOk="0" h="11503" w="11504">
                  <a:moveTo>
                    <a:pt x="2144" y="691"/>
                  </a:moveTo>
                  <a:cubicBezTo>
                    <a:pt x="2454" y="691"/>
                    <a:pt x="2692" y="929"/>
                    <a:pt x="2692" y="1215"/>
                  </a:cubicBezTo>
                  <a:cubicBezTo>
                    <a:pt x="2692" y="1524"/>
                    <a:pt x="2454" y="1762"/>
                    <a:pt x="2144" y="1762"/>
                  </a:cubicBezTo>
                  <a:cubicBezTo>
                    <a:pt x="1858" y="1762"/>
                    <a:pt x="1620" y="1524"/>
                    <a:pt x="1620" y="1215"/>
                  </a:cubicBezTo>
                  <a:cubicBezTo>
                    <a:pt x="1620" y="929"/>
                    <a:pt x="1858" y="691"/>
                    <a:pt x="2144" y="691"/>
                  </a:cubicBezTo>
                  <a:close/>
                  <a:moveTo>
                    <a:pt x="5764" y="691"/>
                  </a:moveTo>
                  <a:cubicBezTo>
                    <a:pt x="6050" y="691"/>
                    <a:pt x="6288" y="929"/>
                    <a:pt x="6288" y="1215"/>
                  </a:cubicBezTo>
                  <a:cubicBezTo>
                    <a:pt x="6288" y="1524"/>
                    <a:pt x="6050" y="1762"/>
                    <a:pt x="5764" y="1762"/>
                  </a:cubicBezTo>
                  <a:cubicBezTo>
                    <a:pt x="5454" y="1762"/>
                    <a:pt x="5216" y="1524"/>
                    <a:pt x="5216" y="1215"/>
                  </a:cubicBezTo>
                  <a:cubicBezTo>
                    <a:pt x="5216" y="929"/>
                    <a:pt x="5454" y="691"/>
                    <a:pt x="5764" y="691"/>
                  </a:cubicBezTo>
                  <a:close/>
                  <a:moveTo>
                    <a:pt x="9360" y="691"/>
                  </a:moveTo>
                  <a:cubicBezTo>
                    <a:pt x="9646" y="691"/>
                    <a:pt x="9884" y="929"/>
                    <a:pt x="9884" y="1215"/>
                  </a:cubicBezTo>
                  <a:cubicBezTo>
                    <a:pt x="9884" y="1524"/>
                    <a:pt x="9646" y="1762"/>
                    <a:pt x="9360" y="1762"/>
                  </a:cubicBezTo>
                  <a:cubicBezTo>
                    <a:pt x="9050" y="1762"/>
                    <a:pt x="8812" y="1524"/>
                    <a:pt x="8812" y="1215"/>
                  </a:cubicBezTo>
                  <a:cubicBezTo>
                    <a:pt x="8812" y="929"/>
                    <a:pt x="9050" y="691"/>
                    <a:pt x="9360" y="691"/>
                  </a:cubicBezTo>
                  <a:close/>
                  <a:moveTo>
                    <a:pt x="3644" y="1977"/>
                  </a:moveTo>
                  <a:lnTo>
                    <a:pt x="3644" y="10836"/>
                  </a:lnTo>
                  <a:lnTo>
                    <a:pt x="667" y="10836"/>
                  </a:lnTo>
                  <a:lnTo>
                    <a:pt x="667" y="1977"/>
                  </a:lnTo>
                  <a:lnTo>
                    <a:pt x="1168" y="1977"/>
                  </a:lnTo>
                  <a:cubicBezTo>
                    <a:pt x="1382" y="2263"/>
                    <a:pt x="1739" y="2453"/>
                    <a:pt x="2144" y="2453"/>
                  </a:cubicBezTo>
                  <a:cubicBezTo>
                    <a:pt x="2549" y="2453"/>
                    <a:pt x="2906" y="2263"/>
                    <a:pt x="3144" y="1977"/>
                  </a:cubicBezTo>
                  <a:close/>
                  <a:moveTo>
                    <a:pt x="7264" y="1977"/>
                  </a:moveTo>
                  <a:lnTo>
                    <a:pt x="7264" y="10836"/>
                  </a:lnTo>
                  <a:lnTo>
                    <a:pt x="4287" y="10836"/>
                  </a:lnTo>
                  <a:lnTo>
                    <a:pt x="4287" y="1977"/>
                  </a:lnTo>
                  <a:lnTo>
                    <a:pt x="4811" y="1977"/>
                  </a:lnTo>
                  <a:cubicBezTo>
                    <a:pt x="5002" y="2263"/>
                    <a:pt x="5359" y="2453"/>
                    <a:pt x="5788" y="2453"/>
                  </a:cubicBezTo>
                  <a:cubicBezTo>
                    <a:pt x="6192" y="2453"/>
                    <a:pt x="6526" y="2263"/>
                    <a:pt x="6764" y="1977"/>
                  </a:cubicBezTo>
                  <a:close/>
                  <a:moveTo>
                    <a:pt x="10884" y="1977"/>
                  </a:moveTo>
                  <a:lnTo>
                    <a:pt x="10884" y="10836"/>
                  </a:lnTo>
                  <a:lnTo>
                    <a:pt x="7907" y="10836"/>
                  </a:lnTo>
                  <a:lnTo>
                    <a:pt x="7907" y="1977"/>
                  </a:lnTo>
                  <a:lnTo>
                    <a:pt x="8407" y="1977"/>
                  </a:lnTo>
                  <a:cubicBezTo>
                    <a:pt x="8622" y="2263"/>
                    <a:pt x="8979" y="2453"/>
                    <a:pt x="9384" y="2453"/>
                  </a:cubicBezTo>
                  <a:cubicBezTo>
                    <a:pt x="9788" y="2453"/>
                    <a:pt x="10122" y="2263"/>
                    <a:pt x="10360" y="1977"/>
                  </a:cubicBezTo>
                  <a:close/>
                  <a:moveTo>
                    <a:pt x="2144" y="0"/>
                  </a:moveTo>
                  <a:cubicBezTo>
                    <a:pt x="1477" y="0"/>
                    <a:pt x="929" y="548"/>
                    <a:pt x="929" y="1215"/>
                  </a:cubicBezTo>
                  <a:lnTo>
                    <a:pt x="929" y="1286"/>
                  </a:lnTo>
                  <a:lnTo>
                    <a:pt x="1" y="1286"/>
                  </a:lnTo>
                  <a:lnTo>
                    <a:pt x="1" y="11502"/>
                  </a:lnTo>
                  <a:lnTo>
                    <a:pt x="11503" y="11502"/>
                  </a:lnTo>
                  <a:lnTo>
                    <a:pt x="11503" y="1286"/>
                  </a:lnTo>
                  <a:lnTo>
                    <a:pt x="10574" y="1286"/>
                  </a:lnTo>
                  <a:lnTo>
                    <a:pt x="10574" y="1215"/>
                  </a:lnTo>
                  <a:cubicBezTo>
                    <a:pt x="10574" y="548"/>
                    <a:pt x="10027" y="0"/>
                    <a:pt x="9360" y="0"/>
                  </a:cubicBezTo>
                  <a:cubicBezTo>
                    <a:pt x="8669" y="0"/>
                    <a:pt x="8121" y="548"/>
                    <a:pt x="8121" y="1215"/>
                  </a:cubicBezTo>
                  <a:lnTo>
                    <a:pt x="8121" y="1286"/>
                  </a:lnTo>
                  <a:lnTo>
                    <a:pt x="6978" y="1286"/>
                  </a:lnTo>
                  <a:lnTo>
                    <a:pt x="6978" y="1215"/>
                  </a:lnTo>
                  <a:cubicBezTo>
                    <a:pt x="6978" y="548"/>
                    <a:pt x="6431" y="0"/>
                    <a:pt x="5740" y="0"/>
                  </a:cubicBezTo>
                  <a:cubicBezTo>
                    <a:pt x="5073" y="0"/>
                    <a:pt x="4525" y="548"/>
                    <a:pt x="4525" y="1215"/>
                  </a:cubicBezTo>
                  <a:lnTo>
                    <a:pt x="4525" y="1286"/>
                  </a:lnTo>
                  <a:lnTo>
                    <a:pt x="3382" y="1286"/>
                  </a:lnTo>
                  <a:lnTo>
                    <a:pt x="3382" y="1215"/>
                  </a:lnTo>
                  <a:cubicBezTo>
                    <a:pt x="3382" y="548"/>
                    <a:pt x="2835" y="0"/>
                    <a:pt x="2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9" name="Google Shape;4269;p56"/>
            <p:cNvSpPr/>
            <p:nvPr/>
          </p:nvSpPr>
          <p:spPr>
            <a:xfrm>
              <a:off x="2516398" y="2542171"/>
              <a:ext cx="42777" cy="19653"/>
            </a:xfrm>
            <a:custGeom>
              <a:rect b="b" l="l" r="r" t="t"/>
              <a:pathLst>
                <a:path extrusionOk="0" h="668" w="1454">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0" name="Google Shape;4270;p56"/>
            <p:cNvSpPr/>
            <p:nvPr/>
          </p:nvSpPr>
          <p:spPr>
            <a:xfrm>
              <a:off x="2516398" y="2584918"/>
              <a:ext cx="42777" cy="19653"/>
            </a:xfrm>
            <a:custGeom>
              <a:rect b="b" l="l" r="r" t="t"/>
              <a:pathLst>
                <a:path extrusionOk="0" h="668" w="1454">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1" name="Google Shape;4271;p56"/>
            <p:cNvSpPr/>
            <p:nvPr/>
          </p:nvSpPr>
          <p:spPr>
            <a:xfrm>
              <a:off x="2516398" y="2627664"/>
              <a:ext cx="42777" cy="20329"/>
            </a:xfrm>
            <a:custGeom>
              <a:rect b="b" l="l" r="r" t="t"/>
              <a:pathLst>
                <a:path extrusionOk="0" h="691" w="1454">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2" name="Google Shape;4272;p56"/>
            <p:cNvSpPr/>
            <p:nvPr/>
          </p:nvSpPr>
          <p:spPr>
            <a:xfrm>
              <a:off x="2516398" y="2670382"/>
              <a:ext cx="42777" cy="20359"/>
            </a:xfrm>
            <a:custGeom>
              <a:rect b="b" l="l" r="r" t="t"/>
              <a:pathLst>
                <a:path extrusionOk="0" h="692" w="1454">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3" name="Google Shape;4273;p56"/>
            <p:cNvSpPr/>
            <p:nvPr/>
          </p:nvSpPr>
          <p:spPr>
            <a:xfrm>
              <a:off x="2409193" y="2542171"/>
              <a:ext cx="42777" cy="19653"/>
            </a:xfrm>
            <a:custGeom>
              <a:rect b="b" l="l" r="r" t="t"/>
              <a:pathLst>
                <a:path extrusionOk="0" h="668" w="1454">
                  <a:moveTo>
                    <a:pt x="1" y="1"/>
                  </a:moveTo>
                  <a:lnTo>
                    <a:pt x="1"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4" name="Google Shape;4274;p56"/>
            <p:cNvSpPr/>
            <p:nvPr/>
          </p:nvSpPr>
          <p:spPr>
            <a:xfrm>
              <a:off x="2409193" y="2584918"/>
              <a:ext cx="42777" cy="19653"/>
            </a:xfrm>
            <a:custGeom>
              <a:rect b="b" l="l" r="r" t="t"/>
              <a:pathLst>
                <a:path extrusionOk="0" h="668" w="1454">
                  <a:moveTo>
                    <a:pt x="1" y="0"/>
                  </a:moveTo>
                  <a:lnTo>
                    <a:pt x="1"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5" name="Google Shape;4275;p56"/>
            <p:cNvSpPr/>
            <p:nvPr/>
          </p:nvSpPr>
          <p:spPr>
            <a:xfrm>
              <a:off x="2409193" y="2627664"/>
              <a:ext cx="42777" cy="20329"/>
            </a:xfrm>
            <a:custGeom>
              <a:rect b="b" l="l" r="r" t="t"/>
              <a:pathLst>
                <a:path extrusionOk="0" h="691" w="1454">
                  <a:moveTo>
                    <a:pt x="1" y="0"/>
                  </a:moveTo>
                  <a:lnTo>
                    <a:pt x="1"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6" name="Google Shape;4276;p56"/>
            <p:cNvSpPr/>
            <p:nvPr/>
          </p:nvSpPr>
          <p:spPr>
            <a:xfrm>
              <a:off x="2409193" y="2670382"/>
              <a:ext cx="42777" cy="20359"/>
            </a:xfrm>
            <a:custGeom>
              <a:rect b="b" l="l" r="r" t="t"/>
              <a:pathLst>
                <a:path extrusionOk="0" h="692" w="1454">
                  <a:moveTo>
                    <a:pt x="1" y="1"/>
                  </a:moveTo>
                  <a:lnTo>
                    <a:pt x="1"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7" name="Google Shape;4277;p56"/>
            <p:cNvSpPr/>
            <p:nvPr/>
          </p:nvSpPr>
          <p:spPr>
            <a:xfrm>
              <a:off x="2622190" y="2542171"/>
              <a:ext cx="42747" cy="19653"/>
            </a:xfrm>
            <a:custGeom>
              <a:rect b="b" l="l" r="r" t="t"/>
              <a:pathLst>
                <a:path extrusionOk="0" h="668" w="1453">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8" name="Google Shape;4278;p56"/>
            <p:cNvSpPr/>
            <p:nvPr/>
          </p:nvSpPr>
          <p:spPr>
            <a:xfrm>
              <a:off x="2622190" y="2584918"/>
              <a:ext cx="42747" cy="19653"/>
            </a:xfrm>
            <a:custGeom>
              <a:rect b="b" l="l" r="r" t="t"/>
              <a:pathLst>
                <a:path extrusionOk="0" h="668" w="1453">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9" name="Google Shape;4279;p56"/>
            <p:cNvSpPr/>
            <p:nvPr/>
          </p:nvSpPr>
          <p:spPr>
            <a:xfrm>
              <a:off x="2622190" y="2627664"/>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0" name="Google Shape;4280;p56"/>
            <p:cNvSpPr/>
            <p:nvPr/>
          </p:nvSpPr>
          <p:spPr>
            <a:xfrm>
              <a:off x="2622190" y="2670382"/>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81" name="Google Shape;4281;p56"/>
          <p:cNvGrpSpPr/>
          <p:nvPr/>
        </p:nvGrpSpPr>
        <p:grpSpPr>
          <a:xfrm>
            <a:off x="1095639" y="2528874"/>
            <a:ext cx="337738" cy="234742"/>
            <a:chOff x="1781439" y="2528874"/>
            <a:chExt cx="337738" cy="234742"/>
          </a:xfrm>
        </p:grpSpPr>
        <p:sp>
          <p:nvSpPr>
            <p:cNvPr id="4282" name="Google Shape;4282;p56"/>
            <p:cNvSpPr/>
            <p:nvPr/>
          </p:nvSpPr>
          <p:spPr>
            <a:xfrm>
              <a:off x="1781439" y="2528874"/>
              <a:ext cx="93232" cy="234742"/>
            </a:xfrm>
            <a:custGeom>
              <a:rect b="b" l="l" r="r" t="t"/>
              <a:pathLst>
                <a:path extrusionOk="0" h="7979" w="3169">
                  <a:moveTo>
                    <a:pt x="2525" y="643"/>
                  </a:moveTo>
                  <a:lnTo>
                    <a:pt x="2525" y="691"/>
                  </a:lnTo>
                  <a:lnTo>
                    <a:pt x="2525" y="1953"/>
                  </a:lnTo>
                  <a:lnTo>
                    <a:pt x="1597" y="2501"/>
                  </a:lnTo>
                  <a:lnTo>
                    <a:pt x="692" y="1953"/>
                  </a:lnTo>
                  <a:lnTo>
                    <a:pt x="692" y="643"/>
                  </a:lnTo>
                  <a:close/>
                  <a:moveTo>
                    <a:pt x="2525" y="2763"/>
                  </a:moveTo>
                  <a:lnTo>
                    <a:pt x="2525" y="7311"/>
                  </a:lnTo>
                  <a:lnTo>
                    <a:pt x="692" y="7311"/>
                  </a:lnTo>
                  <a:lnTo>
                    <a:pt x="692" y="2763"/>
                  </a:lnTo>
                  <a:lnTo>
                    <a:pt x="1597" y="3310"/>
                  </a:lnTo>
                  <a:lnTo>
                    <a:pt x="2525" y="2763"/>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3" name="Google Shape;4283;p56"/>
            <p:cNvSpPr/>
            <p:nvPr/>
          </p:nvSpPr>
          <p:spPr>
            <a:xfrm>
              <a:off x="1903353" y="2528874"/>
              <a:ext cx="93203" cy="234742"/>
            </a:xfrm>
            <a:custGeom>
              <a:rect b="b" l="l" r="r" t="t"/>
              <a:pathLst>
                <a:path extrusionOk="0" h="7979" w="3168">
                  <a:moveTo>
                    <a:pt x="2525" y="691"/>
                  </a:moveTo>
                  <a:lnTo>
                    <a:pt x="2525" y="5239"/>
                  </a:lnTo>
                  <a:lnTo>
                    <a:pt x="1620" y="4692"/>
                  </a:lnTo>
                  <a:lnTo>
                    <a:pt x="667" y="5239"/>
                  </a:lnTo>
                  <a:lnTo>
                    <a:pt x="667" y="691"/>
                  </a:lnTo>
                  <a:close/>
                  <a:moveTo>
                    <a:pt x="1596" y="5501"/>
                  </a:moveTo>
                  <a:lnTo>
                    <a:pt x="2501" y="6049"/>
                  </a:lnTo>
                  <a:lnTo>
                    <a:pt x="2501" y="7311"/>
                  </a:lnTo>
                  <a:lnTo>
                    <a:pt x="667" y="7311"/>
                  </a:lnTo>
                  <a:lnTo>
                    <a:pt x="667" y="6049"/>
                  </a:lnTo>
                  <a:lnTo>
                    <a:pt x="1596" y="5501"/>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4" name="Google Shape;4284;p56"/>
            <p:cNvSpPr/>
            <p:nvPr/>
          </p:nvSpPr>
          <p:spPr>
            <a:xfrm>
              <a:off x="2025974" y="2528874"/>
              <a:ext cx="93203" cy="234742"/>
            </a:xfrm>
            <a:custGeom>
              <a:rect b="b" l="l" r="r" t="t"/>
              <a:pathLst>
                <a:path extrusionOk="0" h="7979" w="3168">
                  <a:moveTo>
                    <a:pt x="2501" y="715"/>
                  </a:moveTo>
                  <a:lnTo>
                    <a:pt x="2501" y="2001"/>
                  </a:lnTo>
                  <a:lnTo>
                    <a:pt x="1596" y="2525"/>
                  </a:lnTo>
                  <a:lnTo>
                    <a:pt x="643" y="2001"/>
                  </a:lnTo>
                  <a:lnTo>
                    <a:pt x="643" y="715"/>
                  </a:lnTo>
                  <a:close/>
                  <a:moveTo>
                    <a:pt x="2501" y="2739"/>
                  </a:moveTo>
                  <a:lnTo>
                    <a:pt x="2501" y="7287"/>
                  </a:lnTo>
                  <a:lnTo>
                    <a:pt x="643" y="7287"/>
                  </a:lnTo>
                  <a:lnTo>
                    <a:pt x="643" y="2739"/>
                  </a:lnTo>
                  <a:lnTo>
                    <a:pt x="1596" y="3263"/>
                  </a:lnTo>
                  <a:lnTo>
                    <a:pt x="2501" y="2739"/>
                  </a:lnTo>
                  <a:close/>
                  <a:moveTo>
                    <a:pt x="0" y="0"/>
                  </a:moveTo>
                  <a:lnTo>
                    <a:pt x="0"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85" name="Google Shape;4285;p56"/>
          <p:cNvSpPr/>
          <p:nvPr/>
        </p:nvSpPr>
        <p:spPr>
          <a:xfrm>
            <a:off x="1094962" y="3012296"/>
            <a:ext cx="339124" cy="339830"/>
          </a:xfrm>
          <a:custGeom>
            <a:rect b="b" l="l" r="r" t="t"/>
            <a:pathLst>
              <a:path extrusionOk="0" h="11551" w="11527">
                <a:moveTo>
                  <a:pt x="6097" y="691"/>
                </a:moveTo>
                <a:cubicBezTo>
                  <a:pt x="8740" y="857"/>
                  <a:pt x="10860" y="3072"/>
                  <a:pt x="10860" y="5739"/>
                </a:cubicBezTo>
                <a:cubicBezTo>
                  <a:pt x="10860" y="6930"/>
                  <a:pt x="10431" y="8026"/>
                  <a:pt x="9764" y="8907"/>
                </a:cubicBezTo>
                <a:lnTo>
                  <a:pt x="8954" y="8145"/>
                </a:lnTo>
                <a:cubicBezTo>
                  <a:pt x="9454" y="7478"/>
                  <a:pt x="9764" y="6644"/>
                  <a:pt x="9764" y="5739"/>
                </a:cubicBezTo>
                <a:cubicBezTo>
                  <a:pt x="9764" y="3668"/>
                  <a:pt x="8145" y="1929"/>
                  <a:pt x="6097" y="1786"/>
                </a:cubicBezTo>
                <a:lnTo>
                  <a:pt x="6097" y="691"/>
                </a:lnTo>
                <a:close/>
                <a:moveTo>
                  <a:pt x="5763" y="2429"/>
                </a:moveTo>
                <a:cubicBezTo>
                  <a:pt x="7573" y="2429"/>
                  <a:pt x="9073" y="3930"/>
                  <a:pt x="9073" y="5739"/>
                </a:cubicBezTo>
                <a:cubicBezTo>
                  <a:pt x="9073" y="7549"/>
                  <a:pt x="7573" y="9050"/>
                  <a:pt x="5763" y="9050"/>
                </a:cubicBezTo>
                <a:cubicBezTo>
                  <a:pt x="3953" y="9050"/>
                  <a:pt x="2453" y="7549"/>
                  <a:pt x="2453" y="5739"/>
                </a:cubicBezTo>
                <a:cubicBezTo>
                  <a:pt x="2453" y="3930"/>
                  <a:pt x="3953" y="2429"/>
                  <a:pt x="5763" y="2429"/>
                </a:cubicBezTo>
                <a:close/>
                <a:moveTo>
                  <a:pt x="5406" y="691"/>
                </a:moveTo>
                <a:lnTo>
                  <a:pt x="5406" y="1786"/>
                </a:lnTo>
                <a:cubicBezTo>
                  <a:pt x="3358" y="1953"/>
                  <a:pt x="1739" y="3668"/>
                  <a:pt x="1739" y="5739"/>
                </a:cubicBezTo>
                <a:cubicBezTo>
                  <a:pt x="1739" y="7835"/>
                  <a:pt x="3358" y="9550"/>
                  <a:pt x="5406" y="9693"/>
                </a:cubicBezTo>
                <a:lnTo>
                  <a:pt x="5406" y="10812"/>
                </a:lnTo>
                <a:cubicBezTo>
                  <a:pt x="2786" y="10645"/>
                  <a:pt x="667" y="8430"/>
                  <a:pt x="667" y="5739"/>
                </a:cubicBezTo>
                <a:cubicBezTo>
                  <a:pt x="667" y="3072"/>
                  <a:pt x="2763" y="857"/>
                  <a:pt x="5406" y="691"/>
                </a:cubicBezTo>
                <a:close/>
                <a:moveTo>
                  <a:pt x="8478" y="8669"/>
                </a:moveTo>
                <a:lnTo>
                  <a:pt x="9288" y="9407"/>
                </a:lnTo>
                <a:cubicBezTo>
                  <a:pt x="8430" y="10217"/>
                  <a:pt x="7335" y="10740"/>
                  <a:pt x="6097" y="10812"/>
                </a:cubicBezTo>
                <a:lnTo>
                  <a:pt x="6097" y="9740"/>
                </a:lnTo>
                <a:cubicBezTo>
                  <a:pt x="7025" y="9645"/>
                  <a:pt x="7859" y="9264"/>
                  <a:pt x="8478" y="8669"/>
                </a:cubicBezTo>
                <a:close/>
                <a:moveTo>
                  <a:pt x="5763" y="0"/>
                </a:moveTo>
                <a:cubicBezTo>
                  <a:pt x="4215" y="0"/>
                  <a:pt x="2786" y="596"/>
                  <a:pt x="1691" y="1691"/>
                </a:cubicBezTo>
                <a:cubicBezTo>
                  <a:pt x="619" y="2763"/>
                  <a:pt x="0" y="4215"/>
                  <a:pt x="0" y="5763"/>
                </a:cubicBezTo>
                <a:cubicBezTo>
                  <a:pt x="0" y="7311"/>
                  <a:pt x="595" y="8740"/>
                  <a:pt x="1691" y="9859"/>
                </a:cubicBezTo>
                <a:cubicBezTo>
                  <a:pt x="2763" y="10931"/>
                  <a:pt x="4215" y="11550"/>
                  <a:pt x="5763" y="11550"/>
                </a:cubicBezTo>
                <a:cubicBezTo>
                  <a:pt x="7311" y="11550"/>
                  <a:pt x="8740" y="10955"/>
                  <a:pt x="9836" y="9859"/>
                </a:cubicBezTo>
                <a:cubicBezTo>
                  <a:pt x="10907" y="8788"/>
                  <a:pt x="11526" y="7311"/>
                  <a:pt x="11526" y="5763"/>
                </a:cubicBezTo>
                <a:cubicBezTo>
                  <a:pt x="11503" y="4215"/>
                  <a:pt x="10907" y="2763"/>
                  <a:pt x="9836" y="1691"/>
                </a:cubicBezTo>
                <a:cubicBezTo>
                  <a:pt x="8764"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6" name="Google Shape;4286;p56"/>
          <p:cNvSpPr/>
          <p:nvPr/>
        </p:nvSpPr>
        <p:spPr>
          <a:xfrm>
            <a:off x="1835871" y="2989172"/>
            <a:ext cx="337036" cy="339830"/>
          </a:xfrm>
          <a:custGeom>
            <a:rect b="b" l="l" r="r" t="t"/>
            <a:pathLst>
              <a:path extrusionOk="0" h="11551" w="11456">
                <a:moveTo>
                  <a:pt x="9717" y="715"/>
                </a:moveTo>
                <a:lnTo>
                  <a:pt x="9717" y="1501"/>
                </a:lnTo>
                <a:lnTo>
                  <a:pt x="5311" y="1501"/>
                </a:lnTo>
                <a:cubicBezTo>
                  <a:pt x="5073" y="1501"/>
                  <a:pt x="4906" y="1286"/>
                  <a:pt x="4930" y="1072"/>
                </a:cubicBezTo>
                <a:cubicBezTo>
                  <a:pt x="4954" y="881"/>
                  <a:pt x="5144" y="715"/>
                  <a:pt x="5359" y="715"/>
                </a:cubicBezTo>
                <a:close/>
                <a:moveTo>
                  <a:pt x="10764" y="3858"/>
                </a:moveTo>
                <a:lnTo>
                  <a:pt x="10764" y="4620"/>
                </a:lnTo>
                <a:lnTo>
                  <a:pt x="6359" y="4620"/>
                </a:lnTo>
                <a:cubicBezTo>
                  <a:pt x="6121" y="4620"/>
                  <a:pt x="5954" y="4406"/>
                  <a:pt x="5978" y="4215"/>
                </a:cubicBezTo>
                <a:cubicBezTo>
                  <a:pt x="6002" y="4001"/>
                  <a:pt x="6216" y="3858"/>
                  <a:pt x="6383" y="3858"/>
                </a:cubicBezTo>
                <a:close/>
                <a:moveTo>
                  <a:pt x="2072" y="4358"/>
                </a:moveTo>
                <a:cubicBezTo>
                  <a:pt x="2882" y="4358"/>
                  <a:pt x="3501" y="5001"/>
                  <a:pt x="3501" y="5787"/>
                </a:cubicBezTo>
                <a:cubicBezTo>
                  <a:pt x="3501" y="6597"/>
                  <a:pt x="2882" y="7216"/>
                  <a:pt x="2072" y="7216"/>
                </a:cubicBezTo>
                <a:cubicBezTo>
                  <a:pt x="1262" y="7216"/>
                  <a:pt x="643" y="6549"/>
                  <a:pt x="643" y="5787"/>
                </a:cubicBezTo>
                <a:cubicBezTo>
                  <a:pt x="643" y="4977"/>
                  <a:pt x="1310" y="4358"/>
                  <a:pt x="2072" y="4358"/>
                </a:cubicBezTo>
                <a:close/>
                <a:moveTo>
                  <a:pt x="10764" y="6978"/>
                </a:moveTo>
                <a:lnTo>
                  <a:pt x="10764" y="7740"/>
                </a:lnTo>
                <a:lnTo>
                  <a:pt x="6359" y="7740"/>
                </a:lnTo>
                <a:cubicBezTo>
                  <a:pt x="6121" y="7740"/>
                  <a:pt x="5954" y="7549"/>
                  <a:pt x="5978" y="7335"/>
                </a:cubicBezTo>
                <a:cubicBezTo>
                  <a:pt x="6002" y="7121"/>
                  <a:pt x="6216" y="6978"/>
                  <a:pt x="6383" y="6978"/>
                </a:cubicBezTo>
                <a:close/>
                <a:moveTo>
                  <a:pt x="9717" y="10098"/>
                </a:moveTo>
                <a:lnTo>
                  <a:pt x="9717" y="10883"/>
                </a:lnTo>
                <a:lnTo>
                  <a:pt x="5311" y="10883"/>
                </a:lnTo>
                <a:cubicBezTo>
                  <a:pt x="5073" y="10883"/>
                  <a:pt x="4906" y="10669"/>
                  <a:pt x="4930" y="10455"/>
                </a:cubicBezTo>
                <a:cubicBezTo>
                  <a:pt x="4954" y="10240"/>
                  <a:pt x="5144" y="10098"/>
                  <a:pt x="5359" y="10098"/>
                </a:cubicBezTo>
                <a:close/>
                <a:moveTo>
                  <a:pt x="5359" y="0"/>
                </a:moveTo>
                <a:cubicBezTo>
                  <a:pt x="4882" y="0"/>
                  <a:pt x="4477" y="310"/>
                  <a:pt x="4335" y="739"/>
                </a:cubicBezTo>
                <a:lnTo>
                  <a:pt x="3001" y="739"/>
                </a:lnTo>
                <a:lnTo>
                  <a:pt x="1858" y="3668"/>
                </a:lnTo>
                <a:cubicBezTo>
                  <a:pt x="834" y="3787"/>
                  <a:pt x="0" y="4668"/>
                  <a:pt x="0" y="5787"/>
                </a:cubicBezTo>
                <a:cubicBezTo>
                  <a:pt x="0" y="6883"/>
                  <a:pt x="834" y="7764"/>
                  <a:pt x="1858" y="7883"/>
                </a:cubicBezTo>
                <a:lnTo>
                  <a:pt x="3001" y="10812"/>
                </a:lnTo>
                <a:lnTo>
                  <a:pt x="4335" y="10812"/>
                </a:lnTo>
                <a:cubicBezTo>
                  <a:pt x="4477" y="11217"/>
                  <a:pt x="4882" y="11550"/>
                  <a:pt x="5359" y="11550"/>
                </a:cubicBezTo>
                <a:lnTo>
                  <a:pt x="10407" y="11550"/>
                </a:lnTo>
                <a:lnTo>
                  <a:pt x="10407" y="9383"/>
                </a:lnTo>
                <a:lnTo>
                  <a:pt x="5359" y="9383"/>
                </a:lnTo>
                <a:cubicBezTo>
                  <a:pt x="4882" y="9383"/>
                  <a:pt x="4477" y="9693"/>
                  <a:pt x="4335" y="10121"/>
                </a:cubicBezTo>
                <a:lnTo>
                  <a:pt x="3453" y="10121"/>
                </a:lnTo>
                <a:lnTo>
                  <a:pt x="2548" y="7835"/>
                </a:lnTo>
                <a:cubicBezTo>
                  <a:pt x="2929" y="7740"/>
                  <a:pt x="3287" y="7549"/>
                  <a:pt x="3572" y="7264"/>
                </a:cubicBezTo>
                <a:lnTo>
                  <a:pt x="4477" y="7668"/>
                </a:lnTo>
                <a:lnTo>
                  <a:pt x="5382" y="7668"/>
                </a:lnTo>
                <a:cubicBezTo>
                  <a:pt x="5525" y="8073"/>
                  <a:pt x="5906" y="8407"/>
                  <a:pt x="6383" y="8407"/>
                </a:cubicBezTo>
                <a:lnTo>
                  <a:pt x="11455" y="8407"/>
                </a:lnTo>
                <a:lnTo>
                  <a:pt x="11455" y="6263"/>
                </a:lnTo>
                <a:lnTo>
                  <a:pt x="6383" y="6263"/>
                </a:lnTo>
                <a:cubicBezTo>
                  <a:pt x="5906" y="6263"/>
                  <a:pt x="5525" y="6549"/>
                  <a:pt x="5382" y="7002"/>
                </a:cubicBezTo>
                <a:lnTo>
                  <a:pt x="4644" y="7002"/>
                </a:lnTo>
                <a:lnTo>
                  <a:pt x="3977" y="6740"/>
                </a:lnTo>
                <a:cubicBezTo>
                  <a:pt x="4120" y="6430"/>
                  <a:pt x="4192" y="6144"/>
                  <a:pt x="4192" y="5787"/>
                </a:cubicBezTo>
                <a:cubicBezTo>
                  <a:pt x="4192" y="5430"/>
                  <a:pt x="4096" y="5120"/>
                  <a:pt x="3977" y="4835"/>
                </a:cubicBezTo>
                <a:lnTo>
                  <a:pt x="4644" y="4549"/>
                </a:lnTo>
                <a:lnTo>
                  <a:pt x="5382" y="4549"/>
                </a:lnTo>
                <a:lnTo>
                  <a:pt x="5382" y="4573"/>
                </a:lnTo>
                <a:cubicBezTo>
                  <a:pt x="5525" y="4977"/>
                  <a:pt x="5906" y="5311"/>
                  <a:pt x="6383" y="5311"/>
                </a:cubicBezTo>
                <a:lnTo>
                  <a:pt x="11455" y="5311"/>
                </a:lnTo>
                <a:lnTo>
                  <a:pt x="11455" y="3144"/>
                </a:lnTo>
                <a:lnTo>
                  <a:pt x="6383" y="3144"/>
                </a:lnTo>
                <a:cubicBezTo>
                  <a:pt x="5906" y="3144"/>
                  <a:pt x="5525" y="3430"/>
                  <a:pt x="5382" y="3882"/>
                </a:cubicBezTo>
                <a:lnTo>
                  <a:pt x="4477" y="3882"/>
                </a:lnTo>
                <a:lnTo>
                  <a:pt x="3572" y="4263"/>
                </a:lnTo>
                <a:cubicBezTo>
                  <a:pt x="3287" y="4001"/>
                  <a:pt x="2929" y="3787"/>
                  <a:pt x="2548" y="3691"/>
                </a:cubicBezTo>
                <a:lnTo>
                  <a:pt x="3453" y="1405"/>
                </a:lnTo>
                <a:lnTo>
                  <a:pt x="4335" y="1405"/>
                </a:lnTo>
                <a:cubicBezTo>
                  <a:pt x="4477" y="1810"/>
                  <a:pt x="4882" y="2144"/>
                  <a:pt x="5359" y="2144"/>
                </a:cubicBezTo>
                <a:lnTo>
                  <a:pt x="10407" y="2144"/>
                </a:lnTo>
                <a:lnTo>
                  <a:pt x="10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7" name="Google Shape;4287;p56"/>
          <p:cNvSpPr/>
          <p:nvPr/>
        </p:nvSpPr>
        <p:spPr>
          <a:xfrm>
            <a:off x="2581692" y="3006676"/>
            <a:ext cx="337712" cy="339124"/>
          </a:xfrm>
          <a:custGeom>
            <a:rect b="b" l="l" r="r" t="t"/>
            <a:pathLst>
              <a:path extrusionOk="0" h="11527" w="11479">
                <a:moveTo>
                  <a:pt x="3239" y="5097"/>
                </a:moveTo>
                <a:lnTo>
                  <a:pt x="3239" y="10812"/>
                </a:lnTo>
                <a:lnTo>
                  <a:pt x="2477" y="10812"/>
                </a:lnTo>
                <a:lnTo>
                  <a:pt x="2477" y="5168"/>
                </a:lnTo>
                <a:cubicBezTo>
                  <a:pt x="2739" y="5168"/>
                  <a:pt x="3001" y="5121"/>
                  <a:pt x="3239" y="5097"/>
                </a:cubicBezTo>
                <a:close/>
                <a:moveTo>
                  <a:pt x="4692" y="4835"/>
                </a:moveTo>
                <a:lnTo>
                  <a:pt x="4692" y="10836"/>
                </a:lnTo>
                <a:lnTo>
                  <a:pt x="3930" y="10836"/>
                </a:lnTo>
                <a:lnTo>
                  <a:pt x="3930" y="5002"/>
                </a:lnTo>
                <a:cubicBezTo>
                  <a:pt x="4192" y="4954"/>
                  <a:pt x="4453" y="4883"/>
                  <a:pt x="4692" y="4835"/>
                </a:cubicBezTo>
                <a:close/>
                <a:moveTo>
                  <a:pt x="6168" y="4263"/>
                </a:moveTo>
                <a:lnTo>
                  <a:pt x="6168" y="10836"/>
                </a:lnTo>
                <a:lnTo>
                  <a:pt x="5382" y="10836"/>
                </a:lnTo>
                <a:lnTo>
                  <a:pt x="5382" y="4597"/>
                </a:lnTo>
                <a:cubicBezTo>
                  <a:pt x="5644" y="4502"/>
                  <a:pt x="5930" y="4382"/>
                  <a:pt x="6168" y="4263"/>
                </a:cubicBezTo>
                <a:close/>
                <a:moveTo>
                  <a:pt x="7621" y="3382"/>
                </a:moveTo>
                <a:lnTo>
                  <a:pt x="7621" y="10836"/>
                </a:lnTo>
                <a:lnTo>
                  <a:pt x="6859" y="10836"/>
                </a:lnTo>
                <a:lnTo>
                  <a:pt x="6859" y="3882"/>
                </a:lnTo>
                <a:cubicBezTo>
                  <a:pt x="7121" y="3739"/>
                  <a:pt x="7383" y="3549"/>
                  <a:pt x="7621" y="3382"/>
                </a:cubicBezTo>
                <a:close/>
                <a:moveTo>
                  <a:pt x="9073" y="2025"/>
                </a:moveTo>
                <a:lnTo>
                  <a:pt x="9073" y="10836"/>
                </a:lnTo>
                <a:lnTo>
                  <a:pt x="8311" y="10836"/>
                </a:lnTo>
                <a:lnTo>
                  <a:pt x="8311" y="2835"/>
                </a:lnTo>
                <a:cubicBezTo>
                  <a:pt x="8573" y="2596"/>
                  <a:pt x="8835" y="2334"/>
                  <a:pt x="9073" y="2025"/>
                </a:cubicBezTo>
                <a:close/>
                <a:moveTo>
                  <a:pt x="9764" y="1"/>
                </a:moveTo>
                <a:lnTo>
                  <a:pt x="9145" y="882"/>
                </a:lnTo>
                <a:cubicBezTo>
                  <a:pt x="7526" y="3168"/>
                  <a:pt x="4906" y="4502"/>
                  <a:pt x="2120" y="4502"/>
                </a:cubicBezTo>
                <a:lnTo>
                  <a:pt x="1786" y="4502"/>
                </a:lnTo>
                <a:lnTo>
                  <a:pt x="1786" y="10836"/>
                </a:lnTo>
                <a:lnTo>
                  <a:pt x="0" y="10836"/>
                </a:lnTo>
                <a:lnTo>
                  <a:pt x="0" y="11527"/>
                </a:lnTo>
                <a:lnTo>
                  <a:pt x="11479" y="11527"/>
                </a:lnTo>
                <a:lnTo>
                  <a:pt x="11479" y="10836"/>
                </a:lnTo>
                <a:lnTo>
                  <a:pt x="9764" y="10836"/>
                </a:lnTo>
                <a:lnTo>
                  <a:pt x="9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8" name="Google Shape;4288;p56"/>
          <p:cNvSpPr/>
          <p:nvPr/>
        </p:nvSpPr>
        <p:spPr>
          <a:xfrm>
            <a:off x="3279854" y="2985671"/>
            <a:ext cx="343331" cy="330004"/>
          </a:xfrm>
          <a:custGeom>
            <a:rect b="b" l="l" r="r" t="t"/>
            <a:pathLst>
              <a:path extrusionOk="0" h="11217" w="11670">
                <a:moveTo>
                  <a:pt x="5811" y="667"/>
                </a:moveTo>
                <a:cubicBezTo>
                  <a:pt x="6359" y="667"/>
                  <a:pt x="6883" y="881"/>
                  <a:pt x="7264" y="1262"/>
                </a:cubicBezTo>
                <a:cubicBezTo>
                  <a:pt x="7550" y="1548"/>
                  <a:pt x="7764" y="1929"/>
                  <a:pt x="7812" y="2334"/>
                </a:cubicBezTo>
                <a:cubicBezTo>
                  <a:pt x="7097" y="2596"/>
                  <a:pt x="6550" y="3168"/>
                  <a:pt x="6264" y="3810"/>
                </a:cubicBezTo>
                <a:cubicBezTo>
                  <a:pt x="6121" y="3787"/>
                  <a:pt x="5954" y="3763"/>
                  <a:pt x="5788" y="3763"/>
                </a:cubicBezTo>
                <a:cubicBezTo>
                  <a:pt x="5645" y="3763"/>
                  <a:pt x="5478" y="3787"/>
                  <a:pt x="5311" y="3810"/>
                </a:cubicBezTo>
                <a:lnTo>
                  <a:pt x="5240" y="3644"/>
                </a:lnTo>
                <a:cubicBezTo>
                  <a:pt x="4906" y="3025"/>
                  <a:pt x="4406" y="2572"/>
                  <a:pt x="3740" y="2310"/>
                </a:cubicBezTo>
                <a:cubicBezTo>
                  <a:pt x="3859" y="1953"/>
                  <a:pt x="4049" y="1548"/>
                  <a:pt x="4335" y="1262"/>
                </a:cubicBezTo>
                <a:cubicBezTo>
                  <a:pt x="4740" y="881"/>
                  <a:pt x="5264" y="667"/>
                  <a:pt x="5811" y="667"/>
                </a:cubicBezTo>
                <a:close/>
                <a:moveTo>
                  <a:pt x="2835" y="2834"/>
                </a:moveTo>
                <a:cubicBezTo>
                  <a:pt x="3025" y="2834"/>
                  <a:pt x="3239" y="2858"/>
                  <a:pt x="3478" y="2929"/>
                </a:cubicBezTo>
                <a:cubicBezTo>
                  <a:pt x="4025" y="3096"/>
                  <a:pt x="4430" y="3453"/>
                  <a:pt x="4668" y="3977"/>
                </a:cubicBezTo>
                <a:cubicBezTo>
                  <a:pt x="4692" y="4001"/>
                  <a:pt x="4692" y="4049"/>
                  <a:pt x="4740" y="4096"/>
                </a:cubicBezTo>
                <a:cubicBezTo>
                  <a:pt x="4168" y="4406"/>
                  <a:pt x="3811" y="5001"/>
                  <a:pt x="3740" y="5692"/>
                </a:cubicBezTo>
                <a:cubicBezTo>
                  <a:pt x="3025" y="5763"/>
                  <a:pt x="2311" y="6120"/>
                  <a:pt x="1834" y="6716"/>
                </a:cubicBezTo>
                <a:cubicBezTo>
                  <a:pt x="1453" y="6525"/>
                  <a:pt x="1168" y="6240"/>
                  <a:pt x="977" y="5835"/>
                </a:cubicBezTo>
                <a:cubicBezTo>
                  <a:pt x="739" y="5335"/>
                  <a:pt x="691" y="4811"/>
                  <a:pt x="858" y="4263"/>
                </a:cubicBezTo>
                <a:cubicBezTo>
                  <a:pt x="1168" y="3406"/>
                  <a:pt x="1953" y="2834"/>
                  <a:pt x="2835" y="2834"/>
                </a:cubicBezTo>
                <a:close/>
                <a:moveTo>
                  <a:pt x="8812" y="2858"/>
                </a:moveTo>
                <a:cubicBezTo>
                  <a:pt x="9669" y="2858"/>
                  <a:pt x="10503" y="3429"/>
                  <a:pt x="10765" y="4287"/>
                </a:cubicBezTo>
                <a:cubicBezTo>
                  <a:pt x="10979" y="4811"/>
                  <a:pt x="10931" y="5358"/>
                  <a:pt x="10693" y="5882"/>
                </a:cubicBezTo>
                <a:cubicBezTo>
                  <a:pt x="10455" y="6382"/>
                  <a:pt x="10003" y="6740"/>
                  <a:pt x="9455" y="6906"/>
                </a:cubicBezTo>
                <a:cubicBezTo>
                  <a:pt x="9248" y="6973"/>
                  <a:pt x="9037" y="7004"/>
                  <a:pt x="8831" y="7004"/>
                </a:cubicBezTo>
                <a:cubicBezTo>
                  <a:pt x="8445" y="7004"/>
                  <a:pt x="8074" y="6894"/>
                  <a:pt x="7764" y="6692"/>
                </a:cubicBezTo>
                <a:cubicBezTo>
                  <a:pt x="7859" y="6478"/>
                  <a:pt x="7907" y="6192"/>
                  <a:pt x="7907" y="5906"/>
                </a:cubicBezTo>
                <a:cubicBezTo>
                  <a:pt x="7907" y="5144"/>
                  <a:pt x="7526" y="4477"/>
                  <a:pt x="6907" y="4120"/>
                </a:cubicBezTo>
                <a:cubicBezTo>
                  <a:pt x="7145" y="3572"/>
                  <a:pt x="7597" y="3120"/>
                  <a:pt x="8193" y="2953"/>
                </a:cubicBezTo>
                <a:cubicBezTo>
                  <a:pt x="8383" y="2882"/>
                  <a:pt x="8598" y="2858"/>
                  <a:pt x="8812" y="2858"/>
                </a:cubicBezTo>
                <a:close/>
                <a:moveTo>
                  <a:pt x="5835" y="4477"/>
                </a:moveTo>
                <a:cubicBezTo>
                  <a:pt x="6645" y="4477"/>
                  <a:pt x="7264" y="5096"/>
                  <a:pt x="7264" y="5906"/>
                </a:cubicBezTo>
                <a:cubicBezTo>
                  <a:pt x="7240" y="6668"/>
                  <a:pt x="6597" y="7335"/>
                  <a:pt x="5835" y="7335"/>
                </a:cubicBezTo>
                <a:cubicBezTo>
                  <a:pt x="5049" y="7335"/>
                  <a:pt x="4406" y="6716"/>
                  <a:pt x="4406" y="5906"/>
                </a:cubicBezTo>
                <a:cubicBezTo>
                  <a:pt x="4406" y="5120"/>
                  <a:pt x="5026" y="4477"/>
                  <a:pt x="5835" y="4477"/>
                </a:cubicBezTo>
                <a:close/>
                <a:moveTo>
                  <a:pt x="7407" y="7240"/>
                </a:moveTo>
                <a:cubicBezTo>
                  <a:pt x="7836" y="7502"/>
                  <a:pt x="8336" y="7621"/>
                  <a:pt x="8836" y="7621"/>
                </a:cubicBezTo>
                <a:cubicBezTo>
                  <a:pt x="9074" y="7621"/>
                  <a:pt x="9312" y="7597"/>
                  <a:pt x="9550" y="7549"/>
                </a:cubicBezTo>
                <a:cubicBezTo>
                  <a:pt x="9741" y="7954"/>
                  <a:pt x="9788" y="8383"/>
                  <a:pt x="9741" y="8788"/>
                </a:cubicBezTo>
                <a:cubicBezTo>
                  <a:pt x="9646" y="9335"/>
                  <a:pt x="9336" y="9812"/>
                  <a:pt x="8907" y="10121"/>
                </a:cubicBezTo>
                <a:cubicBezTo>
                  <a:pt x="8539" y="10395"/>
                  <a:pt x="8112" y="10526"/>
                  <a:pt x="7688" y="10526"/>
                </a:cubicBezTo>
                <a:cubicBezTo>
                  <a:pt x="7042" y="10526"/>
                  <a:pt x="6405" y="10220"/>
                  <a:pt x="6002" y="9645"/>
                </a:cubicBezTo>
                <a:cubicBezTo>
                  <a:pt x="5645" y="9145"/>
                  <a:pt x="5526" y="8526"/>
                  <a:pt x="5692" y="7954"/>
                </a:cubicBezTo>
                <a:lnTo>
                  <a:pt x="5835" y="7954"/>
                </a:lnTo>
                <a:cubicBezTo>
                  <a:pt x="6454" y="7954"/>
                  <a:pt x="7026" y="7692"/>
                  <a:pt x="7407" y="7240"/>
                </a:cubicBezTo>
                <a:close/>
                <a:moveTo>
                  <a:pt x="3787" y="6406"/>
                </a:moveTo>
                <a:cubicBezTo>
                  <a:pt x="3930" y="7073"/>
                  <a:pt x="4406" y="7597"/>
                  <a:pt x="5002" y="7835"/>
                </a:cubicBezTo>
                <a:cubicBezTo>
                  <a:pt x="4811" y="8550"/>
                  <a:pt x="4930" y="9335"/>
                  <a:pt x="5383" y="9978"/>
                </a:cubicBezTo>
                <a:cubicBezTo>
                  <a:pt x="5002" y="10336"/>
                  <a:pt x="4502" y="10550"/>
                  <a:pt x="3954" y="10550"/>
                </a:cubicBezTo>
                <a:cubicBezTo>
                  <a:pt x="3549" y="10526"/>
                  <a:pt x="3097" y="10407"/>
                  <a:pt x="2739" y="10121"/>
                </a:cubicBezTo>
                <a:cubicBezTo>
                  <a:pt x="1811" y="9454"/>
                  <a:pt x="1596" y="8169"/>
                  <a:pt x="2287" y="7240"/>
                </a:cubicBezTo>
                <a:cubicBezTo>
                  <a:pt x="2644" y="6740"/>
                  <a:pt x="3216" y="6430"/>
                  <a:pt x="3787" y="6406"/>
                </a:cubicBezTo>
                <a:close/>
                <a:moveTo>
                  <a:pt x="5835" y="0"/>
                </a:moveTo>
                <a:cubicBezTo>
                  <a:pt x="4525" y="0"/>
                  <a:pt x="3382" y="953"/>
                  <a:pt x="3144" y="2215"/>
                </a:cubicBezTo>
                <a:cubicBezTo>
                  <a:pt x="3031" y="2200"/>
                  <a:pt x="2918" y="2193"/>
                  <a:pt x="2806" y="2193"/>
                </a:cubicBezTo>
                <a:cubicBezTo>
                  <a:pt x="1667" y="2193"/>
                  <a:pt x="607" y="2945"/>
                  <a:pt x="239" y="4072"/>
                </a:cubicBezTo>
                <a:cubicBezTo>
                  <a:pt x="1" y="4763"/>
                  <a:pt x="48" y="5501"/>
                  <a:pt x="382" y="6168"/>
                </a:cubicBezTo>
                <a:cubicBezTo>
                  <a:pt x="620" y="6644"/>
                  <a:pt x="1001" y="7049"/>
                  <a:pt x="1477" y="7335"/>
                </a:cubicBezTo>
                <a:cubicBezTo>
                  <a:pt x="953" y="8478"/>
                  <a:pt x="1287" y="9907"/>
                  <a:pt x="2334" y="10693"/>
                </a:cubicBezTo>
                <a:cubicBezTo>
                  <a:pt x="2835" y="11050"/>
                  <a:pt x="3382" y="11217"/>
                  <a:pt x="3954" y="11217"/>
                </a:cubicBezTo>
                <a:cubicBezTo>
                  <a:pt x="4644" y="11217"/>
                  <a:pt x="5287" y="10979"/>
                  <a:pt x="5788" y="10502"/>
                </a:cubicBezTo>
                <a:cubicBezTo>
                  <a:pt x="6311" y="10979"/>
                  <a:pt x="6978" y="11217"/>
                  <a:pt x="7669" y="11217"/>
                </a:cubicBezTo>
                <a:cubicBezTo>
                  <a:pt x="8240" y="11217"/>
                  <a:pt x="8812" y="11050"/>
                  <a:pt x="9288" y="10693"/>
                </a:cubicBezTo>
                <a:cubicBezTo>
                  <a:pt x="9884" y="10264"/>
                  <a:pt x="10265" y="9621"/>
                  <a:pt x="10384" y="8907"/>
                </a:cubicBezTo>
                <a:cubicBezTo>
                  <a:pt x="10479" y="8359"/>
                  <a:pt x="10384" y="7835"/>
                  <a:pt x="10169" y="7335"/>
                </a:cubicBezTo>
                <a:cubicBezTo>
                  <a:pt x="10646" y="7049"/>
                  <a:pt x="11027" y="6668"/>
                  <a:pt x="11265" y="6192"/>
                </a:cubicBezTo>
                <a:cubicBezTo>
                  <a:pt x="11598" y="5525"/>
                  <a:pt x="11670" y="4763"/>
                  <a:pt x="11432" y="4096"/>
                </a:cubicBezTo>
                <a:cubicBezTo>
                  <a:pt x="11037" y="2936"/>
                  <a:pt x="9958" y="2198"/>
                  <a:pt x="8806" y="2198"/>
                </a:cubicBezTo>
                <a:cubicBezTo>
                  <a:pt x="8705" y="2198"/>
                  <a:pt x="8604" y="2203"/>
                  <a:pt x="8502" y="2215"/>
                </a:cubicBezTo>
                <a:cubicBezTo>
                  <a:pt x="8383" y="1667"/>
                  <a:pt x="8145" y="1191"/>
                  <a:pt x="7764" y="810"/>
                </a:cubicBezTo>
                <a:cubicBezTo>
                  <a:pt x="7264" y="310"/>
                  <a:pt x="6550" y="0"/>
                  <a:pt x="5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89" name="Google Shape;4289;p56"/>
          <p:cNvGrpSpPr/>
          <p:nvPr/>
        </p:nvGrpSpPr>
        <p:grpSpPr>
          <a:xfrm>
            <a:off x="4046005" y="3015090"/>
            <a:ext cx="339124" cy="299878"/>
            <a:chOff x="4122205" y="3015090"/>
            <a:chExt cx="339124" cy="299878"/>
          </a:xfrm>
        </p:grpSpPr>
        <p:sp>
          <p:nvSpPr>
            <p:cNvPr id="4290" name="Google Shape;4290;p56"/>
            <p:cNvSpPr/>
            <p:nvPr/>
          </p:nvSpPr>
          <p:spPr>
            <a:xfrm>
              <a:off x="4122205" y="3015090"/>
              <a:ext cx="339124" cy="299878"/>
            </a:xfrm>
            <a:custGeom>
              <a:rect b="b" l="l" r="r" t="t"/>
              <a:pathLst>
                <a:path extrusionOk="0" h="10193" w="11527">
                  <a:moveTo>
                    <a:pt x="3167" y="667"/>
                  </a:moveTo>
                  <a:lnTo>
                    <a:pt x="3167" y="3739"/>
                  </a:lnTo>
                  <a:lnTo>
                    <a:pt x="4358" y="5073"/>
                  </a:lnTo>
                  <a:lnTo>
                    <a:pt x="3167" y="6430"/>
                  </a:lnTo>
                  <a:lnTo>
                    <a:pt x="3167" y="9550"/>
                  </a:lnTo>
                  <a:lnTo>
                    <a:pt x="691" y="9550"/>
                  </a:lnTo>
                  <a:lnTo>
                    <a:pt x="691" y="667"/>
                  </a:lnTo>
                  <a:close/>
                  <a:moveTo>
                    <a:pt x="6311" y="667"/>
                  </a:moveTo>
                  <a:lnTo>
                    <a:pt x="6311" y="3739"/>
                  </a:lnTo>
                  <a:lnTo>
                    <a:pt x="7502" y="5073"/>
                  </a:lnTo>
                  <a:lnTo>
                    <a:pt x="6311" y="6430"/>
                  </a:lnTo>
                  <a:lnTo>
                    <a:pt x="6311" y="9550"/>
                  </a:lnTo>
                  <a:lnTo>
                    <a:pt x="3834" y="9550"/>
                  </a:lnTo>
                  <a:lnTo>
                    <a:pt x="3834" y="6716"/>
                  </a:lnTo>
                  <a:lnTo>
                    <a:pt x="5239" y="5120"/>
                  </a:lnTo>
                  <a:lnTo>
                    <a:pt x="3834" y="3501"/>
                  </a:lnTo>
                  <a:lnTo>
                    <a:pt x="3834" y="667"/>
                  </a:lnTo>
                  <a:close/>
                  <a:moveTo>
                    <a:pt x="9431" y="667"/>
                  </a:moveTo>
                  <a:lnTo>
                    <a:pt x="9431" y="3739"/>
                  </a:lnTo>
                  <a:lnTo>
                    <a:pt x="10621" y="5073"/>
                  </a:lnTo>
                  <a:lnTo>
                    <a:pt x="9431" y="6454"/>
                  </a:lnTo>
                  <a:lnTo>
                    <a:pt x="9431" y="9550"/>
                  </a:lnTo>
                  <a:lnTo>
                    <a:pt x="6978" y="9550"/>
                  </a:lnTo>
                  <a:lnTo>
                    <a:pt x="6978" y="6716"/>
                  </a:lnTo>
                  <a:lnTo>
                    <a:pt x="8359" y="5120"/>
                  </a:lnTo>
                  <a:lnTo>
                    <a:pt x="6978" y="3501"/>
                  </a:lnTo>
                  <a:lnTo>
                    <a:pt x="6978" y="667"/>
                  </a:lnTo>
                  <a:close/>
                  <a:moveTo>
                    <a:pt x="0" y="0"/>
                  </a:moveTo>
                  <a:lnTo>
                    <a:pt x="0" y="10193"/>
                  </a:lnTo>
                  <a:lnTo>
                    <a:pt x="10121" y="10193"/>
                  </a:lnTo>
                  <a:lnTo>
                    <a:pt x="10121" y="6692"/>
                  </a:lnTo>
                  <a:lnTo>
                    <a:pt x="11526" y="5073"/>
                  </a:lnTo>
                  <a:lnTo>
                    <a:pt x="10121" y="3501"/>
                  </a:lnTo>
                  <a:lnTo>
                    <a:pt x="10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1" name="Google Shape;4291;p56"/>
            <p:cNvSpPr/>
            <p:nvPr/>
          </p:nvSpPr>
          <p:spPr>
            <a:xfrm>
              <a:off x="415721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2" name="Google Shape;4292;p56"/>
            <p:cNvSpPr/>
            <p:nvPr/>
          </p:nvSpPr>
          <p:spPr>
            <a:xfrm>
              <a:off x="415721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3" name="Google Shape;4293;p56"/>
            <p:cNvSpPr/>
            <p:nvPr/>
          </p:nvSpPr>
          <p:spPr>
            <a:xfrm>
              <a:off x="434217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4" name="Google Shape;4294;p56"/>
            <p:cNvSpPr/>
            <p:nvPr/>
          </p:nvSpPr>
          <p:spPr>
            <a:xfrm>
              <a:off x="434217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5" name="Google Shape;4295;p56"/>
            <p:cNvSpPr/>
            <p:nvPr/>
          </p:nvSpPr>
          <p:spPr>
            <a:xfrm>
              <a:off x="4250415" y="3216173"/>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6" name="Google Shape;4296;p56"/>
            <p:cNvSpPr/>
            <p:nvPr/>
          </p:nvSpPr>
          <p:spPr>
            <a:xfrm>
              <a:off x="4250415" y="3258890"/>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97" name="Google Shape;4297;p56"/>
          <p:cNvGrpSpPr/>
          <p:nvPr/>
        </p:nvGrpSpPr>
        <p:grpSpPr>
          <a:xfrm>
            <a:off x="4800211" y="3003175"/>
            <a:ext cx="299201" cy="339830"/>
            <a:chOff x="4724011" y="3003175"/>
            <a:chExt cx="299201" cy="339830"/>
          </a:xfrm>
        </p:grpSpPr>
        <p:sp>
          <p:nvSpPr>
            <p:cNvPr id="4298" name="Google Shape;4298;p56"/>
            <p:cNvSpPr/>
            <p:nvPr/>
          </p:nvSpPr>
          <p:spPr>
            <a:xfrm>
              <a:off x="4724011" y="3003175"/>
              <a:ext cx="299201" cy="339830"/>
            </a:xfrm>
            <a:custGeom>
              <a:rect b="b" l="l" r="r" t="t"/>
              <a:pathLst>
                <a:path extrusionOk="0" h="11551" w="10170">
                  <a:moveTo>
                    <a:pt x="6097" y="3644"/>
                  </a:moveTo>
                  <a:cubicBezTo>
                    <a:pt x="7121" y="3787"/>
                    <a:pt x="7907" y="4692"/>
                    <a:pt x="7907" y="5764"/>
                  </a:cubicBezTo>
                  <a:cubicBezTo>
                    <a:pt x="7907" y="6835"/>
                    <a:pt x="7145" y="7716"/>
                    <a:pt x="6097" y="7859"/>
                  </a:cubicBezTo>
                  <a:lnTo>
                    <a:pt x="6097" y="3644"/>
                  </a:lnTo>
                  <a:close/>
                  <a:moveTo>
                    <a:pt x="6097" y="1977"/>
                  </a:moveTo>
                  <a:cubicBezTo>
                    <a:pt x="8002" y="2144"/>
                    <a:pt x="9527" y="3763"/>
                    <a:pt x="9527" y="5716"/>
                  </a:cubicBezTo>
                  <a:cubicBezTo>
                    <a:pt x="9527" y="7693"/>
                    <a:pt x="8002" y="9336"/>
                    <a:pt x="6097" y="9479"/>
                  </a:cubicBezTo>
                  <a:lnTo>
                    <a:pt x="6097" y="8526"/>
                  </a:lnTo>
                  <a:cubicBezTo>
                    <a:pt x="7502" y="8336"/>
                    <a:pt x="8574" y="7145"/>
                    <a:pt x="8574" y="5716"/>
                  </a:cubicBezTo>
                  <a:cubicBezTo>
                    <a:pt x="8574" y="4287"/>
                    <a:pt x="7502" y="3096"/>
                    <a:pt x="6097" y="2930"/>
                  </a:cubicBezTo>
                  <a:lnTo>
                    <a:pt x="6097" y="1977"/>
                  </a:lnTo>
                  <a:close/>
                  <a:moveTo>
                    <a:pt x="5407" y="691"/>
                  </a:moveTo>
                  <a:lnTo>
                    <a:pt x="5407" y="10812"/>
                  </a:lnTo>
                  <a:cubicBezTo>
                    <a:pt x="2763" y="10646"/>
                    <a:pt x="691" y="8431"/>
                    <a:pt x="691" y="5764"/>
                  </a:cubicBezTo>
                  <a:cubicBezTo>
                    <a:pt x="691" y="3073"/>
                    <a:pt x="2763" y="882"/>
                    <a:pt x="5407" y="691"/>
                  </a:cubicBezTo>
                  <a:close/>
                  <a:moveTo>
                    <a:pt x="5764" y="1"/>
                  </a:moveTo>
                  <a:cubicBezTo>
                    <a:pt x="4216" y="1"/>
                    <a:pt x="2787" y="596"/>
                    <a:pt x="1692" y="1715"/>
                  </a:cubicBezTo>
                  <a:cubicBezTo>
                    <a:pt x="620" y="2787"/>
                    <a:pt x="1" y="4240"/>
                    <a:pt x="1" y="5787"/>
                  </a:cubicBezTo>
                  <a:cubicBezTo>
                    <a:pt x="1" y="7335"/>
                    <a:pt x="596" y="8764"/>
                    <a:pt x="1692" y="9860"/>
                  </a:cubicBezTo>
                  <a:cubicBezTo>
                    <a:pt x="2763" y="10931"/>
                    <a:pt x="4216" y="11551"/>
                    <a:pt x="5764" y="11551"/>
                  </a:cubicBezTo>
                  <a:lnTo>
                    <a:pt x="6097" y="11551"/>
                  </a:lnTo>
                  <a:lnTo>
                    <a:pt x="6097" y="10217"/>
                  </a:lnTo>
                  <a:cubicBezTo>
                    <a:pt x="8383" y="9979"/>
                    <a:pt x="10170" y="8074"/>
                    <a:pt x="10170" y="5764"/>
                  </a:cubicBezTo>
                  <a:cubicBezTo>
                    <a:pt x="10170" y="3430"/>
                    <a:pt x="8360" y="1525"/>
                    <a:pt x="6097" y="1358"/>
                  </a:cubicBezTo>
                  <a:lnTo>
                    <a:pt x="6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9" name="Google Shape;4299;p56"/>
            <p:cNvSpPr/>
            <p:nvPr/>
          </p:nvSpPr>
          <p:spPr>
            <a:xfrm>
              <a:off x="4791970" y="3141182"/>
              <a:ext cx="43483" cy="19653"/>
            </a:xfrm>
            <a:custGeom>
              <a:rect b="b" l="l" r="r" t="t"/>
              <a:pathLst>
                <a:path extrusionOk="0" h="668" w="1478">
                  <a:moveTo>
                    <a:pt x="1" y="1"/>
                  </a:moveTo>
                  <a:lnTo>
                    <a:pt x="1" y="668"/>
                  </a:lnTo>
                  <a:lnTo>
                    <a:pt x="1477" y="668"/>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0" name="Google Shape;4300;p56"/>
            <p:cNvSpPr/>
            <p:nvPr/>
          </p:nvSpPr>
          <p:spPr>
            <a:xfrm>
              <a:off x="4791970" y="3183929"/>
              <a:ext cx="43483" cy="20359"/>
            </a:xfrm>
            <a:custGeom>
              <a:rect b="b" l="l" r="r" t="t"/>
              <a:pathLst>
                <a:path extrusionOk="0" h="692" w="1478">
                  <a:moveTo>
                    <a:pt x="1" y="1"/>
                  </a:moveTo>
                  <a:lnTo>
                    <a:pt x="1" y="691"/>
                  </a:lnTo>
                  <a:lnTo>
                    <a:pt x="1477" y="691"/>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01" name="Google Shape;4301;p56"/>
          <p:cNvSpPr/>
          <p:nvPr/>
        </p:nvSpPr>
        <p:spPr>
          <a:xfrm>
            <a:off x="5511700" y="2997586"/>
            <a:ext cx="339124" cy="339801"/>
          </a:xfrm>
          <a:custGeom>
            <a:rect b="b" l="l" r="r" t="t"/>
            <a:pathLst>
              <a:path extrusionOk="0" h="11550" w="11527">
                <a:moveTo>
                  <a:pt x="2716" y="667"/>
                </a:moveTo>
                <a:lnTo>
                  <a:pt x="2716" y="2667"/>
                </a:lnTo>
                <a:lnTo>
                  <a:pt x="715" y="2667"/>
                </a:lnTo>
                <a:lnTo>
                  <a:pt x="715" y="1667"/>
                </a:lnTo>
                <a:cubicBezTo>
                  <a:pt x="691" y="1119"/>
                  <a:pt x="1144" y="667"/>
                  <a:pt x="1715" y="667"/>
                </a:cubicBezTo>
                <a:close/>
                <a:moveTo>
                  <a:pt x="9884" y="667"/>
                </a:moveTo>
                <a:cubicBezTo>
                  <a:pt x="10431" y="667"/>
                  <a:pt x="10884" y="1119"/>
                  <a:pt x="10884" y="1667"/>
                </a:cubicBezTo>
                <a:lnTo>
                  <a:pt x="10884" y="2667"/>
                </a:lnTo>
                <a:lnTo>
                  <a:pt x="8884" y="2667"/>
                </a:lnTo>
                <a:lnTo>
                  <a:pt x="8884" y="667"/>
                </a:lnTo>
                <a:close/>
                <a:moveTo>
                  <a:pt x="5454" y="1334"/>
                </a:moveTo>
                <a:lnTo>
                  <a:pt x="5454" y="2786"/>
                </a:lnTo>
                <a:cubicBezTo>
                  <a:pt x="5454" y="4239"/>
                  <a:pt x="4264" y="5430"/>
                  <a:pt x="2811" y="5430"/>
                </a:cubicBezTo>
                <a:lnTo>
                  <a:pt x="1358" y="5430"/>
                </a:lnTo>
                <a:lnTo>
                  <a:pt x="1358" y="3358"/>
                </a:lnTo>
                <a:lnTo>
                  <a:pt x="3382" y="3358"/>
                </a:lnTo>
                <a:lnTo>
                  <a:pt x="3382" y="1334"/>
                </a:lnTo>
                <a:close/>
                <a:moveTo>
                  <a:pt x="8193" y="1334"/>
                </a:moveTo>
                <a:lnTo>
                  <a:pt x="8193" y="3358"/>
                </a:lnTo>
                <a:lnTo>
                  <a:pt x="10217" y="3358"/>
                </a:lnTo>
                <a:lnTo>
                  <a:pt x="10217" y="5430"/>
                </a:lnTo>
                <a:lnTo>
                  <a:pt x="8764" y="5430"/>
                </a:lnTo>
                <a:cubicBezTo>
                  <a:pt x="7312" y="5430"/>
                  <a:pt x="6121" y="4239"/>
                  <a:pt x="6121" y="2786"/>
                </a:cubicBezTo>
                <a:lnTo>
                  <a:pt x="6121" y="1334"/>
                </a:lnTo>
                <a:close/>
                <a:moveTo>
                  <a:pt x="5811" y="4239"/>
                </a:moveTo>
                <a:cubicBezTo>
                  <a:pt x="6121" y="4906"/>
                  <a:pt x="6645" y="5430"/>
                  <a:pt x="7336" y="5763"/>
                </a:cubicBezTo>
                <a:cubicBezTo>
                  <a:pt x="6693" y="6097"/>
                  <a:pt x="6145" y="6620"/>
                  <a:pt x="5811" y="7287"/>
                </a:cubicBezTo>
                <a:cubicBezTo>
                  <a:pt x="5502" y="6620"/>
                  <a:pt x="4954" y="6097"/>
                  <a:pt x="4311" y="5763"/>
                </a:cubicBezTo>
                <a:cubicBezTo>
                  <a:pt x="4954" y="5430"/>
                  <a:pt x="5502" y="4906"/>
                  <a:pt x="5811" y="4239"/>
                </a:cubicBezTo>
                <a:close/>
                <a:moveTo>
                  <a:pt x="2811" y="6097"/>
                </a:moveTo>
                <a:cubicBezTo>
                  <a:pt x="4264" y="6097"/>
                  <a:pt x="5454" y="7287"/>
                  <a:pt x="5454" y="8740"/>
                </a:cubicBezTo>
                <a:lnTo>
                  <a:pt x="5454" y="10193"/>
                </a:lnTo>
                <a:lnTo>
                  <a:pt x="3382" y="10193"/>
                </a:lnTo>
                <a:lnTo>
                  <a:pt x="3382" y="8145"/>
                </a:lnTo>
                <a:lnTo>
                  <a:pt x="1358" y="8145"/>
                </a:lnTo>
                <a:lnTo>
                  <a:pt x="1358" y="6097"/>
                </a:lnTo>
                <a:close/>
                <a:moveTo>
                  <a:pt x="10217" y="6097"/>
                </a:moveTo>
                <a:lnTo>
                  <a:pt x="10217" y="8168"/>
                </a:lnTo>
                <a:lnTo>
                  <a:pt x="8193" y="8168"/>
                </a:lnTo>
                <a:lnTo>
                  <a:pt x="8193" y="10193"/>
                </a:lnTo>
                <a:lnTo>
                  <a:pt x="6121" y="10193"/>
                </a:lnTo>
                <a:lnTo>
                  <a:pt x="6121" y="8740"/>
                </a:lnTo>
                <a:cubicBezTo>
                  <a:pt x="6121" y="7287"/>
                  <a:pt x="7312" y="6097"/>
                  <a:pt x="8764" y="6097"/>
                </a:cubicBezTo>
                <a:close/>
                <a:moveTo>
                  <a:pt x="2716" y="8835"/>
                </a:moveTo>
                <a:lnTo>
                  <a:pt x="2716" y="10836"/>
                </a:lnTo>
                <a:lnTo>
                  <a:pt x="1715" y="10836"/>
                </a:lnTo>
                <a:cubicBezTo>
                  <a:pt x="1168" y="10836"/>
                  <a:pt x="739" y="10383"/>
                  <a:pt x="739" y="9835"/>
                </a:cubicBezTo>
                <a:lnTo>
                  <a:pt x="739" y="8835"/>
                </a:lnTo>
                <a:close/>
                <a:moveTo>
                  <a:pt x="10884" y="8835"/>
                </a:moveTo>
                <a:lnTo>
                  <a:pt x="10884" y="9835"/>
                </a:lnTo>
                <a:cubicBezTo>
                  <a:pt x="10884" y="10383"/>
                  <a:pt x="10431" y="10836"/>
                  <a:pt x="9884" y="10836"/>
                </a:cubicBezTo>
                <a:lnTo>
                  <a:pt x="8884" y="10836"/>
                </a:lnTo>
                <a:lnTo>
                  <a:pt x="8884" y="8835"/>
                </a:lnTo>
                <a:close/>
                <a:moveTo>
                  <a:pt x="8193" y="0"/>
                </a:moveTo>
                <a:lnTo>
                  <a:pt x="8193" y="643"/>
                </a:lnTo>
                <a:lnTo>
                  <a:pt x="3382" y="643"/>
                </a:lnTo>
                <a:lnTo>
                  <a:pt x="3382" y="24"/>
                </a:lnTo>
                <a:lnTo>
                  <a:pt x="1668" y="24"/>
                </a:lnTo>
                <a:cubicBezTo>
                  <a:pt x="763" y="24"/>
                  <a:pt x="1" y="762"/>
                  <a:pt x="1" y="1691"/>
                </a:cubicBezTo>
                <a:lnTo>
                  <a:pt x="1" y="3358"/>
                </a:lnTo>
                <a:lnTo>
                  <a:pt x="668" y="3358"/>
                </a:lnTo>
                <a:lnTo>
                  <a:pt x="668" y="8168"/>
                </a:lnTo>
                <a:lnTo>
                  <a:pt x="1" y="8168"/>
                </a:lnTo>
                <a:lnTo>
                  <a:pt x="1" y="9883"/>
                </a:lnTo>
                <a:cubicBezTo>
                  <a:pt x="1" y="10788"/>
                  <a:pt x="763" y="11550"/>
                  <a:pt x="1668" y="11550"/>
                </a:cubicBezTo>
                <a:lnTo>
                  <a:pt x="3382" y="11550"/>
                </a:lnTo>
                <a:lnTo>
                  <a:pt x="3382" y="10907"/>
                </a:lnTo>
                <a:lnTo>
                  <a:pt x="8193" y="10907"/>
                </a:lnTo>
                <a:lnTo>
                  <a:pt x="8193" y="11550"/>
                </a:lnTo>
                <a:lnTo>
                  <a:pt x="9860" y="11550"/>
                </a:lnTo>
                <a:cubicBezTo>
                  <a:pt x="10789" y="11550"/>
                  <a:pt x="11527" y="10788"/>
                  <a:pt x="11527" y="9883"/>
                </a:cubicBezTo>
                <a:lnTo>
                  <a:pt x="11527" y="8216"/>
                </a:lnTo>
                <a:lnTo>
                  <a:pt x="10908" y="8216"/>
                </a:lnTo>
                <a:lnTo>
                  <a:pt x="10908" y="3358"/>
                </a:lnTo>
                <a:lnTo>
                  <a:pt x="11527" y="3358"/>
                </a:lnTo>
                <a:lnTo>
                  <a:pt x="11527" y="1667"/>
                </a:lnTo>
                <a:cubicBezTo>
                  <a:pt x="11527" y="738"/>
                  <a:pt x="10789" y="0"/>
                  <a:pt x="9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2" name="Google Shape;4302;p56"/>
          <p:cNvSpPr/>
          <p:nvPr/>
        </p:nvSpPr>
        <p:spPr>
          <a:xfrm>
            <a:off x="6251931" y="3083755"/>
            <a:ext cx="339124" cy="187788"/>
          </a:xfrm>
          <a:custGeom>
            <a:rect b="b" l="l" r="r" t="t"/>
            <a:pathLst>
              <a:path extrusionOk="0" h="6383" w="11527">
                <a:moveTo>
                  <a:pt x="5168" y="667"/>
                </a:moveTo>
                <a:lnTo>
                  <a:pt x="5787" y="1762"/>
                </a:lnTo>
                <a:lnTo>
                  <a:pt x="5168" y="2858"/>
                </a:lnTo>
                <a:lnTo>
                  <a:pt x="3906" y="2858"/>
                </a:lnTo>
                <a:lnTo>
                  <a:pt x="3572" y="2334"/>
                </a:lnTo>
                <a:lnTo>
                  <a:pt x="3239" y="1786"/>
                </a:lnTo>
                <a:lnTo>
                  <a:pt x="3906" y="667"/>
                </a:lnTo>
                <a:close/>
                <a:moveTo>
                  <a:pt x="10121" y="667"/>
                </a:moveTo>
                <a:lnTo>
                  <a:pt x="10764" y="1762"/>
                </a:lnTo>
                <a:lnTo>
                  <a:pt x="10121" y="2858"/>
                </a:lnTo>
                <a:lnTo>
                  <a:pt x="8883" y="2858"/>
                </a:lnTo>
                <a:lnTo>
                  <a:pt x="8264" y="1762"/>
                </a:lnTo>
                <a:lnTo>
                  <a:pt x="8883" y="667"/>
                </a:lnTo>
                <a:close/>
                <a:moveTo>
                  <a:pt x="2691" y="2096"/>
                </a:moveTo>
                <a:lnTo>
                  <a:pt x="3310" y="3191"/>
                </a:lnTo>
                <a:lnTo>
                  <a:pt x="2691" y="4287"/>
                </a:lnTo>
                <a:lnTo>
                  <a:pt x="1429" y="4287"/>
                </a:lnTo>
                <a:lnTo>
                  <a:pt x="810" y="3191"/>
                </a:lnTo>
                <a:lnTo>
                  <a:pt x="1429" y="2096"/>
                </a:lnTo>
                <a:close/>
                <a:moveTo>
                  <a:pt x="7621" y="2096"/>
                </a:moveTo>
                <a:lnTo>
                  <a:pt x="8264" y="3191"/>
                </a:lnTo>
                <a:lnTo>
                  <a:pt x="7668" y="4287"/>
                </a:lnTo>
                <a:lnTo>
                  <a:pt x="6406" y="4287"/>
                </a:lnTo>
                <a:lnTo>
                  <a:pt x="5763" y="3191"/>
                </a:lnTo>
                <a:lnTo>
                  <a:pt x="6382" y="2096"/>
                </a:lnTo>
                <a:close/>
                <a:moveTo>
                  <a:pt x="5192" y="3477"/>
                </a:moveTo>
                <a:lnTo>
                  <a:pt x="5811" y="4596"/>
                </a:lnTo>
                <a:lnTo>
                  <a:pt x="5192" y="5692"/>
                </a:lnTo>
                <a:lnTo>
                  <a:pt x="3929" y="5692"/>
                </a:lnTo>
                <a:lnTo>
                  <a:pt x="3310" y="4596"/>
                </a:lnTo>
                <a:lnTo>
                  <a:pt x="3929" y="3477"/>
                </a:lnTo>
                <a:close/>
                <a:moveTo>
                  <a:pt x="10121" y="3477"/>
                </a:moveTo>
                <a:lnTo>
                  <a:pt x="10764" y="4596"/>
                </a:lnTo>
                <a:lnTo>
                  <a:pt x="10121" y="5692"/>
                </a:lnTo>
                <a:lnTo>
                  <a:pt x="8883" y="5692"/>
                </a:lnTo>
                <a:lnTo>
                  <a:pt x="8264" y="4596"/>
                </a:lnTo>
                <a:lnTo>
                  <a:pt x="8883" y="3477"/>
                </a:lnTo>
                <a:close/>
                <a:moveTo>
                  <a:pt x="3501" y="0"/>
                </a:moveTo>
                <a:lnTo>
                  <a:pt x="2667" y="1429"/>
                </a:lnTo>
                <a:lnTo>
                  <a:pt x="1024" y="1429"/>
                </a:lnTo>
                <a:lnTo>
                  <a:pt x="0" y="3191"/>
                </a:lnTo>
                <a:lnTo>
                  <a:pt x="1024" y="4954"/>
                </a:lnTo>
                <a:lnTo>
                  <a:pt x="2667" y="4954"/>
                </a:lnTo>
                <a:lnTo>
                  <a:pt x="3501" y="6382"/>
                </a:lnTo>
                <a:lnTo>
                  <a:pt x="5549" y="6382"/>
                </a:lnTo>
                <a:lnTo>
                  <a:pt x="6382" y="4954"/>
                </a:lnTo>
                <a:lnTo>
                  <a:pt x="7668" y="4954"/>
                </a:lnTo>
                <a:lnTo>
                  <a:pt x="8502" y="6382"/>
                </a:lnTo>
                <a:lnTo>
                  <a:pt x="10526" y="6382"/>
                </a:lnTo>
                <a:lnTo>
                  <a:pt x="11526" y="4620"/>
                </a:lnTo>
                <a:lnTo>
                  <a:pt x="10693" y="3191"/>
                </a:lnTo>
                <a:lnTo>
                  <a:pt x="11526" y="1762"/>
                </a:lnTo>
                <a:lnTo>
                  <a:pt x="10526" y="0"/>
                </a:lnTo>
                <a:lnTo>
                  <a:pt x="8502" y="0"/>
                </a:lnTo>
                <a:lnTo>
                  <a:pt x="7668" y="1429"/>
                </a:lnTo>
                <a:lnTo>
                  <a:pt x="6382" y="1429"/>
                </a:lnTo>
                <a:lnTo>
                  <a:pt x="55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3" name="Google Shape;4303;p56"/>
          <p:cNvSpPr/>
          <p:nvPr/>
        </p:nvSpPr>
        <p:spPr>
          <a:xfrm>
            <a:off x="6978130" y="2974462"/>
            <a:ext cx="337712" cy="338418"/>
          </a:xfrm>
          <a:custGeom>
            <a:rect b="b" l="l" r="r" t="t"/>
            <a:pathLst>
              <a:path extrusionOk="0" h="11503" w="11479">
                <a:moveTo>
                  <a:pt x="9359" y="2929"/>
                </a:moveTo>
                <a:lnTo>
                  <a:pt x="9359" y="4763"/>
                </a:lnTo>
                <a:lnTo>
                  <a:pt x="7597" y="6025"/>
                </a:lnTo>
                <a:lnTo>
                  <a:pt x="6573" y="5549"/>
                </a:lnTo>
                <a:lnTo>
                  <a:pt x="5263" y="7049"/>
                </a:lnTo>
                <a:lnTo>
                  <a:pt x="4239" y="6525"/>
                </a:lnTo>
                <a:lnTo>
                  <a:pt x="2739" y="8335"/>
                </a:lnTo>
                <a:lnTo>
                  <a:pt x="1810" y="7978"/>
                </a:lnTo>
                <a:lnTo>
                  <a:pt x="715" y="9145"/>
                </a:lnTo>
                <a:lnTo>
                  <a:pt x="715" y="7502"/>
                </a:lnTo>
                <a:lnTo>
                  <a:pt x="1691" y="6406"/>
                </a:lnTo>
                <a:lnTo>
                  <a:pt x="2501" y="6906"/>
                </a:lnTo>
                <a:lnTo>
                  <a:pt x="4263" y="5025"/>
                </a:lnTo>
                <a:lnTo>
                  <a:pt x="5144" y="5335"/>
                </a:lnTo>
                <a:lnTo>
                  <a:pt x="7121" y="3406"/>
                </a:lnTo>
                <a:lnTo>
                  <a:pt x="8240" y="3596"/>
                </a:lnTo>
                <a:lnTo>
                  <a:pt x="9359" y="2929"/>
                </a:lnTo>
                <a:close/>
                <a:moveTo>
                  <a:pt x="9312" y="5597"/>
                </a:moveTo>
                <a:lnTo>
                  <a:pt x="9312" y="10860"/>
                </a:lnTo>
                <a:lnTo>
                  <a:pt x="667" y="10860"/>
                </a:lnTo>
                <a:lnTo>
                  <a:pt x="667" y="10145"/>
                </a:lnTo>
                <a:lnTo>
                  <a:pt x="715" y="10145"/>
                </a:lnTo>
                <a:lnTo>
                  <a:pt x="2001" y="8788"/>
                </a:lnTo>
                <a:lnTo>
                  <a:pt x="2953" y="9145"/>
                </a:lnTo>
                <a:lnTo>
                  <a:pt x="4382" y="7383"/>
                </a:lnTo>
                <a:lnTo>
                  <a:pt x="5430" y="7930"/>
                </a:lnTo>
                <a:lnTo>
                  <a:pt x="6740" y="6406"/>
                </a:lnTo>
                <a:lnTo>
                  <a:pt x="7621" y="6811"/>
                </a:lnTo>
                <a:lnTo>
                  <a:pt x="9312" y="5597"/>
                </a:lnTo>
                <a:close/>
                <a:moveTo>
                  <a:pt x="0" y="0"/>
                </a:moveTo>
                <a:lnTo>
                  <a:pt x="0" y="11503"/>
                </a:lnTo>
                <a:lnTo>
                  <a:pt x="11479" y="11503"/>
                </a:lnTo>
                <a:lnTo>
                  <a:pt x="11479" y="10264"/>
                </a:lnTo>
                <a:lnTo>
                  <a:pt x="10836" y="10264"/>
                </a:lnTo>
                <a:lnTo>
                  <a:pt x="10836" y="10312"/>
                </a:lnTo>
                <a:lnTo>
                  <a:pt x="10836" y="10836"/>
                </a:lnTo>
                <a:lnTo>
                  <a:pt x="10026" y="10836"/>
                </a:lnTo>
                <a:lnTo>
                  <a:pt x="10026" y="1667"/>
                </a:lnTo>
                <a:lnTo>
                  <a:pt x="8121" y="2858"/>
                </a:lnTo>
                <a:lnTo>
                  <a:pt x="6906" y="2620"/>
                </a:lnTo>
                <a:lnTo>
                  <a:pt x="4977" y="4525"/>
                </a:lnTo>
                <a:lnTo>
                  <a:pt x="4049" y="4239"/>
                </a:lnTo>
                <a:lnTo>
                  <a:pt x="2382" y="6025"/>
                </a:lnTo>
                <a:lnTo>
                  <a:pt x="1572" y="5501"/>
                </a:lnTo>
                <a:lnTo>
                  <a:pt x="715" y="6454"/>
                </a:lnTo>
                <a:lnTo>
                  <a:pt x="715"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04" name="Google Shape;4304;p56"/>
          <p:cNvGrpSpPr/>
          <p:nvPr/>
        </p:nvGrpSpPr>
        <p:grpSpPr>
          <a:xfrm>
            <a:off x="7750547" y="2997380"/>
            <a:ext cx="259982" cy="337915"/>
            <a:chOff x="7064747" y="2997380"/>
            <a:chExt cx="259982" cy="337915"/>
          </a:xfrm>
        </p:grpSpPr>
        <p:sp>
          <p:nvSpPr>
            <p:cNvPr id="4305" name="Google Shape;4305;p56"/>
            <p:cNvSpPr/>
            <p:nvPr/>
          </p:nvSpPr>
          <p:spPr>
            <a:xfrm>
              <a:off x="7064747" y="2997380"/>
              <a:ext cx="72903" cy="152955"/>
            </a:xfrm>
            <a:custGeom>
              <a:rect b="b" l="l" r="r" t="t"/>
              <a:pathLst>
                <a:path extrusionOk="0" h="5199" w="2478">
                  <a:moveTo>
                    <a:pt x="1263" y="650"/>
                  </a:moveTo>
                  <a:cubicBezTo>
                    <a:pt x="1549" y="650"/>
                    <a:pt x="1787" y="888"/>
                    <a:pt x="1787" y="1198"/>
                  </a:cubicBezTo>
                  <a:cubicBezTo>
                    <a:pt x="1787" y="1484"/>
                    <a:pt x="1549" y="1722"/>
                    <a:pt x="1263" y="1722"/>
                  </a:cubicBezTo>
                  <a:cubicBezTo>
                    <a:pt x="954" y="1722"/>
                    <a:pt x="715" y="1484"/>
                    <a:pt x="715" y="1198"/>
                  </a:cubicBezTo>
                  <a:cubicBezTo>
                    <a:pt x="715" y="888"/>
                    <a:pt x="954" y="650"/>
                    <a:pt x="1263" y="650"/>
                  </a:cubicBezTo>
                  <a:close/>
                  <a:moveTo>
                    <a:pt x="1246" y="2410"/>
                  </a:moveTo>
                  <a:cubicBezTo>
                    <a:pt x="1260" y="2410"/>
                    <a:pt x="1273" y="2411"/>
                    <a:pt x="1287" y="2412"/>
                  </a:cubicBezTo>
                  <a:cubicBezTo>
                    <a:pt x="1501" y="2460"/>
                    <a:pt x="1644" y="2650"/>
                    <a:pt x="1644" y="2817"/>
                  </a:cubicBezTo>
                  <a:lnTo>
                    <a:pt x="1644" y="4532"/>
                  </a:lnTo>
                  <a:lnTo>
                    <a:pt x="858" y="4532"/>
                  </a:lnTo>
                  <a:lnTo>
                    <a:pt x="858" y="2793"/>
                  </a:lnTo>
                  <a:cubicBezTo>
                    <a:pt x="858" y="2570"/>
                    <a:pt x="1046" y="2410"/>
                    <a:pt x="1246" y="2410"/>
                  </a:cubicBezTo>
                  <a:close/>
                  <a:moveTo>
                    <a:pt x="1288" y="1"/>
                  </a:moveTo>
                  <a:cubicBezTo>
                    <a:pt x="1249" y="1"/>
                    <a:pt x="1208" y="3"/>
                    <a:pt x="1168" y="7"/>
                  </a:cubicBezTo>
                  <a:cubicBezTo>
                    <a:pt x="573" y="55"/>
                    <a:pt x="96" y="531"/>
                    <a:pt x="25" y="1126"/>
                  </a:cubicBezTo>
                  <a:cubicBezTo>
                    <a:pt x="1" y="1507"/>
                    <a:pt x="191" y="1865"/>
                    <a:pt x="453" y="2150"/>
                  </a:cubicBezTo>
                  <a:cubicBezTo>
                    <a:pt x="311" y="2317"/>
                    <a:pt x="191" y="2555"/>
                    <a:pt x="191" y="2817"/>
                  </a:cubicBezTo>
                  <a:lnTo>
                    <a:pt x="191" y="5199"/>
                  </a:lnTo>
                  <a:lnTo>
                    <a:pt x="2335" y="5199"/>
                  </a:lnTo>
                  <a:lnTo>
                    <a:pt x="2335" y="2817"/>
                  </a:lnTo>
                  <a:cubicBezTo>
                    <a:pt x="2335" y="2555"/>
                    <a:pt x="2240" y="2317"/>
                    <a:pt x="2049" y="2150"/>
                  </a:cubicBezTo>
                  <a:cubicBezTo>
                    <a:pt x="2335" y="1912"/>
                    <a:pt x="2478" y="1603"/>
                    <a:pt x="2478" y="1222"/>
                  </a:cubicBezTo>
                  <a:cubicBezTo>
                    <a:pt x="2478" y="548"/>
                    <a:pt x="1948"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6" name="Google Shape;4306;p56"/>
            <p:cNvSpPr/>
            <p:nvPr/>
          </p:nvSpPr>
          <p:spPr>
            <a:xfrm>
              <a:off x="7158654" y="2997380"/>
              <a:ext cx="72873" cy="152955"/>
            </a:xfrm>
            <a:custGeom>
              <a:rect b="b" l="l" r="r" t="t"/>
              <a:pathLst>
                <a:path extrusionOk="0" h="5199" w="2477">
                  <a:moveTo>
                    <a:pt x="1238" y="650"/>
                  </a:moveTo>
                  <a:cubicBezTo>
                    <a:pt x="1548" y="650"/>
                    <a:pt x="1786" y="888"/>
                    <a:pt x="1786" y="1198"/>
                  </a:cubicBezTo>
                  <a:cubicBezTo>
                    <a:pt x="1786" y="1484"/>
                    <a:pt x="1548" y="1722"/>
                    <a:pt x="1238" y="1722"/>
                  </a:cubicBezTo>
                  <a:cubicBezTo>
                    <a:pt x="953" y="1722"/>
                    <a:pt x="715" y="1484"/>
                    <a:pt x="715" y="1198"/>
                  </a:cubicBezTo>
                  <a:cubicBezTo>
                    <a:pt x="715" y="888"/>
                    <a:pt x="953" y="650"/>
                    <a:pt x="1238" y="650"/>
                  </a:cubicBezTo>
                  <a:close/>
                  <a:moveTo>
                    <a:pt x="1245" y="2410"/>
                  </a:moveTo>
                  <a:cubicBezTo>
                    <a:pt x="1259" y="2410"/>
                    <a:pt x="1272" y="2411"/>
                    <a:pt x="1286" y="2412"/>
                  </a:cubicBezTo>
                  <a:cubicBezTo>
                    <a:pt x="1453" y="2460"/>
                    <a:pt x="1643" y="2650"/>
                    <a:pt x="1643" y="2817"/>
                  </a:cubicBezTo>
                  <a:lnTo>
                    <a:pt x="1643" y="4532"/>
                  </a:lnTo>
                  <a:lnTo>
                    <a:pt x="857" y="4532"/>
                  </a:lnTo>
                  <a:lnTo>
                    <a:pt x="857" y="2793"/>
                  </a:lnTo>
                  <a:cubicBezTo>
                    <a:pt x="857" y="2570"/>
                    <a:pt x="1045" y="2410"/>
                    <a:pt x="1245" y="2410"/>
                  </a:cubicBezTo>
                  <a:close/>
                  <a:moveTo>
                    <a:pt x="1288" y="1"/>
                  </a:moveTo>
                  <a:cubicBezTo>
                    <a:pt x="1248" y="1"/>
                    <a:pt x="1208" y="3"/>
                    <a:pt x="1167" y="7"/>
                  </a:cubicBezTo>
                  <a:cubicBezTo>
                    <a:pt x="524" y="55"/>
                    <a:pt x="48" y="531"/>
                    <a:pt x="24" y="1126"/>
                  </a:cubicBezTo>
                  <a:cubicBezTo>
                    <a:pt x="0" y="1507"/>
                    <a:pt x="167" y="1865"/>
                    <a:pt x="453" y="2150"/>
                  </a:cubicBezTo>
                  <a:cubicBezTo>
                    <a:pt x="286" y="2317"/>
                    <a:pt x="167" y="2555"/>
                    <a:pt x="167" y="2817"/>
                  </a:cubicBezTo>
                  <a:lnTo>
                    <a:pt x="167" y="5199"/>
                  </a:lnTo>
                  <a:lnTo>
                    <a:pt x="2310" y="5199"/>
                  </a:lnTo>
                  <a:lnTo>
                    <a:pt x="2310" y="2817"/>
                  </a:lnTo>
                  <a:cubicBezTo>
                    <a:pt x="2310" y="2555"/>
                    <a:pt x="2239" y="2317"/>
                    <a:pt x="2048" y="2150"/>
                  </a:cubicBezTo>
                  <a:cubicBezTo>
                    <a:pt x="2310" y="1912"/>
                    <a:pt x="2477" y="1603"/>
                    <a:pt x="2477" y="1222"/>
                  </a:cubicBezTo>
                  <a:cubicBezTo>
                    <a:pt x="2477" y="548"/>
                    <a:pt x="1947"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7" name="Google Shape;4307;p56"/>
            <p:cNvSpPr/>
            <p:nvPr/>
          </p:nvSpPr>
          <p:spPr>
            <a:xfrm>
              <a:off x="7252532" y="2997380"/>
              <a:ext cx="72197" cy="152955"/>
            </a:xfrm>
            <a:custGeom>
              <a:rect b="b" l="l" r="r" t="t"/>
              <a:pathLst>
                <a:path extrusionOk="0" h="5199" w="2454">
                  <a:moveTo>
                    <a:pt x="1215" y="650"/>
                  </a:moveTo>
                  <a:cubicBezTo>
                    <a:pt x="1501" y="650"/>
                    <a:pt x="1739" y="888"/>
                    <a:pt x="1739" y="1198"/>
                  </a:cubicBezTo>
                  <a:cubicBezTo>
                    <a:pt x="1739" y="1484"/>
                    <a:pt x="1501" y="1722"/>
                    <a:pt x="1215" y="1722"/>
                  </a:cubicBezTo>
                  <a:cubicBezTo>
                    <a:pt x="905" y="1722"/>
                    <a:pt x="667" y="1484"/>
                    <a:pt x="667" y="1198"/>
                  </a:cubicBezTo>
                  <a:cubicBezTo>
                    <a:pt x="667" y="888"/>
                    <a:pt x="905" y="650"/>
                    <a:pt x="1215" y="650"/>
                  </a:cubicBezTo>
                  <a:close/>
                  <a:moveTo>
                    <a:pt x="1198" y="2410"/>
                  </a:moveTo>
                  <a:cubicBezTo>
                    <a:pt x="1211" y="2410"/>
                    <a:pt x="1225" y="2411"/>
                    <a:pt x="1239" y="2412"/>
                  </a:cubicBezTo>
                  <a:cubicBezTo>
                    <a:pt x="1453" y="2460"/>
                    <a:pt x="1596" y="2650"/>
                    <a:pt x="1596" y="2817"/>
                  </a:cubicBezTo>
                  <a:lnTo>
                    <a:pt x="1596" y="4532"/>
                  </a:lnTo>
                  <a:lnTo>
                    <a:pt x="834" y="4532"/>
                  </a:lnTo>
                  <a:lnTo>
                    <a:pt x="834" y="2793"/>
                  </a:lnTo>
                  <a:cubicBezTo>
                    <a:pt x="834" y="2570"/>
                    <a:pt x="1001" y="2410"/>
                    <a:pt x="1198" y="2410"/>
                  </a:cubicBezTo>
                  <a:close/>
                  <a:moveTo>
                    <a:pt x="1190" y="1"/>
                  </a:moveTo>
                  <a:cubicBezTo>
                    <a:pt x="530" y="1"/>
                    <a:pt x="0" y="548"/>
                    <a:pt x="0" y="1222"/>
                  </a:cubicBezTo>
                  <a:cubicBezTo>
                    <a:pt x="0" y="1579"/>
                    <a:pt x="143" y="1912"/>
                    <a:pt x="405" y="2150"/>
                  </a:cubicBezTo>
                  <a:cubicBezTo>
                    <a:pt x="262" y="2317"/>
                    <a:pt x="143" y="2555"/>
                    <a:pt x="143" y="2817"/>
                  </a:cubicBezTo>
                  <a:lnTo>
                    <a:pt x="143" y="5199"/>
                  </a:lnTo>
                  <a:lnTo>
                    <a:pt x="2286" y="5199"/>
                  </a:lnTo>
                  <a:lnTo>
                    <a:pt x="2286" y="2817"/>
                  </a:lnTo>
                  <a:cubicBezTo>
                    <a:pt x="2286" y="2555"/>
                    <a:pt x="2191" y="2317"/>
                    <a:pt x="2024" y="2150"/>
                  </a:cubicBezTo>
                  <a:cubicBezTo>
                    <a:pt x="2286" y="1912"/>
                    <a:pt x="2453" y="1555"/>
                    <a:pt x="2429" y="1126"/>
                  </a:cubicBezTo>
                  <a:cubicBezTo>
                    <a:pt x="2406" y="531"/>
                    <a:pt x="1905" y="55"/>
                    <a:pt x="1310" y="7"/>
                  </a:cubicBezTo>
                  <a:cubicBezTo>
                    <a:pt x="1269" y="3"/>
                    <a:pt x="1229" y="1"/>
                    <a:pt x="1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8" name="Google Shape;4308;p56"/>
            <p:cNvSpPr/>
            <p:nvPr/>
          </p:nvSpPr>
          <p:spPr>
            <a:xfrm>
              <a:off x="7064747"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4" y="1742"/>
                    <a:pt x="715" y="1504"/>
                    <a:pt x="715" y="1194"/>
                  </a:cubicBezTo>
                  <a:cubicBezTo>
                    <a:pt x="715" y="932"/>
                    <a:pt x="954" y="670"/>
                    <a:pt x="1263" y="670"/>
                  </a:cubicBezTo>
                  <a:close/>
                  <a:moveTo>
                    <a:pt x="1246" y="2454"/>
                  </a:moveTo>
                  <a:cubicBezTo>
                    <a:pt x="1260" y="2454"/>
                    <a:pt x="1273" y="2455"/>
                    <a:pt x="1287" y="2456"/>
                  </a:cubicBezTo>
                  <a:cubicBezTo>
                    <a:pt x="1501" y="2456"/>
                    <a:pt x="1644" y="2623"/>
                    <a:pt x="1644" y="2837"/>
                  </a:cubicBezTo>
                  <a:lnTo>
                    <a:pt x="1644" y="4528"/>
                  </a:lnTo>
                  <a:lnTo>
                    <a:pt x="858" y="4528"/>
                  </a:lnTo>
                  <a:lnTo>
                    <a:pt x="858" y="2837"/>
                  </a:lnTo>
                  <a:cubicBezTo>
                    <a:pt x="858" y="2614"/>
                    <a:pt x="1046" y="2454"/>
                    <a:pt x="1246" y="2454"/>
                  </a:cubicBezTo>
                  <a:close/>
                  <a:moveTo>
                    <a:pt x="1251" y="0"/>
                  </a:moveTo>
                  <a:cubicBezTo>
                    <a:pt x="1223" y="0"/>
                    <a:pt x="1196" y="1"/>
                    <a:pt x="1168" y="3"/>
                  </a:cubicBezTo>
                  <a:cubicBezTo>
                    <a:pt x="573" y="75"/>
                    <a:pt x="96" y="551"/>
                    <a:pt x="25" y="1146"/>
                  </a:cubicBezTo>
                  <a:cubicBezTo>
                    <a:pt x="1" y="1527"/>
                    <a:pt x="191" y="1885"/>
                    <a:pt x="453" y="2147"/>
                  </a:cubicBezTo>
                  <a:cubicBezTo>
                    <a:pt x="311" y="2337"/>
                    <a:pt x="191" y="2575"/>
                    <a:pt x="191" y="2837"/>
                  </a:cubicBezTo>
                  <a:lnTo>
                    <a:pt x="191" y="5219"/>
                  </a:lnTo>
                  <a:lnTo>
                    <a:pt x="2335" y="5219"/>
                  </a:lnTo>
                  <a:lnTo>
                    <a:pt x="2335" y="2837"/>
                  </a:lnTo>
                  <a:cubicBezTo>
                    <a:pt x="2335" y="2575"/>
                    <a:pt x="2240" y="2337"/>
                    <a:pt x="2049" y="2147"/>
                  </a:cubicBezTo>
                  <a:cubicBezTo>
                    <a:pt x="2335" y="1908"/>
                    <a:pt x="2478" y="1599"/>
                    <a:pt x="2478" y="1242"/>
                  </a:cubicBezTo>
                  <a:cubicBezTo>
                    <a:pt x="2478"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9" name="Google Shape;4309;p56"/>
            <p:cNvSpPr/>
            <p:nvPr/>
          </p:nvSpPr>
          <p:spPr>
            <a:xfrm>
              <a:off x="7158654" y="3181752"/>
              <a:ext cx="72873" cy="153543"/>
            </a:xfrm>
            <a:custGeom>
              <a:rect b="b" l="l" r="r" t="t"/>
              <a:pathLst>
                <a:path extrusionOk="0" h="5219" w="2477">
                  <a:moveTo>
                    <a:pt x="1238" y="670"/>
                  </a:moveTo>
                  <a:cubicBezTo>
                    <a:pt x="1548" y="670"/>
                    <a:pt x="1786" y="908"/>
                    <a:pt x="1786" y="1194"/>
                  </a:cubicBezTo>
                  <a:cubicBezTo>
                    <a:pt x="1786" y="1504"/>
                    <a:pt x="1548" y="1742"/>
                    <a:pt x="1238" y="1742"/>
                  </a:cubicBezTo>
                  <a:cubicBezTo>
                    <a:pt x="953" y="1742"/>
                    <a:pt x="715" y="1504"/>
                    <a:pt x="715" y="1194"/>
                  </a:cubicBezTo>
                  <a:cubicBezTo>
                    <a:pt x="715" y="932"/>
                    <a:pt x="953" y="670"/>
                    <a:pt x="1238" y="670"/>
                  </a:cubicBezTo>
                  <a:close/>
                  <a:moveTo>
                    <a:pt x="1245" y="2454"/>
                  </a:moveTo>
                  <a:cubicBezTo>
                    <a:pt x="1259" y="2454"/>
                    <a:pt x="1272" y="2455"/>
                    <a:pt x="1286" y="2456"/>
                  </a:cubicBezTo>
                  <a:cubicBezTo>
                    <a:pt x="1453" y="2456"/>
                    <a:pt x="1643" y="2623"/>
                    <a:pt x="1643" y="2837"/>
                  </a:cubicBezTo>
                  <a:lnTo>
                    <a:pt x="1643" y="4528"/>
                  </a:lnTo>
                  <a:lnTo>
                    <a:pt x="857" y="4528"/>
                  </a:lnTo>
                  <a:lnTo>
                    <a:pt x="857" y="2837"/>
                  </a:lnTo>
                  <a:cubicBezTo>
                    <a:pt x="857" y="2614"/>
                    <a:pt x="1045" y="2454"/>
                    <a:pt x="1245" y="2454"/>
                  </a:cubicBezTo>
                  <a:close/>
                  <a:moveTo>
                    <a:pt x="1250" y="0"/>
                  </a:moveTo>
                  <a:cubicBezTo>
                    <a:pt x="1223" y="0"/>
                    <a:pt x="1195" y="1"/>
                    <a:pt x="1167" y="3"/>
                  </a:cubicBezTo>
                  <a:cubicBezTo>
                    <a:pt x="572" y="75"/>
                    <a:pt x="95" y="551"/>
                    <a:pt x="24" y="1146"/>
                  </a:cubicBezTo>
                  <a:cubicBezTo>
                    <a:pt x="0" y="1527"/>
                    <a:pt x="167" y="1885"/>
                    <a:pt x="453" y="2147"/>
                  </a:cubicBezTo>
                  <a:cubicBezTo>
                    <a:pt x="286" y="2337"/>
                    <a:pt x="167" y="2575"/>
                    <a:pt x="167" y="2837"/>
                  </a:cubicBezTo>
                  <a:lnTo>
                    <a:pt x="167" y="5219"/>
                  </a:lnTo>
                  <a:lnTo>
                    <a:pt x="2310" y="5219"/>
                  </a:lnTo>
                  <a:lnTo>
                    <a:pt x="2310" y="2837"/>
                  </a:lnTo>
                  <a:cubicBezTo>
                    <a:pt x="2310" y="2575"/>
                    <a:pt x="2239" y="2337"/>
                    <a:pt x="2048" y="2147"/>
                  </a:cubicBezTo>
                  <a:cubicBezTo>
                    <a:pt x="2286" y="1908"/>
                    <a:pt x="2477" y="1599"/>
                    <a:pt x="2477" y="1242"/>
                  </a:cubicBezTo>
                  <a:cubicBezTo>
                    <a:pt x="2477" y="555"/>
                    <a:pt x="1927" y="0"/>
                    <a:pt x="1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0" name="Google Shape;4310;p56"/>
            <p:cNvSpPr/>
            <p:nvPr/>
          </p:nvSpPr>
          <p:spPr>
            <a:xfrm>
              <a:off x="7251120"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3" y="1742"/>
                    <a:pt x="715" y="1504"/>
                    <a:pt x="715" y="1194"/>
                  </a:cubicBezTo>
                  <a:cubicBezTo>
                    <a:pt x="715" y="932"/>
                    <a:pt x="953" y="670"/>
                    <a:pt x="1263" y="670"/>
                  </a:cubicBezTo>
                  <a:close/>
                  <a:moveTo>
                    <a:pt x="1246" y="2454"/>
                  </a:moveTo>
                  <a:cubicBezTo>
                    <a:pt x="1259" y="2454"/>
                    <a:pt x="1273" y="2455"/>
                    <a:pt x="1287" y="2456"/>
                  </a:cubicBezTo>
                  <a:cubicBezTo>
                    <a:pt x="1501" y="2456"/>
                    <a:pt x="1644" y="2623"/>
                    <a:pt x="1644" y="2837"/>
                  </a:cubicBezTo>
                  <a:lnTo>
                    <a:pt x="1644" y="4528"/>
                  </a:lnTo>
                  <a:lnTo>
                    <a:pt x="882" y="4528"/>
                  </a:lnTo>
                  <a:lnTo>
                    <a:pt x="882" y="2837"/>
                  </a:lnTo>
                  <a:cubicBezTo>
                    <a:pt x="882" y="2614"/>
                    <a:pt x="1049" y="2454"/>
                    <a:pt x="1246" y="2454"/>
                  </a:cubicBezTo>
                  <a:close/>
                  <a:moveTo>
                    <a:pt x="1251" y="0"/>
                  </a:moveTo>
                  <a:cubicBezTo>
                    <a:pt x="1223" y="0"/>
                    <a:pt x="1195" y="1"/>
                    <a:pt x="1168" y="3"/>
                  </a:cubicBezTo>
                  <a:cubicBezTo>
                    <a:pt x="572" y="75"/>
                    <a:pt x="96" y="551"/>
                    <a:pt x="48" y="1146"/>
                  </a:cubicBezTo>
                  <a:cubicBezTo>
                    <a:pt x="1" y="1527"/>
                    <a:pt x="191" y="1885"/>
                    <a:pt x="453" y="2147"/>
                  </a:cubicBezTo>
                  <a:cubicBezTo>
                    <a:pt x="310" y="2337"/>
                    <a:pt x="191" y="2575"/>
                    <a:pt x="191" y="2837"/>
                  </a:cubicBezTo>
                  <a:lnTo>
                    <a:pt x="191" y="5219"/>
                  </a:lnTo>
                  <a:lnTo>
                    <a:pt x="2334" y="5219"/>
                  </a:lnTo>
                  <a:lnTo>
                    <a:pt x="2334" y="2837"/>
                  </a:lnTo>
                  <a:cubicBezTo>
                    <a:pt x="2334" y="2575"/>
                    <a:pt x="2239" y="2337"/>
                    <a:pt x="2072" y="2147"/>
                  </a:cubicBezTo>
                  <a:cubicBezTo>
                    <a:pt x="2334" y="1908"/>
                    <a:pt x="2477" y="1599"/>
                    <a:pt x="2477" y="1242"/>
                  </a:cubicBezTo>
                  <a:cubicBezTo>
                    <a:pt x="2477"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11" name="Google Shape;4311;p56"/>
          <p:cNvSpPr/>
          <p:nvPr/>
        </p:nvSpPr>
        <p:spPr>
          <a:xfrm>
            <a:off x="7709919" y="3554556"/>
            <a:ext cx="340537" cy="339830"/>
          </a:xfrm>
          <a:custGeom>
            <a:rect b="b" l="l" r="r" t="t"/>
            <a:pathLst>
              <a:path extrusionOk="0" h="11551" w="11575">
                <a:moveTo>
                  <a:pt x="5859" y="643"/>
                </a:moveTo>
                <a:cubicBezTo>
                  <a:pt x="6526" y="667"/>
                  <a:pt x="7240" y="834"/>
                  <a:pt x="7883" y="1120"/>
                </a:cubicBezTo>
                <a:lnTo>
                  <a:pt x="7883" y="2072"/>
                </a:lnTo>
                <a:lnTo>
                  <a:pt x="6978" y="2620"/>
                </a:lnTo>
                <a:cubicBezTo>
                  <a:pt x="6621" y="2453"/>
                  <a:pt x="6240" y="2406"/>
                  <a:pt x="5811" y="2406"/>
                </a:cubicBezTo>
                <a:cubicBezTo>
                  <a:pt x="5288" y="2406"/>
                  <a:pt x="4811" y="2525"/>
                  <a:pt x="4359" y="2739"/>
                </a:cubicBezTo>
                <a:lnTo>
                  <a:pt x="4359" y="1715"/>
                </a:lnTo>
                <a:lnTo>
                  <a:pt x="3525" y="1215"/>
                </a:lnTo>
                <a:cubicBezTo>
                  <a:pt x="4216" y="858"/>
                  <a:pt x="5026" y="643"/>
                  <a:pt x="5859" y="643"/>
                </a:cubicBezTo>
                <a:close/>
                <a:moveTo>
                  <a:pt x="2835" y="1620"/>
                </a:moveTo>
                <a:lnTo>
                  <a:pt x="3668" y="2096"/>
                </a:lnTo>
                <a:lnTo>
                  <a:pt x="3668" y="3144"/>
                </a:lnTo>
                <a:cubicBezTo>
                  <a:pt x="3001" y="3715"/>
                  <a:pt x="2549" y="4549"/>
                  <a:pt x="2477" y="5502"/>
                </a:cubicBezTo>
                <a:lnTo>
                  <a:pt x="1620" y="5025"/>
                </a:lnTo>
                <a:lnTo>
                  <a:pt x="763" y="5502"/>
                </a:lnTo>
                <a:cubicBezTo>
                  <a:pt x="810" y="3930"/>
                  <a:pt x="1620" y="2525"/>
                  <a:pt x="2835" y="1620"/>
                </a:cubicBezTo>
                <a:close/>
                <a:moveTo>
                  <a:pt x="8526" y="1501"/>
                </a:moveTo>
                <a:cubicBezTo>
                  <a:pt x="9812" y="2310"/>
                  <a:pt x="10693" y="3644"/>
                  <a:pt x="10860" y="5240"/>
                </a:cubicBezTo>
                <a:lnTo>
                  <a:pt x="10027" y="5716"/>
                </a:lnTo>
                <a:lnTo>
                  <a:pt x="9098" y="5192"/>
                </a:lnTo>
                <a:cubicBezTo>
                  <a:pt x="8955" y="4287"/>
                  <a:pt x="8407" y="3501"/>
                  <a:pt x="7669" y="3001"/>
                </a:cubicBezTo>
                <a:lnTo>
                  <a:pt x="8526" y="2501"/>
                </a:lnTo>
                <a:lnTo>
                  <a:pt x="8526" y="1501"/>
                </a:lnTo>
                <a:close/>
                <a:moveTo>
                  <a:pt x="5811" y="3049"/>
                </a:moveTo>
                <a:cubicBezTo>
                  <a:pt x="7312" y="3049"/>
                  <a:pt x="8503" y="4239"/>
                  <a:pt x="8503" y="5740"/>
                </a:cubicBezTo>
                <a:cubicBezTo>
                  <a:pt x="8503" y="7216"/>
                  <a:pt x="7288" y="8407"/>
                  <a:pt x="5811" y="8407"/>
                </a:cubicBezTo>
                <a:cubicBezTo>
                  <a:pt x="4335" y="8407"/>
                  <a:pt x="3144" y="7216"/>
                  <a:pt x="3144" y="5740"/>
                </a:cubicBezTo>
                <a:cubicBezTo>
                  <a:pt x="3144" y="4239"/>
                  <a:pt x="4335" y="3049"/>
                  <a:pt x="5811" y="3049"/>
                </a:cubicBezTo>
                <a:close/>
                <a:moveTo>
                  <a:pt x="9122" y="6002"/>
                </a:moveTo>
                <a:lnTo>
                  <a:pt x="9979" y="6478"/>
                </a:lnTo>
                <a:lnTo>
                  <a:pt x="10860" y="6002"/>
                </a:lnTo>
                <a:lnTo>
                  <a:pt x="10860" y="6002"/>
                </a:lnTo>
                <a:cubicBezTo>
                  <a:pt x="10789" y="7573"/>
                  <a:pt x="9979" y="8978"/>
                  <a:pt x="8764" y="9883"/>
                </a:cubicBezTo>
                <a:lnTo>
                  <a:pt x="7931" y="9407"/>
                </a:lnTo>
                <a:lnTo>
                  <a:pt x="7931" y="8359"/>
                </a:lnTo>
                <a:cubicBezTo>
                  <a:pt x="8622" y="7788"/>
                  <a:pt x="9074" y="6954"/>
                  <a:pt x="9122" y="6002"/>
                </a:cubicBezTo>
                <a:close/>
                <a:moveTo>
                  <a:pt x="1596" y="5787"/>
                </a:moveTo>
                <a:lnTo>
                  <a:pt x="2525" y="6287"/>
                </a:lnTo>
                <a:cubicBezTo>
                  <a:pt x="2668" y="7216"/>
                  <a:pt x="3192" y="8002"/>
                  <a:pt x="3930" y="8502"/>
                </a:cubicBezTo>
                <a:lnTo>
                  <a:pt x="3073" y="9002"/>
                </a:lnTo>
                <a:lnTo>
                  <a:pt x="3073" y="9979"/>
                </a:lnTo>
                <a:cubicBezTo>
                  <a:pt x="1811" y="9217"/>
                  <a:pt x="906" y="7859"/>
                  <a:pt x="763" y="6264"/>
                </a:cubicBezTo>
                <a:lnTo>
                  <a:pt x="1596" y="5787"/>
                </a:lnTo>
                <a:close/>
                <a:moveTo>
                  <a:pt x="7240" y="8764"/>
                </a:moveTo>
                <a:lnTo>
                  <a:pt x="7240" y="9788"/>
                </a:lnTo>
                <a:lnTo>
                  <a:pt x="8074" y="10288"/>
                </a:lnTo>
                <a:cubicBezTo>
                  <a:pt x="7407" y="10645"/>
                  <a:pt x="6597" y="10860"/>
                  <a:pt x="5764" y="10860"/>
                </a:cubicBezTo>
                <a:cubicBezTo>
                  <a:pt x="5073" y="10836"/>
                  <a:pt x="4359" y="10669"/>
                  <a:pt x="3740" y="10384"/>
                </a:cubicBezTo>
                <a:lnTo>
                  <a:pt x="3740" y="9431"/>
                </a:lnTo>
                <a:lnTo>
                  <a:pt x="4621" y="8883"/>
                </a:lnTo>
                <a:cubicBezTo>
                  <a:pt x="4978" y="9050"/>
                  <a:pt x="5383" y="9098"/>
                  <a:pt x="5788" y="9098"/>
                </a:cubicBezTo>
                <a:cubicBezTo>
                  <a:pt x="6312" y="9098"/>
                  <a:pt x="6812" y="8978"/>
                  <a:pt x="7240" y="8764"/>
                </a:cubicBezTo>
                <a:close/>
                <a:moveTo>
                  <a:pt x="5788" y="0"/>
                </a:moveTo>
                <a:cubicBezTo>
                  <a:pt x="4240" y="0"/>
                  <a:pt x="2811" y="596"/>
                  <a:pt x="1715" y="1691"/>
                </a:cubicBezTo>
                <a:cubicBezTo>
                  <a:pt x="644" y="2763"/>
                  <a:pt x="1" y="4216"/>
                  <a:pt x="1" y="5764"/>
                </a:cubicBezTo>
                <a:cubicBezTo>
                  <a:pt x="1" y="7311"/>
                  <a:pt x="596" y="8740"/>
                  <a:pt x="1715" y="9836"/>
                </a:cubicBezTo>
                <a:cubicBezTo>
                  <a:pt x="2787" y="10907"/>
                  <a:pt x="4240" y="11550"/>
                  <a:pt x="5788" y="11550"/>
                </a:cubicBezTo>
                <a:cubicBezTo>
                  <a:pt x="7336" y="11550"/>
                  <a:pt x="8764" y="10955"/>
                  <a:pt x="9860" y="9836"/>
                </a:cubicBezTo>
                <a:cubicBezTo>
                  <a:pt x="10932" y="8764"/>
                  <a:pt x="11575" y="7311"/>
                  <a:pt x="11575" y="5764"/>
                </a:cubicBezTo>
                <a:cubicBezTo>
                  <a:pt x="11575" y="4216"/>
                  <a:pt x="10979" y="2763"/>
                  <a:pt x="9860" y="1691"/>
                </a:cubicBezTo>
                <a:cubicBezTo>
                  <a:pt x="8788" y="620"/>
                  <a:pt x="7336"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2" name="Google Shape;4312;p56"/>
          <p:cNvSpPr/>
          <p:nvPr/>
        </p:nvSpPr>
        <p:spPr>
          <a:xfrm>
            <a:off x="6977424" y="3548938"/>
            <a:ext cx="340537" cy="341243"/>
          </a:xfrm>
          <a:custGeom>
            <a:rect b="b" l="l" r="r" t="t"/>
            <a:pathLst>
              <a:path extrusionOk="0" h="11599" w="11575">
                <a:moveTo>
                  <a:pt x="5811" y="2001"/>
                </a:moveTo>
                <a:cubicBezTo>
                  <a:pt x="6002" y="2001"/>
                  <a:pt x="6192" y="2168"/>
                  <a:pt x="6192" y="2382"/>
                </a:cubicBezTo>
                <a:cubicBezTo>
                  <a:pt x="6192" y="2597"/>
                  <a:pt x="6002" y="2763"/>
                  <a:pt x="5811" y="2763"/>
                </a:cubicBezTo>
                <a:cubicBezTo>
                  <a:pt x="5597" y="2763"/>
                  <a:pt x="5406" y="2597"/>
                  <a:pt x="5406" y="2382"/>
                </a:cubicBezTo>
                <a:cubicBezTo>
                  <a:pt x="5382" y="2168"/>
                  <a:pt x="5573" y="2001"/>
                  <a:pt x="5811" y="2001"/>
                </a:cubicBezTo>
                <a:close/>
                <a:moveTo>
                  <a:pt x="2787" y="1620"/>
                </a:moveTo>
                <a:lnTo>
                  <a:pt x="3358" y="2406"/>
                </a:lnTo>
                <a:lnTo>
                  <a:pt x="2787" y="3216"/>
                </a:lnTo>
                <a:lnTo>
                  <a:pt x="739" y="3216"/>
                </a:lnTo>
                <a:lnTo>
                  <a:pt x="739" y="1620"/>
                </a:lnTo>
                <a:close/>
                <a:moveTo>
                  <a:pt x="5811" y="5383"/>
                </a:moveTo>
                <a:cubicBezTo>
                  <a:pt x="6002" y="5383"/>
                  <a:pt x="6192" y="5574"/>
                  <a:pt x="6192" y="5788"/>
                </a:cubicBezTo>
                <a:cubicBezTo>
                  <a:pt x="6192" y="5978"/>
                  <a:pt x="6002" y="6169"/>
                  <a:pt x="5811" y="6169"/>
                </a:cubicBezTo>
                <a:cubicBezTo>
                  <a:pt x="5597" y="6169"/>
                  <a:pt x="5406" y="5978"/>
                  <a:pt x="5406" y="5788"/>
                </a:cubicBezTo>
                <a:cubicBezTo>
                  <a:pt x="5406" y="5574"/>
                  <a:pt x="5597" y="5383"/>
                  <a:pt x="5811" y="5383"/>
                </a:cubicBezTo>
                <a:close/>
                <a:moveTo>
                  <a:pt x="10860" y="4978"/>
                </a:moveTo>
                <a:lnTo>
                  <a:pt x="10860" y="6574"/>
                </a:lnTo>
                <a:lnTo>
                  <a:pt x="8812" y="6574"/>
                </a:lnTo>
                <a:lnTo>
                  <a:pt x="8240" y="5788"/>
                </a:lnTo>
                <a:lnTo>
                  <a:pt x="8812" y="4978"/>
                </a:lnTo>
                <a:close/>
                <a:moveTo>
                  <a:pt x="5811" y="8765"/>
                </a:moveTo>
                <a:cubicBezTo>
                  <a:pt x="6002" y="8765"/>
                  <a:pt x="6192" y="8931"/>
                  <a:pt x="6192" y="9146"/>
                </a:cubicBezTo>
                <a:cubicBezTo>
                  <a:pt x="6192" y="9360"/>
                  <a:pt x="6002" y="9527"/>
                  <a:pt x="5811" y="9527"/>
                </a:cubicBezTo>
                <a:cubicBezTo>
                  <a:pt x="5597" y="9527"/>
                  <a:pt x="5406" y="9360"/>
                  <a:pt x="5406" y="9146"/>
                </a:cubicBezTo>
                <a:cubicBezTo>
                  <a:pt x="5406" y="8931"/>
                  <a:pt x="5597" y="8765"/>
                  <a:pt x="5811" y="8765"/>
                </a:cubicBezTo>
                <a:close/>
                <a:moveTo>
                  <a:pt x="2787" y="8336"/>
                </a:moveTo>
                <a:lnTo>
                  <a:pt x="3358" y="9146"/>
                </a:lnTo>
                <a:lnTo>
                  <a:pt x="2787" y="9955"/>
                </a:lnTo>
                <a:lnTo>
                  <a:pt x="739" y="9955"/>
                </a:lnTo>
                <a:lnTo>
                  <a:pt x="739" y="8336"/>
                </a:lnTo>
                <a:close/>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1"/>
                </a:lnTo>
                <a:lnTo>
                  <a:pt x="4763" y="9551"/>
                </a:lnTo>
                <a:cubicBezTo>
                  <a:pt x="4882" y="9884"/>
                  <a:pt x="5120" y="10122"/>
                  <a:pt x="5454" y="10241"/>
                </a:cubicBezTo>
                <a:lnTo>
                  <a:pt x="5454" y="11599"/>
                </a:lnTo>
                <a:lnTo>
                  <a:pt x="6121" y="11599"/>
                </a:lnTo>
                <a:lnTo>
                  <a:pt x="6121" y="10241"/>
                </a:lnTo>
                <a:cubicBezTo>
                  <a:pt x="6549" y="10098"/>
                  <a:pt x="6883" y="9717"/>
                  <a:pt x="6883" y="9217"/>
                </a:cubicBezTo>
                <a:cubicBezTo>
                  <a:pt x="6883" y="8741"/>
                  <a:pt x="6573" y="8360"/>
                  <a:pt x="6121" y="8217"/>
                </a:cubicBezTo>
                <a:lnTo>
                  <a:pt x="6121" y="6883"/>
                </a:lnTo>
                <a:cubicBezTo>
                  <a:pt x="6454" y="6764"/>
                  <a:pt x="6692" y="6526"/>
                  <a:pt x="6811" y="6193"/>
                </a:cubicBezTo>
                <a:lnTo>
                  <a:pt x="7669" y="6193"/>
                </a:lnTo>
                <a:lnTo>
                  <a:pt x="8478" y="7312"/>
                </a:lnTo>
                <a:lnTo>
                  <a:pt x="11574" y="7312"/>
                </a:lnTo>
                <a:lnTo>
                  <a:pt x="11574" y="4335"/>
                </a:lnTo>
                <a:lnTo>
                  <a:pt x="8454" y="4335"/>
                </a:lnTo>
                <a:lnTo>
                  <a:pt x="8454" y="4288"/>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3" name="Google Shape;4313;p56"/>
          <p:cNvSpPr/>
          <p:nvPr/>
        </p:nvSpPr>
        <p:spPr>
          <a:xfrm>
            <a:off x="6253314" y="3593096"/>
            <a:ext cx="337742" cy="337712"/>
          </a:xfrm>
          <a:custGeom>
            <a:rect b="b" l="l" r="r" t="t"/>
            <a:pathLst>
              <a:path extrusionOk="0" h="11479" w="11480">
                <a:moveTo>
                  <a:pt x="3216" y="667"/>
                </a:moveTo>
                <a:lnTo>
                  <a:pt x="3216" y="2286"/>
                </a:lnTo>
                <a:lnTo>
                  <a:pt x="668" y="2286"/>
                </a:lnTo>
                <a:lnTo>
                  <a:pt x="668" y="667"/>
                </a:lnTo>
                <a:close/>
                <a:moveTo>
                  <a:pt x="3882" y="1262"/>
                </a:moveTo>
                <a:lnTo>
                  <a:pt x="4668" y="2191"/>
                </a:lnTo>
                <a:lnTo>
                  <a:pt x="4668" y="3406"/>
                </a:lnTo>
                <a:lnTo>
                  <a:pt x="3882" y="2501"/>
                </a:lnTo>
                <a:lnTo>
                  <a:pt x="3882" y="1262"/>
                </a:lnTo>
                <a:close/>
                <a:moveTo>
                  <a:pt x="10003" y="2405"/>
                </a:moveTo>
                <a:lnTo>
                  <a:pt x="10622" y="3215"/>
                </a:lnTo>
                <a:lnTo>
                  <a:pt x="10003" y="4001"/>
                </a:lnTo>
                <a:lnTo>
                  <a:pt x="5335" y="4001"/>
                </a:lnTo>
                <a:lnTo>
                  <a:pt x="5335" y="2405"/>
                </a:lnTo>
                <a:close/>
                <a:moveTo>
                  <a:pt x="3216" y="2929"/>
                </a:moveTo>
                <a:lnTo>
                  <a:pt x="3216" y="4549"/>
                </a:lnTo>
                <a:lnTo>
                  <a:pt x="668" y="4549"/>
                </a:lnTo>
                <a:lnTo>
                  <a:pt x="668" y="2929"/>
                </a:lnTo>
                <a:close/>
                <a:moveTo>
                  <a:pt x="3882" y="3525"/>
                </a:moveTo>
                <a:lnTo>
                  <a:pt x="4668" y="4454"/>
                </a:lnTo>
                <a:lnTo>
                  <a:pt x="4668" y="5668"/>
                </a:lnTo>
                <a:lnTo>
                  <a:pt x="3882" y="4763"/>
                </a:lnTo>
                <a:lnTo>
                  <a:pt x="3882" y="3525"/>
                </a:lnTo>
                <a:close/>
                <a:moveTo>
                  <a:pt x="10003" y="4668"/>
                </a:moveTo>
                <a:lnTo>
                  <a:pt x="10622" y="5478"/>
                </a:lnTo>
                <a:lnTo>
                  <a:pt x="10003" y="6263"/>
                </a:lnTo>
                <a:lnTo>
                  <a:pt x="5335" y="6263"/>
                </a:lnTo>
                <a:lnTo>
                  <a:pt x="5335" y="4668"/>
                </a:lnTo>
                <a:close/>
                <a:moveTo>
                  <a:pt x="3216" y="5239"/>
                </a:moveTo>
                <a:lnTo>
                  <a:pt x="3216" y="6835"/>
                </a:lnTo>
                <a:lnTo>
                  <a:pt x="668" y="6835"/>
                </a:lnTo>
                <a:lnTo>
                  <a:pt x="668" y="5239"/>
                </a:lnTo>
                <a:close/>
                <a:moveTo>
                  <a:pt x="3882" y="5787"/>
                </a:moveTo>
                <a:lnTo>
                  <a:pt x="4668" y="6716"/>
                </a:lnTo>
                <a:lnTo>
                  <a:pt x="4668" y="7930"/>
                </a:lnTo>
                <a:lnTo>
                  <a:pt x="3882" y="7025"/>
                </a:lnTo>
                <a:lnTo>
                  <a:pt x="3882" y="5787"/>
                </a:lnTo>
                <a:close/>
                <a:moveTo>
                  <a:pt x="10003" y="6954"/>
                </a:moveTo>
                <a:lnTo>
                  <a:pt x="10622" y="7764"/>
                </a:lnTo>
                <a:lnTo>
                  <a:pt x="10003" y="8573"/>
                </a:lnTo>
                <a:lnTo>
                  <a:pt x="5335" y="8573"/>
                </a:lnTo>
                <a:lnTo>
                  <a:pt x="5335" y="6954"/>
                </a:lnTo>
                <a:close/>
                <a:moveTo>
                  <a:pt x="3216" y="7478"/>
                </a:moveTo>
                <a:lnTo>
                  <a:pt x="3216" y="9097"/>
                </a:lnTo>
                <a:lnTo>
                  <a:pt x="668" y="9097"/>
                </a:lnTo>
                <a:lnTo>
                  <a:pt x="668" y="7478"/>
                </a:lnTo>
                <a:close/>
                <a:moveTo>
                  <a:pt x="3882" y="8073"/>
                </a:moveTo>
                <a:lnTo>
                  <a:pt x="4668" y="9002"/>
                </a:lnTo>
                <a:lnTo>
                  <a:pt x="4668" y="10217"/>
                </a:lnTo>
                <a:lnTo>
                  <a:pt x="3882" y="9312"/>
                </a:lnTo>
                <a:lnTo>
                  <a:pt x="3882" y="8073"/>
                </a:lnTo>
                <a:close/>
                <a:moveTo>
                  <a:pt x="10003" y="9216"/>
                </a:moveTo>
                <a:lnTo>
                  <a:pt x="10622" y="10026"/>
                </a:lnTo>
                <a:lnTo>
                  <a:pt x="10003" y="10836"/>
                </a:lnTo>
                <a:lnTo>
                  <a:pt x="5335" y="10836"/>
                </a:lnTo>
                <a:lnTo>
                  <a:pt x="5335" y="9216"/>
                </a:lnTo>
                <a:close/>
                <a:moveTo>
                  <a:pt x="1" y="0"/>
                </a:moveTo>
                <a:lnTo>
                  <a:pt x="1" y="9764"/>
                </a:lnTo>
                <a:lnTo>
                  <a:pt x="3382" y="9764"/>
                </a:lnTo>
                <a:lnTo>
                  <a:pt x="4835" y="11479"/>
                </a:lnTo>
                <a:lnTo>
                  <a:pt x="10312" y="11479"/>
                </a:lnTo>
                <a:lnTo>
                  <a:pt x="11479" y="10002"/>
                </a:lnTo>
                <a:lnTo>
                  <a:pt x="10598" y="8859"/>
                </a:lnTo>
                <a:lnTo>
                  <a:pt x="11479" y="7740"/>
                </a:lnTo>
                <a:lnTo>
                  <a:pt x="10598" y="6597"/>
                </a:lnTo>
                <a:lnTo>
                  <a:pt x="11479" y="5478"/>
                </a:lnTo>
                <a:lnTo>
                  <a:pt x="10598" y="4334"/>
                </a:lnTo>
                <a:lnTo>
                  <a:pt x="11479" y="3215"/>
                </a:lnTo>
                <a:lnTo>
                  <a:pt x="10312" y="1715"/>
                </a:lnTo>
                <a:lnTo>
                  <a:pt x="5168" y="1715"/>
                </a:lnTo>
                <a:lnTo>
                  <a:pt x="37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4" name="Google Shape;4314;p56"/>
          <p:cNvSpPr/>
          <p:nvPr/>
        </p:nvSpPr>
        <p:spPr>
          <a:xfrm>
            <a:off x="5541825" y="3553850"/>
            <a:ext cx="280990" cy="342625"/>
          </a:xfrm>
          <a:custGeom>
            <a:rect b="b" l="l" r="r" t="t"/>
            <a:pathLst>
              <a:path extrusionOk="0" h="11646" w="9551">
                <a:moveTo>
                  <a:pt x="7526" y="2192"/>
                </a:moveTo>
                <a:lnTo>
                  <a:pt x="7526" y="2954"/>
                </a:lnTo>
                <a:lnTo>
                  <a:pt x="1525" y="2954"/>
                </a:lnTo>
                <a:lnTo>
                  <a:pt x="1525" y="2192"/>
                </a:lnTo>
                <a:close/>
                <a:moveTo>
                  <a:pt x="8217" y="5407"/>
                </a:moveTo>
                <a:lnTo>
                  <a:pt x="8217" y="6169"/>
                </a:lnTo>
                <a:lnTo>
                  <a:pt x="1525" y="6169"/>
                </a:lnTo>
                <a:lnTo>
                  <a:pt x="1525" y="5407"/>
                </a:lnTo>
                <a:close/>
                <a:moveTo>
                  <a:pt x="8860" y="8598"/>
                </a:moveTo>
                <a:lnTo>
                  <a:pt x="8860" y="9360"/>
                </a:lnTo>
                <a:lnTo>
                  <a:pt x="1501" y="9360"/>
                </a:lnTo>
                <a:lnTo>
                  <a:pt x="1501" y="8598"/>
                </a:lnTo>
                <a:close/>
                <a:moveTo>
                  <a:pt x="1" y="1"/>
                </a:moveTo>
                <a:lnTo>
                  <a:pt x="1" y="691"/>
                </a:lnTo>
                <a:lnTo>
                  <a:pt x="858" y="691"/>
                </a:lnTo>
                <a:lnTo>
                  <a:pt x="858" y="1382"/>
                </a:lnTo>
                <a:lnTo>
                  <a:pt x="1" y="1382"/>
                </a:lnTo>
                <a:lnTo>
                  <a:pt x="1" y="2072"/>
                </a:lnTo>
                <a:lnTo>
                  <a:pt x="858" y="2072"/>
                </a:lnTo>
                <a:lnTo>
                  <a:pt x="858" y="2739"/>
                </a:lnTo>
                <a:lnTo>
                  <a:pt x="1" y="2739"/>
                </a:lnTo>
                <a:lnTo>
                  <a:pt x="1" y="3430"/>
                </a:lnTo>
                <a:lnTo>
                  <a:pt x="858" y="3430"/>
                </a:lnTo>
                <a:lnTo>
                  <a:pt x="858" y="4121"/>
                </a:lnTo>
                <a:lnTo>
                  <a:pt x="1" y="4121"/>
                </a:lnTo>
                <a:lnTo>
                  <a:pt x="1" y="4811"/>
                </a:lnTo>
                <a:lnTo>
                  <a:pt x="858" y="4811"/>
                </a:lnTo>
                <a:lnTo>
                  <a:pt x="858" y="5478"/>
                </a:lnTo>
                <a:lnTo>
                  <a:pt x="1" y="5478"/>
                </a:lnTo>
                <a:lnTo>
                  <a:pt x="1" y="6169"/>
                </a:lnTo>
                <a:lnTo>
                  <a:pt x="858" y="6169"/>
                </a:lnTo>
                <a:lnTo>
                  <a:pt x="858" y="6859"/>
                </a:lnTo>
                <a:lnTo>
                  <a:pt x="1" y="6859"/>
                </a:lnTo>
                <a:lnTo>
                  <a:pt x="1" y="7550"/>
                </a:lnTo>
                <a:lnTo>
                  <a:pt x="858" y="7550"/>
                </a:lnTo>
                <a:lnTo>
                  <a:pt x="858" y="8217"/>
                </a:lnTo>
                <a:lnTo>
                  <a:pt x="1" y="8217"/>
                </a:lnTo>
                <a:lnTo>
                  <a:pt x="1" y="8907"/>
                </a:lnTo>
                <a:lnTo>
                  <a:pt x="858" y="8907"/>
                </a:lnTo>
                <a:lnTo>
                  <a:pt x="858" y="9598"/>
                </a:lnTo>
                <a:lnTo>
                  <a:pt x="1" y="9598"/>
                </a:lnTo>
                <a:lnTo>
                  <a:pt x="1" y="10288"/>
                </a:lnTo>
                <a:lnTo>
                  <a:pt x="858" y="10288"/>
                </a:lnTo>
                <a:lnTo>
                  <a:pt x="858" y="10955"/>
                </a:lnTo>
                <a:lnTo>
                  <a:pt x="1" y="10955"/>
                </a:lnTo>
                <a:lnTo>
                  <a:pt x="1" y="11646"/>
                </a:lnTo>
                <a:lnTo>
                  <a:pt x="1525" y="11646"/>
                </a:lnTo>
                <a:lnTo>
                  <a:pt x="1525" y="10169"/>
                </a:lnTo>
                <a:lnTo>
                  <a:pt x="9550" y="10169"/>
                </a:lnTo>
                <a:lnTo>
                  <a:pt x="9550" y="7907"/>
                </a:lnTo>
                <a:lnTo>
                  <a:pt x="1525" y="7907"/>
                </a:lnTo>
                <a:lnTo>
                  <a:pt x="1525" y="6859"/>
                </a:lnTo>
                <a:lnTo>
                  <a:pt x="8907" y="6859"/>
                </a:lnTo>
                <a:lnTo>
                  <a:pt x="8907" y="4716"/>
                </a:lnTo>
                <a:lnTo>
                  <a:pt x="1525" y="4716"/>
                </a:lnTo>
                <a:lnTo>
                  <a:pt x="1525" y="3644"/>
                </a:lnTo>
                <a:lnTo>
                  <a:pt x="8217" y="3644"/>
                </a:lnTo>
                <a:lnTo>
                  <a:pt x="8217" y="1501"/>
                </a:lnTo>
                <a:lnTo>
                  <a:pt x="1525" y="1501"/>
                </a:lnTo>
                <a:lnTo>
                  <a:pt x="1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15" name="Google Shape;4315;p56"/>
          <p:cNvGrpSpPr/>
          <p:nvPr/>
        </p:nvGrpSpPr>
        <p:grpSpPr>
          <a:xfrm>
            <a:off x="4780588" y="3600098"/>
            <a:ext cx="338448" cy="280283"/>
            <a:chOff x="4704388" y="3600098"/>
            <a:chExt cx="338448" cy="280283"/>
          </a:xfrm>
        </p:grpSpPr>
        <p:sp>
          <p:nvSpPr>
            <p:cNvPr id="4316" name="Google Shape;4316;p56"/>
            <p:cNvSpPr/>
            <p:nvPr/>
          </p:nvSpPr>
          <p:spPr>
            <a:xfrm>
              <a:off x="4704388" y="3705891"/>
              <a:ext cx="338448" cy="174490"/>
            </a:xfrm>
            <a:custGeom>
              <a:rect b="b" l="l" r="r" t="t"/>
              <a:pathLst>
                <a:path extrusionOk="0" h="5931" w="11504">
                  <a:moveTo>
                    <a:pt x="2573" y="2263"/>
                  </a:moveTo>
                  <a:lnTo>
                    <a:pt x="2954" y="2620"/>
                  </a:lnTo>
                  <a:lnTo>
                    <a:pt x="2954" y="5240"/>
                  </a:lnTo>
                  <a:lnTo>
                    <a:pt x="2192" y="5240"/>
                  </a:lnTo>
                  <a:lnTo>
                    <a:pt x="2192" y="2620"/>
                  </a:lnTo>
                  <a:lnTo>
                    <a:pt x="2573" y="2263"/>
                  </a:lnTo>
                  <a:close/>
                  <a:moveTo>
                    <a:pt x="5764" y="1572"/>
                  </a:moveTo>
                  <a:lnTo>
                    <a:pt x="6145" y="1929"/>
                  </a:lnTo>
                  <a:lnTo>
                    <a:pt x="6145" y="5240"/>
                  </a:lnTo>
                  <a:lnTo>
                    <a:pt x="5359" y="5240"/>
                  </a:lnTo>
                  <a:lnTo>
                    <a:pt x="5359" y="1929"/>
                  </a:lnTo>
                  <a:lnTo>
                    <a:pt x="5764" y="1572"/>
                  </a:lnTo>
                  <a:close/>
                  <a:moveTo>
                    <a:pt x="8931" y="929"/>
                  </a:moveTo>
                  <a:lnTo>
                    <a:pt x="9312" y="1286"/>
                  </a:lnTo>
                  <a:lnTo>
                    <a:pt x="9312" y="5240"/>
                  </a:lnTo>
                  <a:lnTo>
                    <a:pt x="8550" y="5240"/>
                  </a:lnTo>
                  <a:lnTo>
                    <a:pt x="8550" y="1286"/>
                  </a:lnTo>
                  <a:lnTo>
                    <a:pt x="8931" y="929"/>
                  </a:lnTo>
                  <a:close/>
                  <a:moveTo>
                    <a:pt x="8931" y="0"/>
                  </a:moveTo>
                  <a:lnTo>
                    <a:pt x="7860" y="977"/>
                  </a:lnTo>
                  <a:lnTo>
                    <a:pt x="7860" y="5240"/>
                  </a:lnTo>
                  <a:lnTo>
                    <a:pt x="6836" y="5240"/>
                  </a:lnTo>
                  <a:lnTo>
                    <a:pt x="6836" y="1667"/>
                  </a:lnTo>
                  <a:lnTo>
                    <a:pt x="5740" y="691"/>
                  </a:lnTo>
                  <a:lnTo>
                    <a:pt x="4669" y="1667"/>
                  </a:lnTo>
                  <a:lnTo>
                    <a:pt x="4669" y="5240"/>
                  </a:lnTo>
                  <a:lnTo>
                    <a:pt x="3645" y="5240"/>
                  </a:lnTo>
                  <a:lnTo>
                    <a:pt x="3645" y="2310"/>
                  </a:lnTo>
                  <a:lnTo>
                    <a:pt x="2573" y="1334"/>
                  </a:lnTo>
                  <a:lnTo>
                    <a:pt x="1501" y="2310"/>
                  </a:lnTo>
                  <a:lnTo>
                    <a:pt x="1501" y="5240"/>
                  </a:lnTo>
                  <a:lnTo>
                    <a:pt x="1" y="5240"/>
                  </a:lnTo>
                  <a:lnTo>
                    <a:pt x="1" y="5930"/>
                  </a:lnTo>
                  <a:lnTo>
                    <a:pt x="11503" y="5930"/>
                  </a:lnTo>
                  <a:lnTo>
                    <a:pt x="11503" y="5240"/>
                  </a:lnTo>
                  <a:lnTo>
                    <a:pt x="10003" y="5240"/>
                  </a:lnTo>
                  <a:lnTo>
                    <a:pt x="10003" y="977"/>
                  </a:lnTo>
                  <a:lnTo>
                    <a:pt x="89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7" name="Google Shape;4317;p56"/>
            <p:cNvSpPr/>
            <p:nvPr/>
          </p:nvSpPr>
          <p:spPr>
            <a:xfrm>
              <a:off x="4748546" y="3692564"/>
              <a:ext cx="63076" cy="56104"/>
            </a:xfrm>
            <a:custGeom>
              <a:rect b="b" l="l" r="r" t="t"/>
              <a:pathLst>
                <a:path extrusionOk="0" h="1907"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8" name="Google Shape;4318;p56"/>
            <p:cNvSpPr/>
            <p:nvPr/>
          </p:nvSpPr>
          <p:spPr>
            <a:xfrm>
              <a:off x="4748546" y="3640020"/>
              <a:ext cx="63076" cy="56075"/>
            </a:xfrm>
            <a:custGeom>
              <a:rect b="b" l="l" r="r" t="t"/>
              <a:pathLst>
                <a:path extrusionOk="0" h="1906"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9" name="Google Shape;4319;p56"/>
            <p:cNvSpPr/>
            <p:nvPr/>
          </p:nvSpPr>
          <p:spPr>
            <a:xfrm>
              <a:off x="4841718" y="3672264"/>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0" name="Google Shape;4320;p56"/>
            <p:cNvSpPr/>
            <p:nvPr/>
          </p:nvSpPr>
          <p:spPr>
            <a:xfrm>
              <a:off x="4841718" y="3619721"/>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1" name="Google Shape;4321;p56"/>
            <p:cNvSpPr/>
            <p:nvPr/>
          </p:nvSpPr>
          <p:spPr>
            <a:xfrm>
              <a:off x="4935596" y="3653347"/>
              <a:ext cx="63106" cy="56075"/>
            </a:xfrm>
            <a:custGeom>
              <a:rect b="b" l="l" r="r" t="t"/>
              <a:pathLst>
                <a:path extrusionOk="0" h="1906" w="2145">
                  <a:moveTo>
                    <a:pt x="1072" y="0"/>
                  </a:moveTo>
                  <a:lnTo>
                    <a:pt x="1" y="977"/>
                  </a:lnTo>
                  <a:lnTo>
                    <a:pt x="1" y="1905"/>
                  </a:lnTo>
                  <a:lnTo>
                    <a:pt x="1072" y="929"/>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2" name="Google Shape;4322;p56"/>
            <p:cNvSpPr/>
            <p:nvPr/>
          </p:nvSpPr>
          <p:spPr>
            <a:xfrm>
              <a:off x="4935596" y="3600098"/>
              <a:ext cx="63106" cy="56075"/>
            </a:xfrm>
            <a:custGeom>
              <a:rect b="b" l="l" r="r" t="t"/>
              <a:pathLst>
                <a:path extrusionOk="0" h="1906" w="2145">
                  <a:moveTo>
                    <a:pt x="1072" y="0"/>
                  </a:moveTo>
                  <a:lnTo>
                    <a:pt x="1" y="977"/>
                  </a:lnTo>
                  <a:lnTo>
                    <a:pt x="1" y="1906"/>
                  </a:lnTo>
                  <a:lnTo>
                    <a:pt x="1072" y="905"/>
                  </a:lnTo>
                  <a:lnTo>
                    <a:pt x="2144" y="1906"/>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23" name="Google Shape;4323;p56"/>
          <p:cNvSpPr/>
          <p:nvPr/>
        </p:nvSpPr>
        <p:spPr>
          <a:xfrm>
            <a:off x="4046005" y="3582446"/>
            <a:ext cx="339830" cy="288816"/>
          </a:xfrm>
          <a:custGeom>
            <a:rect b="b" l="l" r="r" t="t"/>
            <a:pathLst>
              <a:path extrusionOk="0" h="9817" w="11551">
                <a:moveTo>
                  <a:pt x="9859" y="672"/>
                </a:moveTo>
                <a:cubicBezTo>
                  <a:pt x="10383" y="672"/>
                  <a:pt x="10836" y="1124"/>
                  <a:pt x="10836" y="1672"/>
                </a:cubicBezTo>
                <a:cubicBezTo>
                  <a:pt x="10836" y="2196"/>
                  <a:pt x="10383" y="2648"/>
                  <a:pt x="9859" y="2648"/>
                </a:cubicBezTo>
                <a:cubicBezTo>
                  <a:pt x="9312" y="2648"/>
                  <a:pt x="8883" y="2196"/>
                  <a:pt x="8883" y="1672"/>
                </a:cubicBezTo>
                <a:cubicBezTo>
                  <a:pt x="8883" y="1124"/>
                  <a:pt x="9312" y="672"/>
                  <a:pt x="9859" y="672"/>
                </a:cubicBezTo>
                <a:close/>
                <a:moveTo>
                  <a:pt x="3906" y="3029"/>
                </a:moveTo>
                <a:cubicBezTo>
                  <a:pt x="4120" y="3029"/>
                  <a:pt x="4287" y="3220"/>
                  <a:pt x="4287" y="3410"/>
                </a:cubicBezTo>
                <a:cubicBezTo>
                  <a:pt x="4287" y="3625"/>
                  <a:pt x="4120" y="3792"/>
                  <a:pt x="3906" y="3792"/>
                </a:cubicBezTo>
                <a:cubicBezTo>
                  <a:pt x="3691" y="3792"/>
                  <a:pt x="3525" y="3625"/>
                  <a:pt x="3525" y="3410"/>
                </a:cubicBezTo>
                <a:cubicBezTo>
                  <a:pt x="3525" y="3220"/>
                  <a:pt x="3668" y="3029"/>
                  <a:pt x="3906" y="3029"/>
                </a:cubicBezTo>
                <a:close/>
                <a:moveTo>
                  <a:pt x="6811" y="5959"/>
                </a:moveTo>
                <a:cubicBezTo>
                  <a:pt x="7025" y="5959"/>
                  <a:pt x="7216" y="6125"/>
                  <a:pt x="7216" y="6340"/>
                </a:cubicBezTo>
                <a:cubicBezTo>
                  <a:pt x="7216" y="6554"/>
                  <a:pt x="7025" y="6721"/>
                  <a:pt x="6811" y="6721"/>
                </a:cubicBezTo>
                <a:cubicBezTo>
                  <a:pt x="6621" y="6721"/>
                  <a:pt x="6430" y="6554"/>
                  <a:pt x="6430" y="6340"/>
                </a:cubicBezTo>
                <a:cubicBezTo>
                  <a:pt x="6430" y="6125"/>
                  <a:pt x="6621" y="5959"/>
                  <a:pt x="6811" y="5959"/>
                </a:cubicBezTo>
                <a:close/>
                <a:moveTo>
                  <a:pt x="1072" y="7054"/>
                </a:moveTo>
                <a:cubicBezTo>
                  <a:pt x="1286" y="7054"/>
                  <a:pt x="1453" y="7221"/>
                  <a:pt x="1453" y="7435"/>
                </a:cubicBezTo>
                <a:cubicBezTo>
                  <a:pt x="1453" y="7649"/>
                  <a:pt x="1286" y="7816"/>
                  <a:pt x="1072" y="7816"/>
                </a:cubicBezTo>
                <a:cubicBezTo>
                  <a:pt x="857" y="7816"/>
                  <a:pt x="691" y="7649"/>
                  <a:pt x="691" y="7435"/>
                </a:cubicBezTo>
                <a:cubicBezTo>
                  <a:pt x="691" y="7221"/>
                  <a:pt x="857" y="7054"/>
                  <a:pt x="1072" y="7054"/>
                </a:cubicBezTo>
                <a:close/>
                <a:moveTo>
                  <a:pt x="3334" y="4315"/>
                </a:moveTo>
                <a:cubicBezTo>
                  <a:pt x="3406" y="4363"/>
                  <a:pt x="3477" y="4387"/>
                  <a:pt x="3572" y="4435"/>
                </a:cubicBezTo>
                <a:lnTo>
                  <a:pt x="3572" y="9126"/>
                </a:lnTo>
                <a:lnTo>
                  <a:pt x="1429" y="9126"/>
                </a:lnTo>
                <a:lnTo>
                  <a:pt x="1429" y="8435"/>
                </a:lnTo>
                <a:cubicBezTo>
                  <a:pt x="1858" y="8292"/>
                  <a:pt x="2143" y="7911"/>
                  <a:pt x="2143" y="7435"/>
                </a:cubicBezTo>
                <a:cubicBezTo>
                  <a:pt x="2143" y="7126"/>
                  <a:pt x="2024" y="6864"/>
                  <a:pt x="1810" y="6649"/>
                </a:cubicBezTo>
                <a:lnTo>
                  <a:pt x="3334" y="4315"/>
                </a:lnTo>
                <a:close/>
                <a:moveTo>
                  <a:pt x="4501" y="4292"/>
                </a:moveTo>
                <a:lnTo>
                  <a:pt x="5859" y="5863"/>
                </a:lnTo>
                <a:cubicBezTo>
                  <a:pt x="5787" y="6006"/>
                  <a:pt x="5739" y="6149"/>
                  <a:pt x="5739" y="6340"/>
                </a:cubicBezTo>
                <a:cubicBezTo>
                  <a:pt x="5739" y="6816"/>
                  <a:pt x="6049" y="7197"/>
                  <a:pt x="6501" y="7340"/>
                </a:cubicBezTo>
                <a:lnTo>
                  <a:pt x="6501" y="9126"/>
                </a:lnTo>
                <a:lnTo>
                  <a:pt x="4263" y="9126"/>
                </a:lnTo>
                <a:lnTo>
                  <a:pt x="4263" y="4435"/>
                </a:lnTo>
                <a:lnTo>
                  <a:pt x="4239" y="4435"/>
                </a:lnTo>
                <a:cubicBezTo>
                  <a:pt x="4311" y="4411"/>
                  <a:pt x="4430" y="4339"/>
                  <a:pt x="4501" y="4292"/>
                </a:cubicBezTo>
                <a:close/>
                <a:moveTo>
                  <a:pt x="9288" y="3220"/>
                </a:moveTo>
                <a:cubicBezTo>
                  <a:pt x="9383" y="3244"/>
                  <a:pt x="9478" y="3268"/>
                  <a:pt x="9526" y="3268"/>
                </a:cubicBezTo>
                <a:lnTo>
                  <a:pt x="9526" y="9126"/>
                </a:lnTo>
                <a:lnTo>
                  <a:pt x="7144" y="9126"/>
                </a:lnTo>
                <a:lnTo>
                  <a:pt x="7144" y="7340"/>
                </a:lnTo>
                <a:cubicBezTo>
                  <a:pt x="7573" y="7197"/>
                  <a:pt x="7883" y="6816"/>
                  <a:pt x="7883" y="6340"/>
                </a:cubicBezTo>
                <a:cubicBezTo>
                  <a:pt x="7883" y="6102"/>
                  <a:pt x="7811" y="5863"/>
                  <a:pt x="7645" y="5673"/>
                </a:cubicBezTo>
                <a:lnTo>
                  <a:pt x="9288" y="3220"/>
                </a:lnTo>
                <a:close/>
                <a:moveTo>
                  <a:pt x="9858" y="1"/>
                </a:moveTo>
                <a:cubicBezTo>
                  <a:pt x="8961" y="1"/>
                  <a:pt x="8240" y="758"/>
                  <a:pt x="8240" y="1624"/>
                </a:cubicBezTo>
                <a:cubicBezTo>
                  <a:pt x="8240" y="2101"/>
                  <a:pt x="8454" y="2529"/>
                  <a:pt x="8764" y="2815"/>
                </a:cubicBezTo>
                <a:lnTo>
                  <a:pt x="7121" y="5292"/>
                </a:lnTo>
                <a:cubicBezTo>
                  <a:pt x="7025" y="5268"/>
                  <a:pt x="6930" y="5268"/>
                  <a:pt x="6859" y="5268"/>
                </a:cubicBezTo>
                <a:cubicBezTo>
                  <a:pt x="6668" y="5268"/>
                  <a:pt x="6525" y="5292"/>
                  <a:pt x="6382" y="5387"/>
                </a:cubicBezTo>
                <a:lnTo>
                  <a:pt x="4954" y="3720"/>
                </a:lnTo>
                <a:cubicBezTo>
                  <a:pt x="4977" y="3601"/>
                  <a:pt x="5001" y="3458"/>
                  <a:pt x="4977" y="3291"/>
                </a:cubicBezTo>
                <a:cubicBezTo>
                  <a:pt x="4906" y="2791"/>
                  <a:pt x="4501" y="2386"/>
                  <a:pt x="4001" y="2339"/>
                </a:cubicBezTo>
                <a:cubicBezTo>
                  <a:pt x="3986" y="2338"/>
                  <a:pt x="3970" y="2338"/>
                  <a:pt x="3955" y="2338"/>
                </a:cubicBezTo>
                <a:cubicBezTo>
                  <a:pt x="3334" y="2338"/>
                  <a:pt x="2858" y="2806"/>
                  <a:pt x="2858" y="3410"/>
                </a:cubicBezTo>
                <a:cubicBezTo>
                  <a:pt x="2858" y="3530"/>
                  <a:pt x="2882" y="3649"/>
                  <a:pt x="2906" y="3744"/>
                </a:cubicBezTo>
                <a:lnTo>
                  <a:pt x="1215" y="6363"/>
                </a:lnTo>
                <a:lnTo>
                  <a:pt x="1096" y="6363"/>
                </a:lnTo>
                <a:cubicBezTo>
                  <a:pt x="500" y="6363"/>
                  <a:pt x="24" y="6840"/>
                  <a:pt x="24" y="7435"/>
                </a:cubicBezTo>
                <a:cubicBezTo>
                  <a:pt x="24" y="7911"/>
                  <a:pt x="334" y="8292"/>
                  <a:pt x="786" y="8435"/>
                </a:cubicBezTo>
                <a:lnTo>
                  <a:pt x="786" y="9126"/>
                </a:lnTo>
                <a:lnTo>
                  <a:pt x="0" y="9126"/>
                </a:lnTo>
                <a:lnTo>
                  <a:pt x="0" y="9817"/>
                </a:lnTo>
                <a:lnTo>
                  <a:pt x="11503" y="9817"/>
                </a:lnTo>
                <a:lnTo>
                  <a:pt x="11503" y="9126"/>
                </a:lnTo>
                <a:lnTo>
                  <a:pt x="10193" y="9126"/>
                </a:lnTo>
                <a:lnTo>
                  <a:pt x="10193" y="3268"/>
                </a:lnTo>
                <a:lnTo>
                  <a:pt x="10217" y="3268"/>
                </a:lnTo>
                <a:cubicBezTo>
                  <a:pt x="10979" y="3125"/>
                  <a:pt x="11550" y="2410"/>
                  <a:pt x="11526" y="1577"/>
                </a:cubicBezTo>
                <a:cubicBezTo>
                  <a:pt x="11503" y="743"/>
                  <a:pt x="10812" y="53"/>
                  <a:pt x="9978" y="5"/>
                </a:cubicBezTo>
                <a:cubicBezTo>
                  <a:pt x="9938" y="2"/>
                  <a:pt x="9898" y="1"/>
                  <a:pt x="9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4" name="Google Shape;4324;p56"/>
          <p:cNvSpPr/>
          <p:nvPr/>
        </p:nvSpPr>
        <p:spPr>
          <a:xfrm>
            <a:off x="3328896" y="3561558"/>
            <a:ext cx="245245" cy="339830"/>
          </a:xfrm>
          <a:custGeom>
            <a:rect b="b" l="l" r="r" t="t"/>
            <a:pathLst>
              <a:path extrusionOk="0" h="11551" w="8336">
                <a:moveTo>
                  <a:pt x="4168" y="786"/>
                </a:moveTo>
                <a:lnTo>
                  <a:pt x="6931" y="2311"/>
                </a:lnTo>
                <a:lnTo>
                  <a:pt x="4168" y="3835"/>
                </a:lnTo>
                <a:lnTo>
                  <a:pt x="1406" y="2311"/>
                </a:lnTo>
                <a:lnTo>
                  <a:pt x="4168" y="786"/>
                </a:lnTo>
                <a:close/>
                <a:moveTo>
                  <a:pt x="5526" y="3835"/>
                </a:moveTo>
                <a:lnTo>
                  <a:pt x="6931" y="4597"/>
                </a:lnTo>
                <a:lnTo>
                  <a:pt x="4168" y="6121"/>
                </a:lnTo>
                <a:lnTo>
                  <a:pt x="1406" y="4597"/>
                </a:lnTo>
                <a:lnTo>
                  <a:pt x="2787" y="3835"/>
                </a:lnTo>
                <a:lnTo>
                  <a:pt x="4168" y="4573"/>
                </a:lnTo>
                <a:lnTo>
                  <a:pt x="5526" y="3835"/>
                </a:lnTo>
                <a:close/>
                <a:moveTo>
                  <a:pt x="5526" y="6145"/>
                </a:moveTo>
                <a:lnTo>
                  <a:pt x="6931" y="6931"/>
                </a:lnTo>
                <a:lnTo>
                  <a:pt x="4168" y="8431"/>
                </a:lnTo>
                <a:lnTo>
                  <a:pt x="1406" y="6931"/>
                </a:lnTo>
                <a:lnTo>
                  <a:pt x="2787" y="6145"/>
                </a:lnTo>
                <a:lnTo>
                  <a:pt x="4168" y="6907"/>
                </a:lnTo>
                <a:lnTo>
                  <a:pt x="5526" y="6145"/>
                </a:lnTo>
                <a:close/>
                <a:moveTo>
                  <a:pt x="5526" y="8455"/>
                </a:moveTo>
                <a:lnTo>
                  <a:pt x="6931" y="9217"/>
                </a:lnTo>
                <a:lnTo>
                  <a:pt x="4168" y="10741"/>
                </a:lnTo>
                <a:lnTo>
                  <a:pt x="1406" y="9217"/>
                </a:lnTo>
                <a:lnTo>
                  <a:pt x="2787" y="8455"/>
                </a:lnTo>
                <a:lnTo>
                  <a:pt x="4168" y="9193"/>
                </a:lnTo>
                <a:lnTo>
                  <a:pt x="5526" y="8455"/>
                </a:lnTo>
                <a:close/>
                <a:moveTo>
                  <a:pt x="4168" y="1"/>
                </a:moveTo>
                <a:lnTo>
                  <a:pt x="1" y="2287"/>
                </a:lnTo>
                <a:lnTo>
                  <a:pt x="2120" y="3454"/>
                </a:lnTo>
                <a:lnTo>
                  <a:pt x="1" y="4597"/>
                </a:lnTo>
                <a:lnTo>
                  <a:pt x="2120" y="5764"/>
                </a:lnTo>
                <a:lnTo>
                  <a:pt x="1" y="6931"/>
                </a:lnTo>
                <a:lnTo>
                  <a:pt x="2120" y="8097"/>
                </a:lnTo>
                <a:lnTo>
                  <a:pt x="1" y="9241"/>
                </a:lnTo>
                <a:lnTo>
                  <a:pt x="4168" y="11551"/>
                </a:lnTo>
                <a:lnTo>
                  <a:pt x="8336" y="9241"/>
                </a:lnTo>
                <a:lnTo>
                  <a:pt x="6216" y="8097"/>
                </a:lnTo>
                <a:lnTo>
                  <a:pt x="8336" y="6931"/>
                </a:lnTo>
                <a:lnTo>
                  <a:pt x="6216" y="5764"/>
                </a:lnTo>
                <a:lnTo>
                  <a:pt x="8336" y="4597"/>
                </a:lnTo>
                <a:lnTo>
                  <a:pt x="6216" y="3454"/>
                </a:lnTo>
                <a:lnTo>
                  <a:pt x="8336" y="2287"/>
                </a:ln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25" name="Google Shape;4325;p56"/>
          <p:cNvGrpSpPr/>
          <p:nvPr/>
        </p:nvGrpSpPr>
        <p:grpSpPr>
          <a:xfrm>
            <a:off x="2581692" y="3577680"/>
            <a:ext cx="339121" cy="336388"/>
            <a:chOff x="2962692" y="3577680"/>
            <a:chExt cx="339121" cy="336388"/>
          </a:xfrm>
        </p:grpSpPr>
        <p:sp>
          <p:nvSpPr>
            <p:cNvPr id="4326" name="Google Shape;4326;p56"/>
            <p:cNvSpPr/>
            <p:nvPr/>
          </p:nvSpPr>
          <p:spPr>
            <a:xfrm>
              <a:off x="2962692" y="3577680"/>
              <a:ext cx="98116" cy="336388"/>
            </a:xfrm>
            <a:custGeom>
              <a:rect b="b" l="l" r="r" t="t"/>
              <a:pathLst>
                <a:path extrusionOk="0" h="11434" w="3335">
                  <a:moveTo>
                    <a:pt x="2048" y="667"/>
                  </a:moveTo>
                  <a:lnTo>
                    <a:pt x="2048" y="4739"/>
                  </a:lnTo>
                  <a:cubicBezTo>
                    <a:pt x="1929" y="4692"/>
                    <a:pt x="1786" y="4644"/>
                    <a:pt x="1667" y="4644"/>
                  </a:cubicBezTo>
                  <a:cubicBezTo>
                    <a:pt x="1524" y="4644"/>
                    <a:pt x="1405" y="4692"/>
                    <a:pt x="1286" y="4739"/>
                  </a:cubicBezTo>
                  <a:lnTo>
                    <a:pt x="1286" y="667"/>
                  </a:lnTo>
                  <a:close/>
                  <a:moveTo>
                    <a:pt x="1655" y="5357"/>
                  </a:moveTo>
                  <a:cubicBezTo>
                    <a:pt x="1667" y="5357"/>
                    <a:pt x="1679" y="5357"/>
                    <a:pt x="1691" y="5359"/>
                  </a:cubicBezTo>
                  <a:cubicBezTo>
                    <a:pt x="1905" y="5406"/>
                    <a:pt x="2048" y="5573"/>
                    <a:pt x="2048" y="5763"/>
                  </a:cubicBezTo>
                  <a:lnTo>
                    <a:pt x="2048" y="8192"/>
                  </a:lnTo>
                  <a:cubicBezTo>
                    <a:pt x="1929" y="8169"/>
                    <a:pt x="1786" y="8145"/>
                    <a:pt x="1667" y="8145"/>
                  </a:cubicBezTo>
                  <a:cubicBezTo>
                    <a:pt x="1524" y="8145"/>
                    <a:pt x="1405" y="8169"/>
                    <a:pt x="1286" y="8192"/>
                  </a:cubicBezTo>
                  <a:lnTo>
                    <a:pt x="1286" y="5763"/>
                  </a:lnTo>
                  <a:cubicBezTo>
                    <a:pt x="1286" y="5539"/>
                    <a:pt x="1456" y="5357"/>
                    <a:pt x="1655" y="5357"/>
                  </a:cubicBezTo>
                  <a:close/>
                  <a:moveTo>
                    <a:pt x="1667" y="8812"/>
                  </a:moveTo>
                  <a:cubicBezTo>
                    <a:pt x="2215" y="8812"/>
                    <a:pt x="2644" y="9264"/>
                    <a:pt x="2644" y="9812"/>
                  </a:cubicBezTo>
                  <a:cubicBezTo>
                    <a:pt x="2644" y="10336"/>
                    <a:pt x="2215" y="10788"/>
                    <a:pt x="1667" y="10788"/>
                  </a:cubicBezTo>
                  <a:cubicBezTo>
                    <a:pt x="1119" y="10788"/>
                    <a:pt x="691" y="10336"/>
                    <a:pt x="691" y="9812"/>
                  </a:cubicBezTo>
                  <a:cubicBezTo>
                    <a:pt x="691" y="9264"/>
                    <a:pt x="1119" y="8812"/>
                    <a:pt x="1667" y="8812"/>
                  </a:cubicBezTo>
                  <a:close/>
                  <a:moveTo>
                    <a:pt x="596" y="0"/>
                  </a:moveTo>
                  <a:lnTo>
                    <a:pt x="596" y="8550"/>
                  </a:lnTo>
                  <a:cubicBezTo>
                    <a:pt x="238" y="8883"/>
                    <a:pt x="0" y="9359"/>
                    <a:pt x="0" y="9859"/>
                  </a:cubicBezTo>
                  <a:cubicBezTo>
                    <a:pt x="24" y="10717"/>
                    <a:pt x="738" y="11431"/>
                    <a:pt x="1620" y="11431"/>
                  </a:cubicBezTo>
                  <a:cubicBezTo>
                    <a:pt x="1646" y="11433"/>
                    <a:pt x="1673" y="11433"/>
                    <a:pt x="1700" y="11433"/>
                  </a:cubicBezTo>
                  <a:cubicBezTo>
                    <a:pt x="2571" y="11433"/>
                    <a:pt x="3310" y="10690"/>
                    <a:pt x="3310"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7" name="Google Shape;4327;p56"/>
            <p:cNvSpPr/>
            <p:nvPr/>
          </p:nvSpPr>
          <p:spPr>
            <a:xfrm>
              <a:off x="3203697" y="3577680"/>
              <a:ext cx="98116" cy="336388"/>
            </a:xfrm>
            <a:custGeom>
              <a:rect b="b" l="l" r="r" t="t"/>
              <a:pathLst>
                <a:path extrusionOk="0" h="11434" w="3335">
                  <a:moveTo>
                    <a:pt x="2072" y="667"/>
                  </a:moveTo>
                  <a:lnTo>
                    <a:pt x="2072" y="3287"/>
                  </a:lnTo>
                  <a:cubicBezTo>
                    <a:pt x="1953" y="3215"/>
                    <a:pt x="1810" y="3191"/>
                    <a:pt x="1691" y="3191"/>
                  </a:cubicBezTo>
                  <a:cubicBezTo>
                    <a:pt x="1548" y="3191"/>
                    <a:pt x="1429" y="3215"/>
                    <a:pt x="1310" y="3287"/>
                  </a:cubicBezTo>
                  <a:lnTo>
                    <a:pt x="1310" y="667"/>
                  </a:lnTo>
                  <a:close/>
                  <a:moveTo>
                    <a:pt x="1650" y="3904"/>
                  </a:moveTo>
                  <a:cubicBezTo>
                    <a:pt x="1664" y="3904"/>
                    <a:pt x="1678" y="3904"/>
                    <a:pt x="1691" y="3906"/>
                  </a:cubicBezTo>
                  <a:cubicBezTo>
                    <a:pt x="1906" y="3930"/>
                    <a:pt x="2048" y="4120"/>
                    <a:pt x="2048" y="4287"/>
                  </a:cubicBezTo>
                  <a:lnTo>
                    <a:pt x="2048" y="8192"/>
                  </a:lnTo>
                  <a:cubicBezTo>
                    <a:pt x="1929" y="8169"/>
                    <a:pt x="1786" y="8145"/>
                    <a:pt x="1667" y="8145"/>
                  </a:cubicBezTo>
                  <a:cubicBezTo>
                    <a:pt x="1501" y="8145"/>
                    <a:pt x="1382" y="8169"/>
                    <a:pt x="1263" y="8192"/>
                  </a:cubicBezTo>
                  <a:lnTo>
                    <a:pt x="1263" y="4287"/>
                  </a:lnTo>
                  <a:cubicBezTo>
                    <a:pt x="1263" y="4064"/>
                    <a:pt x="1450" y="3904"/>
                    <a:pt x="1650" y="3904"/>
                  </a:cubicBezTo>
                  <a:close/>
                  <a:moveTo>
                    <a:pt x="1667" y="8812"/>
                  </a:moveTo>
                  <a:cubicBezTo>
                    <a:pt x="2191" y="8812"/>
                    <a:pt x="2644" y="9264"/>
                    <a:pt x="2644" y="9812"/>
                  </a:cubicBezTo>
                  <a:cubicBezTo>
                    <a:pt x="2644" y="10336"/>
                    <a:pt x="2191" y="10788"/>
                    <a:pt x="1667" y="10788"/>
                  </a:cubicBezTo>
                  <a:cubicBezTo>
                    <a:pt x="1120" y="10788"/>
                    <a:pt x="667" y="10336"/>
                    <a:pt x="667" y="9812"/>
                  </a:cubicBezTo>
                  <a:cubicBezTo>
                    <a:pt x="667" y="9264"/>
                    <a:pt x="1120" y="8812"/>
                    <a:pt x="1667" y="8812"/>
                  </a:cubicBezTo>
                  <a:close/>
                  <a:moveTo>
                    <a:pt x="596" y="0"/>
                  </a:moveTo>
                  <a:lnTo>
                    <a:pt x="596" y="8550"/>
                  </a:lnTo>
                  <a:cubicBezTo>
                    <a:pt x="238" y="8883"/>
                    <a:pt x="0" y="9359"/>
                    <a:pt x="0" y="9859"/>
                  </a:cubicBezTo>
                  <a:cubicBezTo>
                    <a:pt x="24" y="10717"/>
                    <a:pt x="739" y="11431"/>
                    <a:pt x="1596" y="11431"/>
                  </a:cubicBezTo>
                  <a:cubicBezTo>
                    <a:pt x="1624" y="11433"/>
                    <a:pt x="1651" y="11433"/>
                    <a:pt x="1678" y="11433"/>
                  </a:cubicBezTo>
                  <a:cubicBezTo>
                    <a:pt x="2571"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28" name="Google Shape;4328;p56"/>
            <p:cNvSpPr/>
            <p:nvPr/>
          </p:nvSpPr>
          <p:spPr>
            <a:xfrm>
              <a:off x="3082488" y="3577680"/>
              <a:ext cx="98116" cy="336388"/>
            </a:xfrm>
            <a:custGeom>
              <a:rect b="b" l="l" r="r" t="t"/>
              <a:pathLst>
                <a:path extrusionOk="0" h="11434" w="3335">
                  <a:moveTo>
                    <a:pt x="2096" y="667"/>
                  </a:moveTo>
                  <a:lnTo>
                    <a:pt x="2096" y="1834"/>
                  </a:lnTo>
                  <a:cubicBezTo>
                    <a:pt x="1977" y="1763"/>
                    <a:pt x="1834" y="1739"/>
                    <a:pt x="1715" y="1739"/>
                  </a:cubicBezTo>
                  <a:cubicBezTo>
                    <a:pt x="1548" y="1739"/>
                    <a:pt x="1429" y="1763"/>
                    <a:pt x="1310" y="1834"/>
                  </a:cubicBezTo>
                  <a:lnTo>
                    <a:pt x="1310" y="667"/>
                  </a:lnTo>
                  <a:close/>
                  <a:moveTo>
                    <a:pt x="1674" y="2451"/>
                  </a:moveTo>
                  <a:cubicBezTo>
                    <a:pt x="1688" y="2451"/>
                    <a:pt x="1701" y="2452"/>
                    <a:pt x="1715" y="2453"/>
                  </a:cubicBezTo>
                  <a:cubicBezTo>
                    <a:pt x="1906" y="2477"/>
                    <a:pt x="2072" y="2668"/>
                    <a:pt x="2072" y="2834"/>
                  </a:cubicBezTo>
                  <a:lnTo>
                    <a:pt x="2072" y="8192"/>
                  </a:lnTo>
                  <a:cubicBezTo>
                    <a:pt x="1953" y="8169"/>
                    <a:pt x="1787" y="8145"/>
                    <a:pt x="1667" y="8145"/>
                  </a:cubicBezTo>
                  <a:cubicBezTo>
                    <a:pt x="1525" y="8145"/>
                    <a:pt x="1405" y="8169"/>
                    <a:pt x="1286" y="8192"/>
                  </a:cubicBezTo>
                  <a:lnTo>
                    <a:pt x="1286" y="2834"/>
                  </a:lnTo>
                  <a:cubicBezTo>
                    <a:pt x="1286" y="2611"/>
                    <a:pt x="1474" y="2451"/>
                    <a:pt x="1674" y="2451"/>
                  </a:cubicBezTo>
                  <a:close/>
                  <a:moveTo>
                    <a:pt x="1715" y="8812"/>
                  </a:moveTo>
                  <a:cubicBezTo>
                    <a:pt x="2239" y="8812"/>
                    <a:pt x="2691" y="9264"/>
                    <a:pt x="2691" y="9812"/>
                  </a:cubicBezTo>
                  <a:cubicBezTo>
                    <a:pt x="2691" y="10336"/>
                    <a:pt x="2239" y="10788"/>
                    <a:pt x="1715" y="10788"/>
                  </a:cubicBezTo>
                  <a:cubicBezTo>
                    <a:pt x="1167" y="10788"/>
                    <a:pt x="715" y="10336"/>
                    <a:pt x="715" y="9812"/>
                  </a:cubicBezTo>
                  <a:cubicBezTo>
                    <a:pt x="715" y="9264"/>
                    <a:pt x="1167" y="8812"/>
                    <a:pt x="1715" y="8812"/>
                  </a:cubicBezTo>
                  <a:close/>
                  <a:moveTo>
                    <a:pt x="596" y="0"/>
                  </a:moveTo>
                  <a:lnTo>
                    <a:pt x="596" y="8550"/>
                  </a:lnTo>
                  <a:cubicBezTo>
                    <a:pt x="239" y="8883"/>
                    <a:pt x="0" y="9359"/>
                    <a:pt x="0" y="9859"/>
                  </a:cubicBezTo>
                  <a:cubicBezTo>
                    <a:pt x="48" y="10717"/>
                    <a:pt x="763" y="11431"/>
                    <a:pt x="1620" y="11431"/>
                  </a:cubicBezTo>
                  <a:cubicBezTo>
                    <a:pt x="1647" y="11433"/>
                    <a:pt x="1675" y="11433"/>
                    <a:pt x="1702" y="11433"/>
                  </a:cubicBezTo>
                  <a:cubicBezTo>
                    <a:pt x="2593"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29" name="Google Shape;4329;p56"/>
          <p:cNvSpPr/>
          <p:nvPr/>
        </p:nvSpPr>
        <p:spPr>
          <a:xfrm>
            <a:off x="1834458" y="3560146"/>
            <a:ext cx="338448" cy="337742"/>
          </a:xfrm>
          <a:custGeom>
            <a:rect b="b" l="l" r="r" t="t"/>
            <a:pathLst>
              <a:path extrusionOk="0" h="11480" w="11504">
                <a:moveTo>
                  <a:pt x="6169" y="668"/>
                </a:moveTo>
                <a:lnTo>
                  <a:pt x="6169" y="5407"/>
                </a:lnTo>
                <a:lnTo>
                  <a:pt x="5311" y="5407"/>
                </a:lnTo>
                <a:lnTo>
                  <a:pt x="5311" y="668"/>
                </a:lnTo>
                <a:close/>
                <a:moveTo>
                  <a:pt x="1549" y="3025"/>
                </a:moveTo>
                <a:lnTo>
                  <a:pt x="1549" y="5431"/>
                </a:lnTo>
                <a:lnTo>
                  <a:pt x="691" y="5431"/>
                </a:lnTo>
                <a:lnTo>
                  <a:pt x="691" y="3025"/>
                </a:lnTo>
                <a:close/>
                <a:moveTo>
                  <a:pt x="3097" y="1549"/>
                </a:moveTo>
                <a:lnTo>
                  <a:pt x="3097" y="5431"/>
                </a:lnTo>
                <a:lnTo>
                  <a:pt x="2239" y="5431"/>
                </a:lnTo>
                <a:lnTo>
                  <a:pt x="2239" y="1549"/>
                </a:lnTo>
                <a:close/>
                <a:moveTo>
                  <a:pt x="4621" y="2311"/>
                </a:moveTo>
                <a:lnTo>
                  <a:pt x="4621" y="5431"/>
                </a:lnTo>
                <a:lnTo>
                  <a:pt x="3763" y="5431"/>
                </a:lnTo>
                <a:lnTo>
                  <a:pt x="3763" y="2311"/>
                </a:lnTo>
                <a:close/>
                <a:moveTo>
                  <a:pt x="6169" y="6074"/>
                </a:moveTo>
                <a:lnTo>
                  <a:pt x="6169" y="8503"/>
                </a:lnTo>
                <a:lnTo>
                  <a:pt x="5311" y="8503"/>
                </a:lnTo>
                <a:lnTo>
                  <a:pt x="5311" y="6074"/>
                </a:lnTo>
                <a:close/>
                <a:moveTo>
                  <a:pt x="9264" y="6074"/>
                </a:moveTo>
                <a:lnTo>
                  <a:pt x="9264" y="9193"/>
                </a:lnTo>
                <a:lnTo>
                  <a:pt x="8407" y="9193"/>
                </a:lnTo>
                <a:lnTo>
                  <a:pt x="8407" y="6074"/>
                </a:lnTo>
                <a:close/>
                <a:moveTo>
                  <a:pt x="7717" y="6074"/>
                </a:moveTo>
                <a:lnTo>
                  <a:pt x="7717" y="9955"/>
                </a:lnTo>
                <a:lnTo>
                  <a:pt x="6859" y="9955"/>
                </a:lnTo>
                <a:lnTo>
                  <a:pt x="6859" y="6074"/>
                </a:lnTo>
                <a:close/>
                <a:moveTo>
                  <a:pt x="10836" y="6074"/>
                </a:moveTo>
                <a:lnTo>
                  <a:pt x="10836" y="10813"/>
                </a:lnTo>
                <a:lnTo>
                  <a:pt x="9979" y="10813"/>
                </a:lnTo>
                <a:lnTo>
                  <a:pt x="9979" y="6074"/>
                </a:lnTo>
                <a:close/>
                <a:moveTo>
                  <a:pt x="4621" y="1"/>
                </a:moveTo>
                <a:lnTo>
                  <a:pt x="4621" y="1620"/>
                </a:lnTo>
                <a:lnTo>
                  <a:pt x="3763" y="1620"/>
                </a:lnTo>
                <a:lnTo>
                  <a:pt x="3763" y="858"/>
                </a:lnTo>
                <a:lnTo>
                  <a:pt x="1549" y="858"/>
                </a:lnTo>
                <a:lnTo>
                  <a:pt x="1549" y="2335"/>
                </a:lnTo>
                <a:lnTo>
                  <a:pt x="1" y="2335"/>
                </a:lnTo>
                <a:lnTo>
                  <a:pt x="1" y="6074"/>
                </a:lnTo>
                <a:lnTo>
                  <a:pt x="4621" y="6074"/>
                </a:lnTo>
                <a:lnTo>
                  <a:pt x="4621" y="9146"/>
                </a:lnTo>
                <a:lnTo>
                  <a:pt x="6169" y="9146"/>
                </a:lnTo>
                <a:lnTo>
                  <a:pt x="6169" y="10598"/>
                </a:lnTo>
                <a:lnTo>
                  <a:pt x="8407" y="10598"/>
                </a:lnTo>
                <a:lnTo>
                  <a:pt x="8407" y="9860"/>
                </a:lnTo>
                <a:lnTo>
                  <a:pt x="9264" y="9860"/>
                </a:lnTo>
                <a:lnTo>
                  <a:pt x="9264" y="11479"/>
                </a:lnTo>
                <a:lnTo>
                  <a:pt x="11503" y="11479"/>
                </a:lnTo>
                <a:lnTo>
                  <a:pt x="11503" y="5359"/>
                </a:lnTo>
                <a:lnTo>
                  <a:pt x="6859" y="5359"/>
                </a:lnTo>
                <a:lnTo>
                  <a:pt x="6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30" name="Google Shape;4330;p56"/>
          <p:cNvGrpSpPr/>
          <p:nvPr/>
        </p:nvGrpSpPr>
        <p:grpSpPr>
          <a:xfrm>
            <a:off x="1095639" y="3660349"/>
            <a:ext cx="337742" cy="185697"/>
            <a:chOff x="1781439" y="3660349"/>
            <a:chExt cx="337742" cy="185697"/>
          </a:xfrm>
        </p:grpSpPr>
        <p:sp>
          <p:nvSpPr>
            <p:cNvPr id="4331" name="Google Shape;4331;p56"/>
            <p:cNvSpPr/>
            <p:nvPr/>
          </p:nvSpPr>
          <p:spPr>
            <a:xfrm>
              <a:off x="2023150" y="3660349"/>
              <a:ext cx="96027" cy="104412"/>
            </a:xfrm>
            <a:custGeom>
              <a:rect b="b" l="l" r="r" t="t"/>
              <a:pathLst>
                <a:path extrusionOk="0" h="3549" w="3264">
                  <a:moveTo>
                    <a:pt x="2621" y="691"/>
                  </a:moveTo>
                  <a:lnTo>
                    <a:pt x="2621" y="2144"/>
                  </a:lnTo>
                  <a:lnTo>
                    <a:pt x="2168" y="2144"/>
                  </a:lnTo>
                  <a:lnTo>
                    <a:pt x="1692" y="2620"/>
                  </a:lnTo>
                  <a:lnTo>
                    <a:pt x="1215" y="2144"/>
                  </a:lnTo>
                  <a:lnTo>
                    <a:pt x="692" y="2144"/>
                  </a:lnTo>
                  <a:lnTo>
                    <a:pt x="692" y="691"/>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2" name="Google Shape;4332;p56"/>
            <p:cNvSpPr/>
            <p:nvPr/>
          </p:nvSpPr>
          <p:spPr>
            <a:xfrm>
              <a:off x="1901971" y="3661055"/>
              <a:ext cx="96704" cy="104412"/>
            </a:xfrm>
            <a:custGeom>
              <a:rect b="b" l="l" r="r" t="t"/>
              <a:pathLst>
                <a:path extrusionOk="0" h="3549" w="3287">
                  <a:moveTo>
                    <a:pt x="2596" y="667"/>
                  </a:moveTo>
                  <a:lnTo>
                    <a:pt x="2596" y="2120"/>
                  </a:lnTo>
                  <a:lnTo>
                    <a:pt x="2143" y="2120"/>
                  </a:lnTo>
                  <a:lnTo>
                    <a:pt x="1667" y="2596"/>
                  </a:lnTo>
                  <a:lnTo>
                    <a:pt x="1191" y="2120"/>
                  </a:lnTo>
                  <a:lnTo>
                    <a:pt x="667" y="2120"/>
                  </a:lnTo>
                  <a:lnTo>
                    <a:pt x="667" y="667"/>
                  </a:lnTo>
                  <a:close/>
                  <a:moveTo>
                    <a:pt x="0" y="0"/>
                  </a:moveTo>
                  <a:lnTo>
                    <a:pt x="0" y="2787"/>
                  </a:lnTo>
                  <a:lnTo>
                    <a:pt x="929" y="2787"/>
                  </a:lnTo>
                  <a:lnTo>
                    <a:pt x="1667" y="3549"/>
                  </a:lnTo>
                  <a:lnTo>
                    <a:pt x="2429" y="2787"/>
                  </a:lnTo>
                  <a:lnTo>
                    <a:pt x="3286" y="2787"/>
                  </a:lnTo>
                  <a:lnTo>
                    <a:pt x="328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3" name="Google Shape;4333;p56"/>
            <p:cNvSpPr/>
            <p:nvPr/>
          </p:nvSpPr>
          <p:spPr>
            <a:xfrm>
              <a:off x="1781439" y="3661055"/>
              <a:ext cx="96027" cy="104412"/>
            </a:xfrm>
            <a:custGeom>
              <a:rect b="b" l="l" r="r" t="t"/>
              <a:pathLst>
                <a:path extrusionOk="0" h="3549" w="3264">
                  <a:moveTo>
                    <a:pt x="2597" y="667"/>
                  </a:moveTo>
                  <a:lnTo>
                    <a:pt x="2597" y="2120"/>
                  </a:lnTo>
                  <a:lnTo>
                    <a:pt x="2144" y="2120"/>
                  </a:lnTo>
                  <a:lnTo>
                    <a:pt x="1668" y="2596"/>
                  </a:lnTo>
                  <a:lnTo>
                    <a:pt x="1192" y="2120"/>
                  </a:lnTo>
                  <a:lnTo>
                    <a:pt x="644" y="2120"/>
                  </a:lnTo>
                  <a:lnTo>
                    <a:pt x="644" y="667"/>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4" name="Google Shape;4334;p56"/>
            <p:cNvSpPr/>
            <p:nvPr/>
          </p:nvSpPr>
          <p:spPr>
            <a:xfrm>
              <a:off x="1781439" y="3782940"/>
              <a:ext cx="337742" cy="63106"/>
            </a:xfrm>
            <a:custGeom>
              <a:rect b="b" l="l" r="r" t="t"/>
              <a:pathLst>
                <a:path extrusionOk="0" h="2145" w="11480">
                  <a:moveTo>
                    <a:pt x="3597" y="692"/>
                  </a:moveTo>
                  <a:lnTo>
                    <a:pt x="3597" y="1454"/>
                  </a:lnTo>
                  <a:lnTo>
                    <a:pt x="644" y="1454"/>
                  </a:lnTo>
                  <a:lnTo>
                    <a:pt x="644" y="692"/>
                  </a:lnTo>
                  <a:close/>
                  <a:moveTo>
                    <a:pt x="7241" y="715"/>
                  </a:moveTo>
                  <a:lnTo>
                    <a:pt x="7241" y="1477"/>
                  </a:lnTo>
                  <a:lnTo>
                    <a:pt x="4288" y="1477"/>
                  </a:lnTo>
                  <a:lnTo>
                    <a:pt x="4288" y="715"/>
                  </a:lnTo>
                  <a:close/>
                  <a:moveTo>
                    <a:pt x="10837" y="715"/>
                  </a:moveTo>
                  <a:lnTo>
                    <a:pt x="10837" y="1477"/>
                  </a:lnTo>
                  <a:lnTo>
                    <a:pt x="7884" y="1477"/>
                  </a:lnTo>
                  <a:lnTo>
                    <a:pt x="7884" y="715"/>
                  </a:lnTo>
                  <a:close/>
                  <a:moveTo>
                    <a:pt x="1" y="1"/>
                  </a:moveTo>
                  <a:lnTo>
                    <a:pt x="1" y="2144"/>
                  </a:lnTo>
                  <a:lnTo>
                    <a:pt x="11480" y="2144"/>
                  </a:lnTo>
                  <a:lnTo>
                    <a:pt x="114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35" name="Google Shape;4335;p56"/>
          <p:cNvSpPr/>
          <p:nvPr/>
        </p:nvSpPr>
        <p:spPr>
          <a:xfrm>
            <a:off x="1093550" y="4164777"/>
            <a:ext cx="339830" cy="339154"/>
          </a:xfrm>
          <a:custGeom>
            <a:rect b="b" l="l" r="r" t="t"/>
            <a:pathLst>
              <a:path extrusionOk="0" h="11528" w="11551">
                <a:moveTo>
                  <a:pt x="5478" y="691"/>
                </a:moveTo>
                <a:lnTo>
                  <a:pt x="5478" y="2501"/>
                </a:lnTo>
                <a:lnTo>
                  <a:pt x="6240" y="3240"/>
                </a:lnTo>
                <a:lnTo>
                  <a:pt x="5478" y="3978"/>
                </a:lnTo>
                <a:lnTo>
                  <a:pt x="5478" y="5502"/>
                </a:lnTo>
                <a:lnTo>
                  <a:pt x="4239" y="5502"/>
                </a:lnTo>
                <a:lnTo>
                  <a:pt x="3215" y="4478"/>
                </a:lnTo>
                <a:lnTo>
                  <a:pt x="2215" y="5502"/>
                </a:lnTo>
                <a:lnTo>
                  <a:pt x="763" y="5502"/>
                </a:lnTo>
                <a:cubicBezTo>
                  <a:pt x="882" y="2906"/>
                  <a:pt x="2930" y="858"/>
                  <a:pt x="5478" y="691"/>
                </a:cubicBezTo>
                <a:close/>
                <a:moveTo>
                  <a:pt x="6121" y="715"/>
                </a:moveTo>
                <a:cubicBezTo>
                  <a:pt x="8693" y="858"/>
                  <a:pt x="10765" y="2906"/>
                  <a:pt x="10884" y="5502"/>
                </a:cubicBezTo>
                <a:lnTo>
                  <a:pt x="9145" y="5502"/>
                </a:lnTo>
                <a:lnTo>
                  <a:pt x="8407" y="6240"/>
                </a:lnTo>
                <a:lnTo>
                  <a:pt x="7669" y="5502"/>
                </a:lnTo>
                <a:lnTo>
                  <a:pt x="6121" y="5502"/>
                </a:lnTo>
                <a:lnTo>
                  <a:pt x="6121" y="4264"/>
                </a:lnTo>
                <a:lnTo>
                  <a:pt x="7121" y="3240"/>
                </a:lnTo>
                <a:lnTo>
                  <a:pt x="6121" y="2216"/>
                </a:lnTo>
                <a:lnTo>
                  <a:pt x="6121" y="715"/>
                </a:lnTo>
                <a:close/>
                <a:moveTo>
                  <a:pt x="10836" y="6121"/>
                </a:moveTo>
                <a:cubicBezTo>
                  <a:pt x="10669" y="8669"/>
                  <a:pt x="8645" y="10646"/>
                  <a:pt x="6145" y="10812"/>
                </a:cubicBezTo>
                <a:lnTo>
                  <a:pt x="6145" y="9169"/>
                </a:lnTo>
                <a:lnTo>
                  <a:pt x="5406" y="8431"/>
                </a:lnTo>
                <a:lnTo>
                  <a:pt x="6145" y="7669"/>
                </a:lnTo>
                <a:lnTo>
                  <a:pt x="6145" y="6121"/>
                </a:lnTo>
                <a:lnTo>
                  <a:pt x="7383" y="6121"/>
                </a:lnTo>
                <a:lnTo>
                  <a:pt x="8407" y="7145"/>
                </a:lnTo>
                <a:lnTo>
                  <a:pt x="9407" y="6121"/>
                </a:lnTo>
                <a:close/>
                <a:moveTo>
                  <a:pt x="3215" y="5454"/>
                </a:moveTo>
                <a:lnTo>
                  <a:pt x="3978" y="6192"/>
                </a:lnTo>
                <a:lnTo>
                  <a:pt x="5478" y="6192"/>
                </a:lnTo>
                <a:lnTo>
                  <a:pt x="5478" y="7431"/>
                </a:lnTo>
                <a:lnTo>
                  <a:pt x="4478" y="8455"/>
                </a:lnTo>
                <a:lnTo>
                  <a:pt x="5478" y="9455"/>
                </a:lnTo>
                <a:lnTo>
                  <a:pt x="5478" y="10836"/>
                </a:lnTo>
                <a:cubicBezTo>
                  <a:pt x="2977" y="10646"/>
                  <a:pt x="953" y="8669"/>
                  <a:pt x="763" y="6192"/>
                </a:cubicBezTo>
                <a:lnTo>
                  <a:pt x="2477" y="6192"/>
                </a:lnTo>
                <a:lnTo>
                  <a:pt x="3215" y="5454"/>
                </a:lnTo>
                <a:close/>
                <a:moveTo>
                  <a:pt x="5707" y="0"/>
                </a:moveTo>
                <a:cubicBezTo>
                  <a:pt x="4233" y="0"/>
                  <a:pt x="2768" y="639"/>
                  <a:pt x="1715" y="1692"/>
                </a:cubicBezTo>
                <a:cubicBezTo>
                  <a:pt x="596" y="2787"/>
                  <a:pt x="0" y="4287"/>
                  <a:pt x="0" y="5835"/>
                </a:cubicBezTo>
                <a:cubicBezTo>
                  <a:pt x="48" y="7359"/>
                  <a:pt x="643" y="8788"/>
                  <a:pt x="1739" y="9860"/>
                </a:cubicBezTo>
                <a:cubicBezTo>
                  <a:pt x="2769" y="10866"/>
                  <a:pt x="4235" y="11528"/>
                  <a:pt x="5709" y="11528"/>
                </a:cubicBezTo>
                <a:cubicBezTo>
                  <a:pt x="5735" y="11528"/>
                  <a:pt x="5761" y="11527"/>
                  <a:pt x="5787" y="11527"/>
                </a:cubicBezTo>
                <a:cubicBezTo>
                  <a:pt x="5813" y="11527"/>
                  <a:pt x="5838" y="11528"/>
                  <a:pt x="5863" y="11528"/>
                </a:cubicBezTo>
                <a:cubicBezTo>
                  <a:pt x="7293" y="11528"/>
                  <a:pt x="8783" y="10866"/>
                  <a:pt x="9836" y="9860"/>
                </a:cubicBezTo>
                <a:cubicBezTo>
                  <a:pt x="10908" y="8788"/>
                  <a:pt x="11503" y="7359"/>
                  <a:pt x="11551" y="5835"/>
                </a:cubicBezTo>
                <a:lnTo>
                  <a:pt x="11551" y="5502"/>
                </a:lnTo>
                <a:cubicBezTo>
                  <a:pt x="11431" y="4073"/>
                  <a:pt x="10908" y="2716"/>
                  <a:pt x="9860" y="1692"/>
                </a:cubicBezTo>
                <a:cubicBezTo>
                  <a:pt x="8830" y="662"/>
                  <a:pt x="7317" y="0"/>
                  <a:pt x="5864" y="0"/>
                </a:cubicBezTo>
                <a:cubicBezTo>
                  <a:pt x="5839" y="0"/>
                  <a:pt x="5813" y="0"/>
                  <a:pt x="5787" y="1"/>
                </a:cubicBezTo>
                <a:cubicBezTo>
                  <a:pt x="5761" y="0"/>
                  <a:pt x="5734" y="0"/>
                  <a:pt x="5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6" name="Google Shape;4336;p56"/>
          <p:cNvSpPr/>
          <p:nvPr/>
        </p:nvSpPr>
        <p:spPr>
          <a:xfrm>
            <a:off x="1868144" y="4128355"/>
            <a:ext cx="270399" cy="339124"/>
          </a:xfrm>
          <a:custGeom>
            <a:rect b="b" l="l" r="r" t="t"/>
            <a:pathLst>
              <a:path extrusionOk="0" h="11527" w="9191">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37" name="Google Shape;4337;p56"/>
          <p:cNvGrpSpPr/>
          <p:nvPr/>
        </p:nvGrpSpPr>
        <p:grpSpPr>
          <a:xfrm>
            <a:off x="2591489" y="4129767"/>
            <a:ext cx="320203" cy="295667"/>
            <a:chOff x="2972489" y="4129767"/>
            <a:chExt cx="320203" cy="295667"/>
          </a:xfrm>
        </p:grpSpPr>
        <p:sp>
          <p:nvSpPr>
            <p:cNvPr id="4338" name="Google Shape;4338;p56"/>
            <p:cNvSpPr/>
            <p:nvPr/>
          </p:nvSpPr>
          <p:spPr>
            <a:xfrm>
              <a:off x="2972489" y="4362358"/>
              <a:ext cx="63076" cy="63076"/>
            </a:xfrm>
            <a:custGeom>
              <a:rect b="b" l="l" r="r" t="t"/>
              <a:pathLst>
                <a:path extrusionOk="0" h="2144" w="2144">
                  <a:moveTo>
                    <a:pt x="1072" y="691"/>
                  </a:moveTo>
                  <a:cubicBezTo>
                    <a:pt x="1287" y="691"/>
                    <a:pt x="1453" y="858"/>
                    <a:pt x="1453" y="1072"/>
                  </a:cubicBezTo>
                  <a:cubicBezTo>
                    <a:pt x="1453" y="1286"/>
                    <a:pt x="1287" y="1453"/>
                    <a:pt x="1072" y="1453"/>
                  </a:cubicBezTo>
                  <a:cubicBezTo>
                    <a:pt x="858" y="1453"/>
                    <a:pt x="691" y="1286"/>
                    <a:pt x="691" y="1072"/>
                  </a:cubicBezTo>
                  <a:cubicBezTo>
                    <a:pt x="691" y="882"/>
                    <a:pt x="834" y="691"/>
                    <a:pt x="1072" y="691"/>
                  </a:cubicBezTo>
                  <a:close/>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9" name="Google Shape;4339;p56"/>
            <p:cNvSpPr/>
            <p:nvPr/>
          </p:nvSpPr>
          <p:spPr>
            <a:xfrm>
              <a:off x="2972489" y="4284602"/>
              <a:ext cx="63076" cy="63076"/>
            </a:xfrm>
            <a:custGeom>
              <a:rect b="b" l="l" r="r" t="t"/>
              <a:pathLst>
                <a:path extrusionOk="0" h="2144" w="2144">
                  <a:moveTo>
                    <a:pt x="1072" y="691"/>
                  </a:moveTo>
                  <a:cubicBezTo>
                    <a:pt x="1287" y="691"/>
                    <a:pt x="1453" y="857"/>
                    <a:pt x="1453" y="1072"/>
                  </a:cubicBezTo>
                  <a:cubicBezTo>
                    <a:pt x="1453" y="1286"/>
                    <a:pt x="1287" y="1453"/>
                    <a:pt x="1072" y="1453"/>
                  </a:cubicBezTo>
                  <a:cubicBezTo>
                    <a:pt x="858" y="1453"/>
                    <a:pt x="691" y="1286"/>
                    <a:pt x="691" y="1072"/>
                  </a:cubicBezTo>
                  <a:cubicBezTo>
                    <a:pt x="691" y="857"/>
                    <a:pt x="834" y="691"/>
                    <a:pt x="1072" y="691"/>
                  </a:cubicBezTo>
                  <a:close/>
                  <a:moveTo>
                    <a:pt x="1072" y="0"/>
                  </a:moveTo>
                  <a:cubicBezTo>
                    <a:pt x="477" y="0"/>
                    <a:pt x="1" y="476"/>
                    <a:pt x="1" y="1072"/>
                  </a:cubicBezTo>
                  <a:cubicBezTo>
                    <a:pt x="1" y="1667"/>
                    <a:pt x="477" y="2143"/>
                    <a:pt x="1072" y="2143"/>
                  </a:cubicBezTo>
                  <a:cubicBezTo>
                    <a:pt x="1668" y="2143"/>
                    <a:pt x="2144" y="1667"/>
                    <a:pt x="2144" y="1072"/>
                  </a:cubicBezTo>
                  <a:cubicBezTo>
                    <a:pt x="2144" y="476"/>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0" name="Google Shape;4340;p56"/>
            <p:cNvSpPr/>
            <p:nvPr/>
          </p:nvSpPr>
          <p:spPr>
            <a:xfrm>
              <a:off x="2972489" y="4206817"/>
              <a:ext cx="63076" cy="63076"/>
            </a:xfrm>
            <a:custGeom>
              <a:rect b="b" l="l" r="r" t="t"/>
              <a:pathLst>
                <a:path extrusionOk="0" h="2144" w="2144">
                  <a:moveTo>
                    <a:pt x="1072" y="691"/>
                  </a:moveTo>
                  <a:cubicBezTo>
                    <a:pt x="1287" y="691"/>
                    <a:pt x="1453" y="858"/>
                    <a:pt x="1453" y="1072"/>
                  </a:cubicBezTo>
                  <a:cubicBezTo>
                    <a:pt x="1453" y="1287"/>
                    <a:pt x="1287" y="1453"/>
                    <a:pt x="1072" y="1453"/>
                  </a:cubicBezTo>
                  <a:cubicBezTo>
                    <a:pt x="858" y="1453"/>
                    <a:pt x="691" y="1287"/>
                    <a:pt x="691" y="1072"/>
                  </a:cubicBezTo>
                  <a:cubicBezTo>
                    <a:pt x="691" y="858"/>
                    <a:pt x="834" y="691"/>
                    <a:pt x="1072" y="691"/>
                  </a:cubicBezTo>
                  <a:close/>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1" name="Google Shape;4341;p56"/>
            <p:cNvSpPr/>
            <p:nvPr/>
          </p:nvSpPr>
          <p:spPr>
            <a:xfrm>
              <a:off x="3057953" y="4362358"/>
              <a:ext cx="63106" cy="63076"/>
            </a:xfrm>
            <a:custGeom>
              <a:rect b="b" l="l" r="r" t="t"/>
              <a:pathLst>
                <a:path extrusionOk="0" h="2144" w="2145">
                  <a:moveTo>
                    <a:pt x="1073" y="691"/>
                  </a:moveTo>
                  <a:cubicBezTo>
                    <a:pt x="1287" y="691"/>
                    <a:pt x="1477" y="858"/>
                    <a:pt x="1477" y="1072"/>
                  </a:cubicBezTo>
                  <a:cubicBezTo>
                    <a:pt x="1477" y="1286"/>
                    <a:pt x="1287" y="1453"/>
                    <a:pt x="1073" y="1453"/>
                  </a:cubicBezTo>
                  <a:cubicBezTo>
                    <a:pt x="882" y="1453"/>
                    <a:pt x="692" y="1286"/>
                    <a:pt x="692" y="1072"/>
                  </a:cubicBezTo>
                  <a:cubicBezTo>
                    <a:pt x="692" y="882"/>
                    <a:pt x="858" y="691"/>
                    <a:pt x="1073" y="691"/>
                  </a:cubicBezTo>
                  <a:close/>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2" name="Google Shape;4342;p56"/>
            <p:cNvSpPr/>
            <p:nvPr/>
          </p:nvSpPr>
          <p:spPr>
            <a:xfrm>
              <a:off x="3057953" y="4284602"/>
              <a:ext cx="63106" cy="63076"/>
            </a:xfrm>
            <a:custGeom>
              <a:rect b="b" l="l" r="r" t="t"/>
              <a:pathLst>
                <a:path extrusionOk="0" h="2144" w="2145">
                  <a:moveTo>
                    <a:pt x="1073" y="691"/>
                  </a:moveTo>
                  <a:cubicBezTo>
                    <a:pt x="1287" y="691"/>
                    <a:pt x="1477" y="857"/>
                    <a:pt x="1477" y="1072"/>
                  </a:cubicBezTo>
                  <a:cubicBezTo>
                    <a:pt x="1477" y="1286"/>
                    <a:pt x="1287" y="1453"/>
                    <a:pt x="1073" y="1453"/>
                  </a:cubicBezTo>
                  <a:cubicBezTo>
                    <a:pt x="882" y="1453"/>
                    <a:pt x="692" y="1286"/>
                    <a:pt x="692" y="1072"/>
                  </a:cubicBezTo>
                  <a:cubicBezTo>
                    <a:pt x="692" y="857"/>
                    <a:pt x="858" y="691"/>
                    <a:pt x="1073" y="691"/>
                  </a:cubicBezTo>
                  <a:close/>
                  <a:moveTo>
                    <a:pt x="1073" y="0"/>
                  </a:moveTo>
                  <a:cubicBezTo>
                    <a:pt x="477" y="0"/>
                    <a:pt x="1" y="476"/>
                    <a:pt x="1" y="1072"/>
                  </a:cubicBezTo>
                  <a:cubicBezTo>
                    <a:pt x="1" y="1667"/>
                    <a:pt x="477" y="2143"/>
                    <a:pt x="1073" y="2143"/>
                  </a:cubicBezTo>
                  <a:cubicBezTo>
                    <a:pt x="1668" y="2143"/>
                    <a:pt x="2144" y="1667"/>
                    <a:pt x="2144" y="1072"/>
                  </a:cubicBezTo>
                  <a:cubicBezTo>
                    <a:pt x="2144" y="476"/>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3" name="Google Shape;4343;p56"/>
            <p:cNvSpPr/>
            <p:nvPr/>
          </p:nvSpPr>
          <p:spPr>
            <a:xfrm>
              <a:off x="3144152" y="4362358"/>
              <a:ext cx="63076" cy="63076"/>
            </a:xfrm>
            <a:custGeom>
              <a:rect b="b" l="l" r="r" t="t"/>
              <a:pathLst>
                <a:path extrusionOk="0" h="2144" w="2144">
                  <a:moveTo>
                    <a:pt x="1072" y="691"/>
                  </a:moveTo>
                  <a:cubicBezTo>
                    <a:pt x="1262" y="691"/>
                    <a:pt x="1453" y="858"/>
                    <a:pt x="1453" y="1072"/>
                  </a:cubicBezTo>
                  <a:cubicBezTo>
                    <a:pt x="1453" y="1286"/>
                    <a:pt x="1262" y="1453"/>
                    <a:pt x="1072" y="1453"/>
                  </a:cubicBezTo>
                  <a:cubicBezTo>
                    <a:pt x="857" y="1453"/>
                    <a:pt x="667" y="1286"/>
                    <a:pt x="667" y="1072"/>
                  </a:cubicBezTo>
                  <a:cubicBezTo>
                    <a:pt x="691" y="882"/>
                    <a:pt x="857" y="691"/>
                    <a:pt x="1072" y="691"/>
                  </a:cubicBezTo>
                  <a:close/>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4" name="Google Shape;4344;p56"/>
            <p:cNvSpPr/>
            <p:nvPr/>
          </p:nvSpPr>
          <p:spPr>
            <a:xfrm>
              <a:off x="3144152" y="4284602"/>
              <a:ext cx="63076" cy="63076"/>
            </a:xfrm>
            <a:custGeom>
              <a:rect b="b" l="l" r="r" t="t"/>
              <a:pathLst>
                <a:path extrusionOk="0" h="2144" w="2144">
                  <a:moveTo>
                    <a:pt x="1072" y="691"/>
                  </a:moveTo>
                  <a:cubicBezTo>
                    <a:pt x="1262" y="691"/>
                    <a:pt x="1453" y="857"/>
                    <a:pt x="1453" y="1072"/>
                  </a:cubicBezTo>
                  <a:cubicBezTo>
                    <a:pt x="1453" y="1286"/>
                    <a:pt x="1262" y="1453"/>
                    <a:pt x="1072" y="1453"/>
                  </a:cubicBezTo>
                  <a:cubicBezTo>
                    <a:pt x="857" y="1453"/>
                    <a:pt x="667" y="1286"/>
                    <a:pt x="667" y="1072"/>
                  </a:cubicBezTo>
                  <a:cubicBezTo>
                    <a:pt x="667" y="857"/>
                    <a:pt x="857" y="691"/>
                    <a:pt x="1072" y="691"/>
                  </a:cubicBezTo>
                  <a:close/>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5" name="Google Shape;4345;p56"/>
            <p:cNvSpPr/>
            <p:nvPr/>
          </p:nvSpPr>
          <p:spPr>
            <a:xfrm>
              <a:off x="3144152" y="4206817"/>
              <a:ext cx="63076" cy="63076"/>
            </a:xfrm>
            <a:custGeom>
              <a:rect b="b" l="l" r="r" t="t"/>
              <a:pathLst>
                <a:path extrusionOk="0" h="2144" w="2144">
                  <a:moveTo>
                    <a:pt x="1072" y="691"/>
                  </a:moveTo>
                  <a:cubicBezTo>
                    <a:pt x="1262" y="691"/>
                    <a:pt x="1453" y="858"/>
                    <a:pt x="1453" y="1072"/>
                  </a:cubicBezTo>
                  <a:cubicBezTo>
                    <a:pt x="1453" y="1287"/>
                    <a:pt x="1262" y="1453"/>
                    <a:pt x="1072" y="1453"/>
                  </a:cubicBezTo>
                  <a:cubicBezTo>
                    <a:pt x="857" y="1453"/>
                    <a:pt x="667" y="1287"/>
                    <a:pt x="667" y="1072"/>
                  </a:cubicBezTo>
                  <a:cubicBezTo>
                    <a:pt x="691" y="858"/>
                    <a:pt x="857" y="691"/>
                    <a:pt x="1072" y="691"/>
                  </a:cubicBezTo>
                  <a:close/>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6" name="Google Shape;4346;p56"/>
            <p:cNvSpPr/>
            <p:nvPr/>
          </p:nvSpPr>
          <p:spPr>
            <a:xfrm>
              <a:off x="3229616" y="4362358"/>
              <a:ext cx="63076" cy="63076"/>
            </a:xfrm>
            <a:custGeom>
              <a:rect b="b" l="l" r="r" t="t"/>
              <a:pathLst>
                <a:path extrusionOk="0" h="2144" w="2144">
                  <a:moveTo>
                    <a:pt x="1072" y="691"/>
                  </a:moveTo>
                  <a:cubicBezTo>
                    <a:pt x="1286" y="691"/>
                    <a:pt x="1477" y="858"/>
                    <a:pt x="1477" y="1072"/>
                  </a:cubicBezTo>
                  <a:cubicBezTo>
                    <a:pt x="1477" y="1286"/>
                    <a:pt x="1286" y="1453"/>
                    <a:pt x="1072" y="1453"/>
                  </a:cubicBezTo>
                  <a:cubicBezTo>
                    <a:pt x="882" y="1453"/>
                    <a:pt x="691" y="1286"/>
                    <a:pt x="691" y="1072"/>
                  </a:cubicBezTo>
                  <a:cubicBezTo>
                    <a:pt x="691" y="882"/>
                    <a:pt x="882" y="691"/>
                    <a:pt x="1072" y="691"/>
                  </a:cubicBezTo>
                  <a:close/>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7" name="Google Shape;4347;p56"/>
            <p:cNvSpPr/>
            <p:nvPr/>
          </p:nvSpPr>
          <p:spPr>
            <a:xfrm>
              <a:off x="3229616" y="4284602"/>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8" name="Google Shape;4348;p56"/>
            <p:cNvSpPr/>
            <p:nvPr/>
          </p:nvSpPr>
          <p:spPr>
            <a:xfrm>
              <a:off x="3229616" y="4206817"/>
              <a:ext cx="63076" cy="63076"/>
            </a:xfrm>
            <a:custGeom>
              <a:rect b="b" l="l" r="r" t="t"/>
              <a:pathLst>
                <a:path extrusionOk="0" h="2144" w="2144">
                  <a:moveTo>
                    <a:pt x="1072" y="691"/>
                  </a:moveTo>
                  <a:cubicBezTo>
                    <a:pt x="1286" y="691"/>
                    <a:pt x="1477" y="858"/>
                    <a:pt x="1477" y="1072"/>
                  </a:cubicBezTo>
                  <a:cubicBezTo>
                    <a:pt x="1477" y="1287"/>
                    <a:pt x="1286" y="1453"/>
                    <a:pt x="1072" y="1453"/>
                  </a:cubicBezTo>
                  <a:cubicBezTo>
                    <a:pt x="882" y="1453"/>
                    <a:pt x="691" y="1287"/>
                    <a:pt x="691" y="1072"/>
                  </a:cubicBezTo>
                  <a:cubicBezTo>
                    <a:pt x="691" y="858"/>
                    <a:pt x="882" y="691"/>
                    <a:pt x="1072" y="691"/>
                  </a:cubicBezTo>
                  <a:close/>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49" name="Google Shape;4349;p56"/>
            <p:cNvSpPr/>
            <p:nvPr/>
          </p:nvSpPr>
          <p:spPr>
            <a:xfrm>
              <a:off x="3229616" y="4129767"/>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350" name="Google Shape;4350;p56"/>
          <p:cNvSpPr/>
          <p:nvPr/>
        </p:nvSpPr>
        <p:spPr>
          <a:xfrm>
            <a:off x="3281266" y="4129767"/>
            <a:ext cx="338418" cy="337712"/>
          </a:xfrm>
          <a:custGeom>
            <a:rect b="b" l="l" r="r" t="t"/>
            <a:pathLst>
              <a:path extrusionOk="0" h="11479" w="11503">
                <a:moveTo>
                  <a:pt x="10169" y="2429"/>
                </a:moveTo>
                <a:cubicBezTo>
                  <a:pt x="10360" y="2429"/>
                  <a:pt x="10550" y="2620"/>
                  <a:pt x="10550" y="2834"/>
                </a:cubicBezTo>
                <a:cubicBezTo>
                  <a:pt x="10550" y="3024"/>
                  <a:pt x="10360" y="3215"/>
                  <a:pt x="10169" y="3215"/>
                </a:cubicBezTo>
                <a:cubicBezTo>
                  <a:pt x="9955" y="3215"/>
                  <a:pt x="9764" y="3024"/>
                  <a:pt x="9764" y="2834"/>
                </a:cubicBezTo>
                <a:cubicBezTo>
                  <a:pt x="9764" y="2620"/>
                  <a:pt x="9931" y="2429"/>
                  <a:pt x="10169" y="2429"/>
                </a:cubicBezTo>
                <a:close/>
                <a:moveTo>
                  <a:pt x="8669" y="4763"/>
                </a:moveTo>
                <a:cubicBezTo>
                  <a:pt x="8883" y="4763"/>
                  <a:pt x="9050" y="4930"/>
                  <a:pt x="9050" y="5144"/>
                </a:cubicBezTo>
                <a:cubicBezTo>
                  <a:pt x="9050" y="5358"/>
                  <a:pt x="8883" y="5525"/>
                  <a:pt x="8669" y="5525"/>
                </a:cubicBezTo>
                <a:cubicBezTo>
                  <a:pt x="8454" y="5525"/>
                  <a:pt x="8288" y="5358"/>
                  <a:pt x="8288" y="5144"/>
                </a:cubicBezTo>
                <a:cubicBezTo>
                  <a:pt x="8288" y="4930"/>
                  <a:pt x="8454" y="4763"/>
                  <a:pt x="8669" y="4763"/>
                </a:cubicBezTo>
                <a:close/>
                <a:moveTo>
                  <a:pt x="4335" y="5358"/>
                </a:moveTo>
                <a:cubicBezTo>
                  <a:pt x="4525" y="5358"/>
                  <a:pt x="4716" y="5525"/>
                  <a:pt x="4716" y="5739"/>
                </a:cubicBezTo>
                <a:cubicBezTo>
                  <a:pt x="4716" y="5954"/>
                  <a:pt x="4525" y="6120"/>
                  <a:pt x="4335" y="6120"/>
                </a:cubicBezTo>
                <a:cubicBezTo>
                  <a:pt x="4120" y="6120"/>
                  <a:pt x="3930" y="5954"/>
                  <a:pt x="3930" y="5739"/>
                </a:cubicBezTo>
                <a:cubicBezTo>
                  <a:pt x="3906" y="5525"/>
                  <a:pt x="4096" y="5358"/>
                  <a:pt x="4335" y="5358"/>
                </a:cubicBezTo>
                <a:close/>
                <a:moveTo>
                  <a:pt x="6716" y="6811"/>
                </a:moveTo>
                <a:cubicBezTo>
                  <a:pt x="6906" y="6811"/>
                  <a:pt x="7097" y="6978"/>
                  <a:pt x="7097" y="7192"/>
                </a:cubicBezTo>
                <a:cubicBezTo>
                  <a:pt x="7097" y="7406"/>
                  <a:pt x="6906" y="7573"/>
                  <a:pt x="6716" y="7573"/>
                </a:cubicBezTo>
                <a:cubicBezTo>
                  <a:pt x="6502" y="7573"/>
                  <a:pt x="6311" y="7406"/>
                  <a:pt x="6311" y="7192"/>
                </a:cubicBezTo>
                <a:cubicBezTo>
                  <a:pt x="6311" y="6978"/>
                  <a:pt x="6478" y="6811"/>
                  <a:pt x="6716" y="6811"/>
                </a:cubicBezTo>
                <a:close/>
                <a:moveTo>
                  <a:pt x="2715" y="7740"/>
                </a:moveTo>
                <a:cubicBezTo>
                  <a:pt x="2929" y="7740"/>
                  <a:pt x="3096" y="7906"/>
                  <a:pt x="3096" y="8121"/>
                </a:cubicBezTo>
                <a:cubicBezTo>
                  <a:pt x="3096" y="8335"/>
                  <a:pt x="2929" y="8502"/>
                  <a:pt x="2715" y="8502"/>
                </a:cubicBezTo>
                <a:cubicBezTo>
                  <a:pt x="2501" y="8502"/>
                  <a:pt x="2334" y="8335"/>
                  <a:pt x="2334" y="8121"/>
                </a:cubicBezTo>
                <a:cubicBezTo>
                  <a:pt x="2334" y="7906"/>
                  <a:pt x="2501" y="7740"/>
                  <a:pt x="2715" y="7740"/>
                </a:cubicBezTo>
                <a:close/>
                <a:moveTo>
                  <a:pt x="0" y="0"/>
                </a:moveTo>
                <a:lnTo>
                  <a:pt x="0" y="11479"/>
                </a:lnTo>
                <a:lnTo>
                  <a:pt x="11503" y="11479"/>
                </a:lnTo>
                <a:lnTo>
                  <a:pt x="11503" y="10264"/>
                </a:lnTo>
                <a:lnTo>
                  <a:pt x="10836" y="10264"/>
                </a:lnTo>
                <a:lnTo>
                  <a:pt x="10836" y="10288"/>
                </a:lnTo>
                <a:lnTo>
                  <a:pt x="10836" y="10836"/>
                </a:lnTo>
                <a:lnTo>
                  <a:pt x="691" y="10836"/>
                </a:lnTo>
                <a:lnTo>
                  <a:pt x="691" y="9883"/>
                </a:lnTo>
                <a:lnTo>
                  <a:pt x="2072" y="8954"/>
                </a:lnTo>
                <a:cubicBezTo>
                  <a:pt x="2243" y="9082"/>
                  <a:pt x="2490" y="9172"/>
                  <a:pt x="2746" y="9172"/>
                </a:cubicBezTo>
                <a:cubicBezTo>
                  <a:pt x="2775" y="9172"/>
                  <a:pt x="2805" y="9171"/>
                  <a:pt x="2834" y="9169"/>
                </a:cubicBezTo>
                <a:cubicBezTo>
                  <a:pt x="3334" y="9097"/>
                  <a:pt x="3739" y="8716"/>
                  <a:pt x="3787" y="8216"/>
                </a:cubicBezTo>
                <a:cubicBezTo>
                  <a:pt x="3811" y="7930"/>
                  <a:pt x="3739" y="7668"/>
                  <a:pt x="3620" y="7478"/>
                </a:cubicBezTo>
                <a:lnTo>
                  <a:pt x="4049" y="6716"/>
                </a:lnTo>
                <a:cubicBezTo>
                  <a:pt x="4144" y="6740"/>
                  <a:pt x="4239" y="6740"/>
                  <a:pt x="4335" y="6740"/>
                </a:cubicBezTo>
                <a:cubicBezTo>
                  <a:pt x="4596" y="6740"/>
                  <a:pt x="4835" y="6668"/>
                  <a:pt x="5001" y="6478"/>
                </a:cubicBezTo>
                <a:lnTo>
                  <a:pt x="5644" y="6930"/>
                </a:lnTo>
                <a:cubicBezTo>
                  <a:pt x="5597" y="7073"/>
                  <a:pt x="5597" y="7216"/>
                  <a:pt x="5644" y="7382"/>
                </a:cubicBezTo>
                <a:cubicBezTo>
                  <a:pt x="5716" y="7787"/>
                  <a:pt x="6049" y="8121"/>
                  <a:pt x="6478" y="8168"/>
                </a:cubicBezTo>
                <a:cubicBezTo>
                  <a:pt x="6542" y="8180"/>
                  <a:pt x="6606" y="8186"/>
                  <a:pt x="6669" y="8186"/>
                </a:cubicBezTo>
                <a:cubicBezTo>
                  <a:pt x="7234" y="8186"/>
                  <a:pt x="7716" y="7723"/>
                  <a:pt x="7716" y="7144"/>
                </a:cubicBezTo>
                <a:cubicBezTo>
                  <a:pt x="7716" y="6954"/>
                  <a:pt x="7692" y="6811"/>
                  <a:pt x="7597" y="6692"/>
                </a:cubicBezTo>
                <a:lnTo>
                  <a:pt x="8169" y="6073"/>
                </a:lnTo>
                <a:cubicBezTo>
                  <a:pt x="8289" y="6124"/>
                  <a:pt x="8434" y="6163"/>
                  <a:pt x="8585" y="6163"/>
                </a:cubicBezTo>
                <a:cubicBezTo>
                  <a:pt x="8644" y="6163"/>
                  <a:pt x="8704" y="6157"/>
                  <a:pt x="8764" y="6144"/>
                </a:cubicBezTo>
                <a:cubicBezTo>
                  <a:pt x="9240" y="6097"/>
                  <a:pt x="9621" y="5715"/>
                  <a:pt x="9693" y="5239"/>
                </a:cubicBezTo>
                <a:cubicBezTo>
                  <a:pt x="9717" y="4906"/>
                  <a:pt x="9621" y="4620"/>
                  <a:pt x="9407" y="4406"/>
                </a:cubicBezTo>
                <a:lnTo>
                  <a:pt x="9836" y="3810"/>
                </a:lnTo>
                <a:cubicBezTo>
                  <a:pt x="9907" y="3822"/>
                  <a:pt x="9979" y="3828"/>
                  <a:pt x="10056" y="3828"/>
                </a:cubicBezTo>
                <a:cubicBezTo>
                  <a:pt x="10133" y="3828"/>
                  <a:pt x="10217" y="3822"/>
                  <a:pt x="10312" y="3810"/>
                </a:cubicBezTo>
                <a:cubicBezTo>
                  <a:pt x="10717" y="3715"/>
                  <a:pt x="11050" y="3382"/>
                  <a:pt x="11145" y="2977"/>
                </a:cubicBezTo>
                <a:cubicBezTo>
                  <a:pt x="11277" y="2319"/>
                  <a:pt x="10762" y="1701"/>
                  <a:pt x="10121" y="1701"/>
                </a:cubicBezTo>
                <a:cubicBezTo>
                  <a:pt x="10067" y="1701"/>
                  <a:pt x="10011" y="1705"/>
                  <a:pt x="9955" y="1715"/>
                </a:cubicBezTo>
                <a:cubicBezTo>
                  <a:pt x="9478" y="1786"/>
                  <a:pt x="9097" y="2167"/>
                  <a:pt x="9026" y="2667"/>
                </a:cubicBezTo>
                <a:cubicBezTo>
                  <a:pt x="9002" y="2977"/>
                  <a:pt x="9097" y="3239"/>
                  <a:pt x="9264" y="3453"/>
                </a:cubicBezTo>
                <a:lnTo>
                  <a:pt x="8859" y="4072"/>
                </a:lnTo>
                <a:cubicBezTo>
                  <a:pt x="8788" y="4048"/>
                  <a:pt x="8693" y="4048"/>
                  <a:pt x="8645" y="4048"/>
                </a:cubicBezTo>
                <a:cubicBezTo>
                  <a:pt x="8050" y="4048"/>
                  <a:pt x="7573" y="4525"/>
                  <a:pt x="7573" y="5120"/>
                </a:cubicBezTo>
                <a:cubicBezTo>
                  <a:pt x="7573" y="5287"/>
                  <a:pt x="7621" y="5477"/>
                  <a:pt x="7692" y="5620"/>
                </a:cubicBezTo>
                <a:lnTo>
                  <a:pt x="7145" y="6216"/>
                </a:lnTo>
                <a:cubicBezTo>
                  <a:pt x="7002" y="6120"/>
                  <a:pt x="6835" y="6097"/>
                  <a:pt x="6668" y="6097"/>
                </a:cubicBezTo>
                <a:cubicBezTo>
                  <a:pt x="6406" y="6097"/>
                  <a:pt x="6168" y="6192"/>
                  <a:pt x="5954" y="6358"/>
                </a:cubicBezTo>
                <a:lnTo>
                  <a:pt x="5335" y="5906"/>
                </a:lnTo>
                <a:cubicBezTo>
                  <a:pt x="5359" y="5787"/>
                  <a:pt x="5359" y="5692"/>
                  <a:pt x="5335" y="5549"/>
                </a:cubicBezTo>
                <a:cubicBezTo>
                  <a:pt x="5287" y="5096"/>
                  <a:pt x="4882" y="4691"/>
                  <a:pt x="4382" y="4644"/>
                </a:cubicBezTo>
                <a:cubicBezTo>
                  <a:pt x="4344" y="4639"/>
                  <a:pt x="4306" y="4637"/>
                  <a:pt x="4269" y="4637"/>
                </a:cubicBezTo>
                <a:cubicBezTo>
                  <a:pt x="3698" y="4637"/>
                  <a:pt x="3215" y="5134"/>
                  <a:pt x="3215" y="5715"/>
                </a:cubicBezTo>
                <a:cubicBezTo>
                  <a:pt x="3215" y="5977"/>
                  <a:pt x="3310" y="6192"/>
                  <a:pt x="3453" y="6382"/>
                </a:cubicBezTo>
                <a:lnTo>
                  <a:pt x="3049" y="7073"/>
                </a:lnTo>
                <a:cubicBezTo>
                  <a:pt x="2953" y="7049"/>
                  <a:pt x="2834" y="7025"/>
                  <a:pt x="2715" y="7025"/>
                </a:cubicBezTo>
                <a:cubicBezTo>
                  <a:pt x="2120" y="7025"/>
                  <a:pt x="1643" y="7502"/>
                  <a:pt x="1643" y="8097"/>
                </a:cubicBezTo>
                <a:cubicBezTo>
                  <a:pt x="1643" y="8168"/>
                  <a:pt x="1643" y="8264"/>
                  <a:pt x="1667" y="8359"/>
                </a:cubicBezTo>
                <a:lnTo>
                  <a:pt x="691" y="9002"/>
                </a:lnTo>
                <a:lnTo>
                  <a:pt x="691"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1" name="Google Shape;4351;p56"/>
          <p:cNvSpPr/>
          <p:nvPr/>
        </p:nvSpPr>
        <p:spPr>
          <a:xfrm>
            <a:off x="4045298" y="4129767"/>
            <a:ext cx="339830" cy="339801"/>
          </a:xfrm>
          <a:custGeom>
            <a:rect b="b" l="l" r="r" t="t"/>
            <a:pathLst>
              <a:path extrusionOk="0" h="11550" w="11551">
                <a:moveTo>
                  <a:pt x="6121" y="2072"/>
                </a:moveTo>
                <a:cubicBezTo>
                  <a:pt x="8002" y="2262"/>
                  <a:pt x="9455" y="3810"/>
                  <a:pt x="9455" y="5715"/>
                </a:cubicBezTo>
                <a:cubicBezTo>
                  <a:pt x="9455" y="6358"/>
                  <a:pt x="9288" y="6954"/>
                  <a:pt x="8978" y="7502"/>
                </a:cubicBezTo>
                <a:lnTo>
                  <a:pt x="6121" y="5573"/>
                </a:lnTo>
                <a:lnTo>
                  <a:pt x="6121" y="2072"/>
                </a:lnTo>
                <a:close/>
                <a:moveTo>
                  <a:pt x="6121" y="691"/>
                </a:moveTo>
                <a:cubicBezTo>
                  <a:pt x="8788" y="857"/>
                  <a:pt x="10860" y="3072"/>
                  <a:pt x="10860" y="5739"/>
                </a:cubicBezTo>
                <a:cubicBezTo>
                  <a:pt x="10860" y="6692"/>
                  <a:pt x="10598" y="7597"/>
                  <a:pt x="10145" y="8335"/>
                </a:cubicBezTo>
                <a:lnTo>
                  <a:pt x="9526" y="7906"/>
                </a:lnTo>
                <a:cubicBezTo>
                  <a:pt x="9883" y="7287"/>
                  <a:pt x="10121" y="6549"/>
                  <a:pt x="10121" y="5739"/>
                </a:cubicBezTo>
                <a:cubicBezTo>
                  <a:pt x="10121" y="3453"/>
                  <a:pt x="8359" y="1596"/>
                  <a:pt x="6121" y="1429"/>
                </a:cubicBezTo>
                <a:lnTo>
                  <a:pt x="6121" y="691"/>
                </a:lnTo>
                <a:close/>
                <a:moveTo>
                  <a:pt x="5454" y="2120"/>
                </a:moveTo>
                <a:lnTo>
                  <a:pt x="5454" y="5715"/>
                </a:lnTo>
                <a:lnTo>
                  <a:pt x="4739" y="9264"/>
                </a:lnTo>
                <a:cubicBezTo>
                  <a:pt x="3215" y="8811"/>
                  <a:pt x="2120" y="7406"/>
                  <a:pt x="2120" y="5739"/>
                </a:cubicBezTo>
                <a:cubicBezTo>
                  <a:pt x="2120" y="3834"/>
                  <a:pt x="3572" y="2262"/>
                  <a:pt x="5454" y="2120"/>
                </a:cubicBezTo>
                <a:close/>
                <a:moveTo>
                  <a:pt x="6002" y="6311"/>
                </a:moveTo>
                <a:lnTo>
                  <a:pt x="8597" y="8097"/>
                </a:lnTo>
                <a:cubicBezTo>
                  <a:pt x="7907" y="8907"/>
                  <a:pt x="6907" y="9407"/>
                  <a:pt x="5811" y="9407"/>
                </a:cubicBezTo>
                <a:cubicBezTo>
                  <a:pt x="5692" y="9407"/>
                  <a:pt x="5525" y="9407"/>
                  <a:pt x="5406" y="9383"/>
                </a:cubicBezTo>
                <a:lnTo>
                  <a:pt x="6002" y="6311"/>
                </a:lnTo>
                <a:close/>
                <a:moveTo>
                  <a:pt x="5454" y="691"/>
                </a:moveTo>
                <a:lnTo>
                  <a:pt x="5454" y="1429"/>
                </a:lnTo>
                <a:cubicBezTo>
                  <a:pt x="3215" y="1596"/>
                  <a:pt x="1453" y="3477"/>
                  <a:pt x="1453" y="5739"/>
                </a:cubicBezTo>
                <a:cubicBezTo>
                  <a:pt x="1453" y="7692"/>
                  <a:pt x="2787" y="9407"/>
                  <a:pt x="4620" y="9907"/>
                </a:cubicBezTo>
                <a:lnTo>
                  <a:pt x="4454" y="10621"/>
                </a:lnTo>
                <a:cubicBezTo>
                  <a:pt x="2287" y="10050"/>
                  <a:pt x="715" y="8097"/>
                  <a:pt x="715" y="5739"/>
                </a:cubicBezTo>
                <a:cubicBezTo>
                  <a:pt x="715" y="3072"/>
                  <a:pt x="2787" y="857"/>
                  <a:pt x="5454" y="691"/>
                </a:cubicBezTo>
                <a:close/>
                <a:moveTo>
                  <a:pt x="9169" y="8478"/>
                </a:moveTo>
                <a:lnTo>
                  <a:pt x="9788" y="8883"/>
                </a:lnTo>
                <a:cubicBezTo>
                  <a:pt x="8835" y="10050"/>
                  <a:pt x="7407" y="10836"/>
                  <a:pt x="5811" y="10836"/>
                </a:cubicBezTo>
                <a:cubicBezTo>
                  <a:pt x="5573" y="10836"/>
                  <a:pt x="5359" y="10812"/>
                  <a:pt x="5120" y="10764"/>
                </a:cubicBezTo>
                <a:lnTo>
                  <a:pt x="5263" y="10050"/>
                </a:lnTo>
                <a:cubicBezTo>
                  <a:pt x="5454" y="10074"/>
                  <a:pt x="5621" y="10074"/>
                  <a:pt x="5811" y="10074"/>
                </a:cubicBezTo>
                <a:cubicBezTo>
                  <a:pt x="7168" y="10074"/>
                  <a:pt x="8359" y="9454"/>
                  <a:pt x="9169" y="8478"/>
                </a:cubicBezTo>
                <a:close/>
                <a:moveTo>
                  <a:pt x="5763" y="0"/>
                </a:moveTo>
                <a:cubicBezTo>
                  <a:pt x="4215" y="0"/>
                  <a:pt x="2787" y="595"/>
                  <a:pt x="1691" y="1691"/>
                </a:cubicBezTo>
                <a:cubicBezTo>
                  <a:pt x="620" y="2763"/>
                  <a:pt x="0" y="4215"/>
                  <a:pt x="0" y="5763"/>
                </a:cubicBezTo>
                <a:cubicBezTo>
                  <a:pt x="0" y="7311"/>
                  <a:pt x="596" y="8740"/>
                  <a:pt x="1691" y="9859"/>
                </a:cubicBezTo>
                <a:cubicBezTo>
                  <a:pt x="2763" y="10931"/>
                  <a:pt x="4215" y="11550"/>
                  <a:pt x="5763" y="11550"/>
                </a:cubicBezTo>
                <a:cubicBezTo>
                  <a:pt x="7311" y="11550"/>
                  <a:pt x="8740" y="10955"/>
                  <a:pt x="9860" y="9859"/>
                </a:cubicBezTo>
                <a:cubicBezTo>
                  <a:pt x="10931" y="8788"/>
                  <a:pt x="11550" y="7311"/>
                  <a:pt x="11550" y="5763"/>
                </a:cubicBezTo>
                <a:cubicBezTo>
                  <a:pt x="11550" y="4215"/>
                  <a:pt x="10955" y="2763"/>
                  <a:pt x="9860" y="1691"/>
                </a:cubicBezTo>
                <a:cubicBezTo>
                  <a:pt x="8788"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52" name="Google Shape;4352;p56"/>
          <p:cNvGrpSpPr/>
          <p:nvPr/>
        </p:nvGrpSpPr>
        <p:grpSpPr>
          <a:xfrm>
            <a:off x="4780588" y="4129767"/>
            <a:ext cx="339153" cy="337712"/>
            <a:chOff x="4704388" y="4129767"/>
            <a:chExt cx="339153" cy="337712"/>
          </a:xfrm>
        </p:grpSpPr>
        <p:sp>
          <p:nvSpPr>
            <p:cNvPr id="4353" name="Google Shape;4353;p56"/>
            <p:cNvSpPr/>
            <p:nvPr/>
          </p:nvSpPr>
          <p:spPr>
            <a:xfrm>
              <a:off x="4704388" y="4129767"/>
              <a:ext cx="64489" cy="337712"/>
            </a:xfrm>
            <a:custGeom>
              <a:rect b="b" l="l" r="r" t="t"/>
              <a:pathLst>
                <a:path extrusionOk="0" h="11479" w="2192">
                  <a:moveTo>
                    <a:pt x="1073" y="1953"/>
                  </a:moveTo>
                  <a:cubicBezTo>
                    <a:pt x="1287" y="1953"/>
                    <a:pt x="1477" y="2143"/>
                    <a:pt x="1477" y="2334"/>
                  </a:cubicBezTo>
                  <a:cubicBezTo>
                    <a:pt x="1477" y="2548"/>
                    <a:pt x="1287" y="2739"/>
                    <a:pt x="1073" y="2739"/>
                  </a:cubicBezTo>
                  <a:cubicBezTo>
                    <a:pt x="882" y="2739"/>
                    <a:pt x="692" y="2548"/>
                    <a:pt x="692" y="2334"/>
                  </a:cubicBezTo>
                  <a:cubicBezTo>
                    <a:pt x="692" y="2143"/>
                    <a:pt x="882" y="1953"/>
                    <a:pt x="1073" y="1953"/>
                  </a:cubicBezTo>
                  <a:close/>
                  <a:moveTo>
                    <a:pt x="1073" y="5358"/>
                  </a:moveTo>
                  <a:cubicBezTo>
                    <a:pt x="1287" y="5358"/>
                    <a:pt x="1477" y="5525"/>
                    <a:pt x="1477" y="5739"/>
                  </a:cubicBezTo>
                  <a:cubicBezTo>
                    <a:pt x="1477" y="5954"/>
                    <a:pt x="1311" y="6120"/>
                    <a:pt x="1073" y="6120"/>
                  </a:cubicBezTo>
                  <a:cubicBezTo>
                    <a:pt x="882" y="6120"/>
                    <a:pt x="692" y="5954"/>
                    <a:pt x="692" y="5739"/>
                  </a:cubicBezTo>
                  <a:cubicBezTo>
                    <a:pt x="692" y="5525"/>
                    <a:pt x="882" y="5358"/>
                    <a:pt x="1073" y="5358"/>
                  </a:cubicBezTo>
                  <a:close/>
                  <a:moveTo>
                    <a:pt x="1073" y="8716"/>
                  </a:moveTo>
                  <a:cubicBezTo>
                    <a:pt x="1287" y="8716"/>
                    <a:pt x="1477" y="8883"/>
                    <a:pt x="1477" y="9097"/>
                  </a:cubicBezTo>
                  <a:cubicBezTo>
                    <a:pt x="1477" y="9311"/>
                    <a:pt x="1311" y="9478"/>
                    <a:pt x="1073" y="9478"/>
                  </a:cubicBezTo>
                  <a:cubicBezTo>
                    <a:pt x="882" y="9478"/>
                    <a:pt x="692" y="9311"/>
                    <a:pt x="692" y="9097"/>
                  </a:cubicBezTo>
                  <a:cubicBezTo>
                    <a:pt x="692" y="8883"/>
                    <a:pt x="882" y="8716"/>
                    <a:pt x="1073" y="8716"/>
                  </a:cubicBezTo>
                  <a:close/>
                  <a:moveTo>
                    <a:pt x="763" y="0"/>
                  </a:moveTo>
                  <a:lnTo>
                    <a:pt x="763" y="1357"/>
                  </a:lnTo>
                  <a:cubicBezTo>
                    <a:pt x="334" y="1524"/>
                    <a:pt x="1" y="1905"/>
                    <a:pt x="1" y="2381"/>
                  </a:cubicBezTo>
                  <a:cubicBezTo>
                    <a:pt x="1" y="2858"/>
                    <a:pt x="311" y="3239"/>
                    <a:pt x="763" y="3382"/>
                  </a:cubicBezTo>
                  <a:lnTo>
                    <a:pt x="763" y="4739"/>
                  </a:lnTo>
                  <a:cubicBezTo>
                    <a:pt x="334" y="4882"/>
                    <a:pt x="1" y="5263"/>
                    <a:pt x="1" y="5739"/>
                  </a:cubicBezTo>
                  <a:cubicBezTo>
                    <a:pt x="1" y="6216"/>
                    <a:pt x="311" y="6597"/>
                    <a:pt x="763" y="6763"/>
                  </a:cubicBezTo>
                  <a:lnTo>
                    <a:pt x="763" y="8097"/>
                  </a:lnTo>
                  <a:cubicBezTo>
                    <a:pt x="334" y="8240"/>
                    <a:pt x="1" y="8621"/>
                    <a:pt x="1" y="9097"/>
                  </a:cubicBezTo>
                  <a:cubicBezTo>
                    <a:pt x="1" y="9573"/>
                    <a:pt x="311" y="9978"/>
                    <a:pt x="763" y="10121"/>
                  </a:cubicBezTo>
                  <a:lnTo>
                    <a:pt x="763" y="11479"/>
                  </a:lnTo>
                  <a:lnTo>
                    <a:pt x="1430" y="11479"/>
                  </a:lnTo>
                  <a:lnTo>
                    <a:pt x="1430" y="10121"/>
                  </a:lnTo>
                  <a:cubicBezTo>
                    <a:pt x="1859" y="9978"/>
                    <a:pt x="2192" y="9573"/>
                    <a:pt x="2192" y="9097"/>
                  </a:cubicBezTo>
                  <a:cubicBezTo>
                    <a:pt x="2192" y="8621"/>
                    <a:pt x="1882" y="8240"/>
                    <a:pt x="1430" y="8097"/>
                  </a:cubicBezTo>
                  <a:lnTo>
                    <a:pt x="1430" y="6763"/>
                  </a:lnTo>
                  <a:cubicBezTo>
                    <a:pt x="1859" y="6597"/>
                    <a:pt x="2192" y="6216"/>
                    <a:pt x="2192" y="5739"/>
                  </a:cubicBezTo>
                  <a:cubicBezTo>
                    <a:pt x="2192" y="5263"/>
                    <a:pt x="1882" y="4882"/>
                    <a:pt x="1430" y="4739"/>
                  </a:cubicBezTo>
                  <a:lnTo>
                    <a:pt x="1430" y="3382"/>
                  </a:lnTo>
                  <a:cubicBezTo>
                    <a:pt x="1859" y="3239"/>
                    <a:pt x="2144" y="2858"/>
                    <a:pt x="2144" y="2381"/>
                  </a:cubicBezTo>
                  <a:cubicBezTo>
                    <a:pt x="2144" y="1905"/>
                    <a:pt x="1859" y="1524"/>
                    <a:pt x="1406" y="1357"/>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4" name="Google Shape;4354;p56"/>
            <p:cNvSpPr/>
            <p:nvPr/>
          </p:nvSpPr>
          <p:spPr>
            <a:xfrm>
              <a:off x="4782879" y="4162688"/>
              <a:ext cx="260661" cy="75698"/>
            </a:xfrm>
            <a:custGeom>
              <a:rect b="b" l="l" r="r" t="t"/>
              <a:pathLst>
                <a:path extrusionOk="0" h="2573" w="8860">
                  <a:moveTo>
                    <a:pt x="8169" y="667"/>
                  </a:moveTo>
                  <a:lnTo>
                    <a:pt x="8169" y="1882"/>
                  </a:lnTo>
                  <a:lnTo>
                    <a:pt x="7073" y="1882"/>
                  </a:lnTo>
                  <a:lnTo>
                    <a:pt x="7073" y="667"/>
                  </a:lnTo>
                  <a:close/>
                  <a:moveTo>
                    <a:pt x="6430" y="691"/>
                  </a:moveTo>
                  <a:lnTo>
                    <a:pt x="6430" y="1905"/>
                  </a:lnTo>
                  <a:lnTo>
                    <a:pt x="1358" y="1905"/>
                  </a:lnTo>
                  <a:lnTo>
                    <a:pt x="858" y="1286"/>
                  </a:lnTo>
                  <a:lnTo>
                    <a:pt x="1358" y="691"/>
                  </a:lnTo>
                  <a:close/>
                  <a:moveTo>
                    <a:pt x="1072" y="0"/>
                  </a:moveTo>
                  <a:lnTo>
                    <a:pt x="0" y="1286"/>
                  </a:lnTo>
                  <a:lnTo>
                    <a:pt x="1072" y="2572"/>
                  </a:lnTo>
                  <a:lnTo>
                    <a:pt x="8859" y="2572"/>
                  </a:lnTo>
                  <a:lnTo>
                    <a:pt x="8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5" name="Google Shape;4355;p56"/>
            <p:cNvSpPr/>
            <p:nvPr/>
          </p:nvSpPr>
          <p:spPr>
            <a:xfrm>
              <a:off x="4782879" y="4260066"/>
              <a:ext cx="260661" cy="75698"/>
            </a:xfrm>
            <a:custGeom>
              <a:rect b="b" l="l" r="r" t="t"/>
              <a:pathLst>
                <a:path extrusionOk="0" h="2573" w="8860">
                  <a:moveTo>
                    <a:pt x="6430" y="715"/>
                  </a:moveTo>
                  <a:lnTo>
                    <a:pt x="6430" y="1906"/>
                  </a:lnTo>
                  <a:lnTo>
                    <a:pt x="1358" y="1906"/>
                  </a:lnTo>
                  <a:lnTo>
                    <a:pt x="858" y="1310"/>
                  </a:lnTo>
                  <a:lnTo>
                    <a:pt x="1358" y="715"/>
                  </a:lnTo>
                  <a:close/>
                  <a:moveTo>
                    <a:pt x="8169" y="691"/>
                  </a:moveTo>
                  <a:lnTo>
                    <a:pt x="8169" y="1906"/>
                  </a:lnTo>
                  <a:lnTo>
                    <a:pt x="7097" y="1906"/>
                  </a:lnTo>
                  <a:lnTo>
                    <a:pt x="7097" y="691"/>
                  </a:lnTo>
                  <a:close/>
                  <a:moveTo>
                    <a:pt x="1072" y="1"/>
                  </a:moveTo>
                  <a:lnTo>
                    <a:pt x="0" y="1286"/>
                  </a:lnTo>
                  <a:lnTo>
                    <a:pt x="1072" y="2572"/>
                  </a:lnTo>
                  <a:lnTo>
                    <a:pt x="8859" y="2572"/>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56" name="Google Shape;4356;p56"/>
            <p:cNvSpPr/>
            <p:nvPr/>
          </p:nvSpPr>
          <p:spPr>
            <a:xfrm>
              <a:off x="4782879" y="4360240"/>
              <a:ext cx="260661" cy="75021"/>
            </a:xfrm>
            <a:custGeom>
              <a:rect b="b" l="l" r="r" t="t"/>
              <a:pathLst>
                <a:path extrusionOk="0" h="2550" w="8860">
                  <a:moveTo>
                    <a:pt x="6430" y="668"/>
                  </a:moveTo>
                  <a:lnTo>
                    <a:pt x="6430" y="1858"/>
                  </a:lnTo>
                  <a:lnTo>
                    <a:pt x="1358" y="1858"/>
                  </a:lnTo>
                  <a:lnTo>
                    <a:pt x="858" y="1263"/>
                  </a:lnTo>
                  <a:lnTo>
                    <a:pt x="1358" y="668"/>
                  </a:lnTo>
                  <a:close/>
                  <a:moveTo>
                    <a:pt x="8169" y="644"/>
                  </a:moveTo>
                  <a:lnTo>
                    <a:pt x="8169" y="1858"/>
                  </a:lnTo>
                  <a:lnTo>
                    <a:pt x="7097" y="1858"/>
                  </a:lnTo>
                  <a:lnTo>
                    <a:pt x="7097" y="644"/>
                  </a:lnTo>
                  <a:close/>
                  <a:moveTo>
                    <a:pt x="1072" y="1"/>
                  </a:moveTo>
                  <a:lnTo>
                    <a:pt x="0" y="1263"/>
                  </a:lnTo>
                  <a:lnTo>
                    <a:pt x="1072" y="2549"/>
                  </a:lnTo>
                  <a:lnTo>
                    <a:pt x="8859" y="2549"/>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357" name="Google Shape;4357;p56"/>
          <p:cNvGrpSpPr/>
          <p:nvPr/>
        </p:nvGrpSpPr>
        <p:grpSpPr>
          <a:xfrm>
            <a:off x="5512405" y="4129767"/>
            <a:ext cx="338418" cy="338418"/>
            <a:chOff x="5283805" y="4129767"/>
            <a:chExt cx="338418" cy="338418"/>
          </a:xfrm>
        </p:grpSpPr>
        <p:sp>
          <p:nvSpPr>
            <p:cNvPr id="4358" name="Google Shape;4358;p56"/>
            <p:cNvSpPr/>
            <p:nvPr/>
          </p:nvSpPr>
          <p:spPr>
            <a:xfrm>
              <a:off x="5283805" y="4129767"/>
              <a:ext cx="338418" cy="338418"/>
            </a:xfrm>
            <a:custGeom>
              <a:rect b="b" l="l" r="r" t="t"/>
              <a:pathLst>
                <a:path extrusionOk="0" h="11503" w="11503">
                  <a:moveTo>
                    <a:pt x="7454" y="691"/>
                  </a:moveTo>
                  <a:lnTo>
                    <a:pt x="7454" y="2000"/>
                  </a:lnTo>
                  <a:lnTo>
                    <a:pt x="5406" y="2000"/>
                  </a:lnTo>
                  <a:lnTo>
                    <a:pt x="5406" y="691"/>
                  </a:lnTo>
                  <a:close/>
                  <a:moveTo>
                    <a:pt x="10860" y="5096"/>
                  </a:moveTo>
                  <a:lnTo>
                    <a:pt x="10860" y="6406"/>
                  </a:lnTo>
                  <a:lnTo>
                    <a:pt x="8812" y="6406"/>
                  </a:lnTo>
                  <a:lnTo>
                    <a:pt x="8812" y="5096"/>
                  </a:lnTo>
                  <a:close/>
                  <a:moveTo>
                    <a:pt x="3978" y="4668"/>
                  </a:moveTo>
                  <a:lnTo>
                    <a:pt x="3978" y="6835"/>
                  </a:lnTo>
                  <a:lnTo>
                    <a:pt x="715" y="6835"/>
                  </a:lnTo>
                  <a:lnTo>
                    <a:pt x="715" y="4668"/>
                  </a:lnTo>
                  <a:close/>
                  <a:moveTo>
                    <a:pt x="7454" y="9550"/>
                  </a:moveTo>
                  <a:lnTo>
                    <a:pt x="7454" y="10859"/>
                  </a:lnTo>
                  <a:lnTo>
                    <a:pt x="5406" y="10859"/>
                  </a:lnTo>
                  <a:lnTo>
                    <a:pt x="5406" y="9550"/>
                  </a:lnTo>
                  <a:close/>
                  <a:moveTo>
                    <a:pt x="4716" y="0"/>
                  </a:moveTo>
                  <a:lnTo>
                    <a:pt x="4716" y="2643"/>
                  </a:lnTo>
                  <a:lnTo>
                    <a:pt x="6073" y="2643"/>
                  </a:lnTo>
                  <a:lnTo>
                    <a:pt x="6073" y="3334"/>
                  </a:lnTo>
                  <a:cubicBezTo>
                    <a:pt x="6073" y="3715"/>
                    <a:pt x="5764" y="4025"/>
                    <a:pt x="5383" y="4025"/>
                  </a:cubicBezTo>
                  <a:lnTo>
                    <a:pt x="1" y="4025"/>
                  </a:lnTo>
                  <a:lnTo>
                    <a:pt x="1" y="7525"/>
                  </a:lnTo>
                  <a:lnTo>
                    <a:pt x="5383" y="7525"/>
                  </a:lnTo>
                  <a:cubicBezTo>
                    <a:pt x="5764" y="7525"/>
                    <a:pt x="6073" y="7835"/>
                    <a:pt x="6073" y="8216"/>
                  </a:cubicBezTo>
                  <a:lnTo>
                    <a:pt x="6073" y="8883"/>
                  </a:lnTo>
                  <a:lnTo>
                    <a:pt x="4716" y="8883"/>
                  </a:lnTo>
                  <a:lnTo>
                    <a:pt x="4716" y="11502"/>
                  </a:lnTo>
                  <a:lnTo>
                    <a:pt x="8121" y="11502"/>
                  </a:lnTo>
                  <a:lnTo>
                    <a:pt x="8121" y="8883"/>
                  </a:lnTo>
                  <a:lnTo>
                    <a:pt x="6740" y="8883"/>
                  </a:lnTo>
                  <a:lnTo>
                    <a:pt x="6740" y="8216"/>
                  </a:lnTo>
                  <a:cubicBezTo>
                    <a:pt x="6740" y="7478"/>
                    <a:pt x="6145" y="6882"/>
                    <a:pt x="5406" y="6882"/>
                  </a:cubicBezTo>
                  <a:lnTo>
                    <a:pt x="4621" y="6882"/>
                  </a:lnTo>
                  <a:lnTo>
                    <a:pt x="4621" y="6097"/>
                  </a:lnTo>
                  <a:lnTo>
                    <a:pt x="8121" y="6097"/>
                  </a:lnTo>
                  <a:lnTo>
                    <a:pt x="8121" y="7073"/>
                  </a:lnTo>
                  <a:lnTo>
                    <a:pt x="11503" y="7073"/>
                  </a:lnTo>
                  <a:lnTo>
                    <a:pt x="11503" y="4430"/>
                  </a:lnTo>
                  <a:lnTo>
                    <a:pt x="8121" y="4430"/>
                  </a:lnTo>
                  <a:lnTo>
                    <a:pt x="8121" y="5454"/>
                  </a:lnTo>
                  <a:lnTo>
                    <a:pt x="4621" y="5454"/>
                  </a:lnTo>
                  <a:lnTo>
                    <a:pt x="4621" y="4668"/>
                  </a:lnTo>
                  <a:lnTo>
                    <a:pt x="5406" y="4668"/>
                  </a:lnTo>
                  <a:cubicBezTo>
                    <a:pt x="6145" y="4668"/>
                    <a:pt x="6740" y="4072"/>
                    <a:pt x="6740" y="3334"/>
                  </a:cubicBezTo>
                  <a:lnTo>
                    <a:pt x="6740" y="2643"/>
                  </a:lnTo>
                  <a:lnTo>
                    <a:pt x="8121" y="2643"/>
                  </a:lnTo>
                  <a:lnTo>
                    <a:pt x="8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59" name="Google Shape;4359;p56"/>
            <p:cNvGrpSpPr/>
            <p:nvPr/>
          </p:nvGrpSpPr>
          <p:grpSpPr>
            <a:xfrm>
              <a:off x="5323051" y="4290192"/>
              <a:ext cx="59575" cy="19653"/>
              <a:chOff x="5323051" y="4290192"/>
              <a:chExt cx="59575" cy="19653"/>
            </a:xfrm>
          </p:grpSpPr>
          <p:sp>
            <p:nvSpPr>
              <p:cNvPr id="4360" name="Google Shape;4360;p56"/>
              <p:cNvSpPr/>
              <p:nvPr/>
            </p:nvSpPr>
            <p:spPr>
              <a:xfrm>
                <a:off x="5323051" y="429019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1" name="Google Shape;4361;p56"/>
              <p:cNvSpPr/>
              <p:nvPr/>
            </p:nvSpPr>
            <p:spPr>
              <a:xfrm>
                <a:off x="5362268" y="4290192"/>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sp>
        <p:nvSpPr>
          <p:cNvPr id="4362" name="Google Shape;4362;p56"/>
          <p:cNvSpPr/>
          <p:nvPr/>
        </p:nvSpPr>
        <p:spPr>
          <a:xfrm>
            <a:off x="6252608" y="4164777"/>
            <a:ext cx="338448" cy="337742"/>
          </a:xfrm>
          <a:custGeom>
            <a:rect b="b" l="l" r="r" t="t"/>
            <a:pathLst>
              <a:path extrusionOk="0" h="11480" w="11504">
                <a:moveTo>
                  <a:pt x="5431" y="691"/>
                </a:moveTo>
                <a:lnTo>
                  <a:pt x="5431" y="2501"/>
                </a:lnTo>
                <a:cubicBezTo>
                  <a:pt x="5645" y="2382"/>
                  <a:pt x="5955" y="2216"/>
                  <a:pt x="6240" y="2216"/>
                </a:cubicBezTo>
                <a:cubicBezTo>
                  <a:pt x="6693" y="2216"/>
                  <a:pt x="7050" y="2573"/>
                  <a:pt x="7050" y="3025"/>
                </a:cubicBezTo>
                <a:cubicBezTo>
                  <a:pt x="7050" y="3478"/>
                  <a:pt x="6693" y="3835"/>
                  <a:pt x="6240" y="3835"/>
                </a:cubicBezTo>
                <a:cubicBezTo>
                  <a:pt x="6002" y="3835"/>
                  <a:pt x="5669" y="3692"/>
                  <a:pt x="5431" y="3573"/>
                </a:cubicBezTo>
                <a:lnTo>
                  <a:pt x="5431" y="5383"/>
                </a:lnTo>
                <a:lnTo>
                  <a:pt x="4573" y="5383"/>
                </a:lnTo>
                <a:cubicBezTo>
                  <a:pt x="4621" y="4525"/>
                  <a:pt x="3954" y="3763"/>
                  <a:pt x="3073" y="3763"/>
                </a:cubicBezTo>
                <a:cubicBezTo>
                  <a:pt x="2239" y="3763"/>
                  <a:pt x="1525" y="4525"/>
                  <a:pt x="1596" y="5383"/>
                </a:cubicBezTo>
                <a:lnTo>
                  <a:pt x="692" y="5383"/>
                </a:lnTo>
                <a:lnTo>
                  <a:pt x="692" y="691"/>
                </a:lnTo>
                <a:close/>
                <a:moveTo>
                  <a:pt x="10884" y="644"/>
                </a:moveTo>
                <a:lnTo>
                  <a:pt x="10884" y="5383"/>
                </a:lnTo>
                <a:lnTo>
                  <a:pt x="9027" y="5383"/>
                </a:lnTo>
                <a:lnTo>
                  <a:pt x="9027" y="5407"/>
                </a:lnTo>
                <a:cubicBezTo>
                  <a:pt x="9146" y="5621"/>
                  <a:pt x="9312" y="5954"/>
                  <a:pt x="9312" y="6192"/>
                </a:cubicBezTo>
                <a:cubicBezTo>
                  <a:pt x="9312" y="6645"/>
                  <a:pt x="8955" y="7002"/>
                  <a:pt x="8503" y="7002"/>
                </a:cubicBezTo>
                <a:cubicBezTo>
                  <a:pt x="8050" y="7002"/>
                  <a:pt x="7693" y="6645"/>
                  <a:pt x="7693" y="6192"/>
                </a:cubicBezTo>
                <a:cubicBezTo>
                  <a:pt x="7693" y="5954"/>
                  <a:pt x="7836" y="5621"/>
                  <a:pt x="7955" y="5407"/>
                </a:cubicBezTo>
                <a:lnTo>
                  <a:pt x="6145" y="5407"/>
                </a:lnTo>
                <a:lnTo>
                  <a:pt x="6145" y="4525"/>
                </a:lnTo>
                <a:cubicBezTo>
                  <a:pt x="6174" y="4527"/>
                  <a:pt x="6203" y="4528"/>
                  <a:pt x="6231" y="4528"/>
                </a:cubicBezTo>
                <a:cubicBezTo>
                  <a:pt x="7051" y="4528"/>
                  <a:pt x="7741" y="3877"/>
                  <a:pt x="7741" y="3025"/>
                </a:cubicBezTo>
                <a:cubicBezTo>
                  <a:pt x="7741" y="2209"/>
                  <a:pt x="7071" y="1544"/>
                  <a:pt x="6267" y="1544"/>
                </a:cubicBezTo>
                <a:cubicBezTo>
                  <a:pt x="6227" y="1544"/>
                  <a:pt x="6186" y="1545"/>
                  <a:pt x="6145" y="1549"/>
                </a:cubicBezTo>
                <a:lnTo>
                  <a:pt x="6145" y="644"/>
                </a:lnTo>
                <a:close/>
                <a:moveTo>
                  <a:pt x="3049" y="4525"/>
                </a:moveTo>
                <a:cubicBezTo>
                  <a:pt x="3502" y="4525"/>
                  <a:pt x="3859" y="4883"/>
                  <a:pt x="3859" y="5311"/>
                </a:cubicBezTo>
                <a:cubicBezTo>
                  <a:pt x="3859" y="5550"/>
                  <a:pt x="3716" y="5883"/>
                  <a:pt x="3597" y="6097"/>
                </a:cubicBezTo>
                <a:lnTo>
                  <a:pt x="5383" y="6097"/>
                </a:lnTo>
                <a:lnTo>
                  <a:pt x="5383" y="6978"/>
                </a:lnTo>
                <a:cubicBezTo>
                  <a:pt x="5354" y="6977"/>
                  <a:pt x="5326" y="6976"/>
                  <a:pt x="5297" y="6976"/>
                </a:cubicBezTo>
                <a:cubicBezTo>
                  <a:pt x="4454" y="6976"/>
                  <a:pt x="3764" y="7649"/>
                  <a:pt x="3764" y="8479"/>
                </a:cubicBezTo>
                <a:cubicBezTo>
                  <a:pt x="3764" y="9295"/>
                  <a:pt x="4433" y="9960"/>
                  <a:pt x="5258" y="9960"/>
                </a:cubicBezTo>
                <a:cubicBezTo>
                  <a:pt x="5299" y="9960"/>
                  <a:pt x="5341" y="9959"/>
                  <a:pt x="5383" y="9955"/>
                </a:cubicBezTo>
                <a:lnTo>
                  <a:pt x="5383" y="10836"/>
                </a:lnTo>
                <a:lnTo>
                  <a:pt x="668" y="10836"/>
                </a:lnTo>
                <a:lnTo>
                  <a:pt x="668" y="6097"/>
                </a:lnTo>
                <a:lnTo>
                  <a:pt x="2525" y="6097"/>
                </a:lnTo>
                <a:cubicBezTo>
                  <a:pt x="2406" y="5883"/>
                  <a:pt x="2239" y="5550"/>
                  <a:pt x="2239" y="5311"/>
                </a:cubicBezTo>
                <a:cubicBezTo>
                  <a:pt x="2239" y="4883"/>
                  <a:pt x="2597" y="4525"/>
                  <a:pt x="3049" y="4525"/>
                </a:cubicBezTo>
                <a:close/>
                <a:moveTo>
                  <a:pt x="10884" y="6121"/>
                </a:moveTo>
                <a:lnTo>
                  <a:pt x="10884" y="10836"/>
                </a:lnTo>
                <a:lnTo>
                  <a:pt x="6121" y="10836"/>
                </a:lnTo>
                <a:lnTo>
                  <a:pt x="6121" y="9026"/>
                </a:lnTo>
                <a:cubicBezTo>
                  <a:pt x="5907" y="9145"/>
                  <a:pt x="5573" y="9288"/>
                  <a:pt x="5335" y="9288"/>
                </a:cubicBezTo>
                <a:cubicBezTo>
                  <a:pt x="4907" y="9288"/>
                  <a:pt x="4549" y="8931"/>
                  <a:pt x="4549" y="8479"/>
                </a:cubicBezTo>
                <a:cubicBezTo>
                  <a:pt x="4549" y="8026"/>
                  <a:pt x="4907" y="7669"/>
                  <a:pt x="5335" y="7669"/>
                </a:cubicBezTo>
                <a:cubicBezTo>
                  <a:pt x="5573" y="7669"/>
                  <a:pt x="5907" y="7836"/>
                  <a:pt x="6121" y="7955"/>
                </a:cubicBezTo>
                <a:lnTo>
                  <a:pt x="6121" y="6121"/>
                </a:lnTo>
                <a:lnTo>
                  <a:pt x="7002" y="6121"/>
                </a:lnTo>
                <a:cubicBezTo>
                  <a:pt x="6955" y="7002"/>
                  <a:pt x="7645" y="7740"/>
                  <a:pt x="8503" y="7740"/>
                </a:cubicBezTo>
                <a:cubicBezTo>
                  <a:pt x="9360" y="7740"/>
                  <a:pt x="10051" y="7002"/>
                  <a:pt x="9979" y="6121"/>
                </a:cubicBezTo>
                <a:close/>
                <a:moveTo>
                  <a:pt x="1" y="1"/>
                </a:moveTo>
                <a:lnTo>
                  <a:pt x="1" y="11479"/>
                </a:lnTo>
                <a:lnTo>
                  <a:pt x="11503" y="11479"/>
                </a:lnTo>
                <a:lnTo>
                  <a:pt x="115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3" name="Google Shape;4363;p56"/>
          <p:cNvSpPr/>
          <p:nvPr/>
        </p:nvSpPr>
        <p:spPr>
          <a:xfrm>
            <a:off x="6978807" y="4133268"/>
            <a:ext cx="338448" cy="298554"/>
          </a:xfrm>
          <a:custGeom>
            <a:rect b="b" l="l" r="r" t="t"/>
            <a:pathLst>
              <a:path extrusionOk="0" h="10148" w="11504">
                <a:moveTo>
                  <a:pt x="5764" y="1334"/>
                </a:moveTo>
                <a:lnTo>
                  <a:pt x="6431" y="2524"/>
                </a:lnTo>
                <a:lnTo>
                  <a:pt x="5073" y="2524"/>
                </a:lnTo>
                <a:lnTo>
                  <a:pt x="5764" y="1334"/>
                </a:lnTo>
                <a:close/>
                <a:moveTo>
                  <a:pt x="1644" y="7430"/>
                </a:moveTo>
                <a:cubicBezTo>
                  <a:pt x="2192" y="7430"/>
                  <a:pt x="2621" y="7883"/>
                  <a:pt x="2621" y="8430"/>
                </a:cubicBezTo>
                <a:cubicBezTo>
                  <a:pt x="2621" y="8954"/>
                  <a:pt x="2192" y="9407"/>
                  <a:pt x="1644" y="9407"/>
                </a:cubicBezTo>
                <a:cubicBezTo>
                  <a:pt x="1120" y="9407"/>
                  <a:pt x="668" y="8954"/>
                  <a:pt x="668" y="8430"/>
                </a:cubicBezTo>
                <a:cubicBezTo>
                  <a:pt x="668" y="7883"/>
                  <a:pt x="1120" y="7430"/>
                  <a:pt x="1644" y="7430"/>
                </a:cubicBezTo>
                <a:close/>
                <a:moveTo>
                  <a:pt x="5716" y="7430"/>
                </a:moveTo>
                <a:cubicBezTo>
                  <a:pt x="6288" y="7478"/>
                  <a:pt x="6717" y="7883"/>
                  <a:pt x="6717" y="8430"/>
                </a:cubicBezTo>
                <a:cubicBezTo>
                  <a:pt x="6717" y="8954"/>
                  <a:pt x="6264" y="9407"/>
                  <a:pt x="5716" y="9407"/>
                </a:cubicBezTo>
                <a:cubicBezTo>
                  <a:pt x="5193" y="9407"/>
                  <a:pt x="4740" y="8954"/>
                  <a:pt x="4740" y="8430"/>
                </a:cubicBezTo>
                <a:cubicBezTo>
                  <a:pt x="4740" y="7883"/>
                  <a:pt x="5193" y="7430"/>
                  <a:pt x="5716" y="7430"/>
                </a:cubicBezTo>
                <a:close/>
                <a:moveTo>
                  <a:pt x="9836" y="7430"/>
                </a:moveTo>
                <a:cubicBezTo>
                  <a:pt x="10360" y="7430"/>
                  <a:pt x="10813" y="7883"/>
                  <a:pt x="10813" y="8430"/>
                </a:cubicBezTo>
                <a:cubicBezTo>
                  <a:pt x="10813" y="8954"/>
                  <a:pt x="10360" y="9407"/>
                  <a:pt x="9836" y="9407"/>
                </a:cubicBezTo>
                <a:cubicBezTo>
                  <a:pt x="9289" y="9407"/>
                  <a:pt x="8860" y="8954"/>
                  <a:pt x="8860" y="8430"/>
                </a:cubicBezTo>
                <a:cubicBezTo>
                  <a:pt x="8860" y="7883"/>
                  <a:pt x="9289" y="7430"/>
                  <a:pt x="9836" y="7430"/>
                </a:cubicBezTo>
                <a:close/>
                <a:moveTo>
                  <a:pt x="5764" y="0"/>
                </a:moveTo>
                <a:lnTo>
                  <a:pt x="3907" y="3215"/>
                </a:lnTo>
                <a:lnTo>
                  <a:pt x="5431" y="3215"/>
                </a:lnTo>
                <a:lnTo>
                  <a:pt x="5431" y="4739"/>
                </a:lnTo>
                <a:lnTo>
                  <a:pt x="1358" y="4739"/>
                </a:lnTo>
                <a:lnTo>
                  <a:pt x="1358" y="6811"/>
                </a:lnTo>
                <a:cubicBezTo>
                  <a:pt x="573" y="6954"/>
                  <a:pt x="1" y="7668"/>
                  <a:pt x="49" y="8502"/>
                </a:cubicBezTo>
                <a:cubicBezTo>
                  <a:pt x="72" y="9335"/>
                  <a:pt x="763" y="10026"/>
                  <a:pt x="1597" y="10097"/>
                </a:cubicBezTo>
                <a:cubicBezTo>
                  <a:pt x="1624" y="10099"/>
                  <a:pt x="1651" y="10099"/>
                  <a:pt x="1679" y="10099"/>
                </a:cubicBezTo>
                <a:cubicBezTo>
                  <a:pt x="2593" y="10099"/>
                  <a:pt x="3311" y="9333"/>
                  <a:pt x="3311" y="8454"/>
                </a:cubicBezTo>
                <a:cubicBezTo>
                  <a:pt x="3311" y="7645"/>
                  <a:pt x="2740" y="6978"/>
                  <a:pt x="2001" y="6835"/>
                </a:cubicBezTo>
                <a:lnTo>
                  <a:pt x="2001" y="5406"/>
                </a:lnTo>
                <a:lnTo>
                  <a:pt x="5431" y="5406"/>
                </a:lnTo>
                <a:lnTo>
                  <a:pt x="5431" y="6835"/>
                </a:lnTo>
                <a:cubicBezTo>
                  <a:pt x="4645" y="6978"/>
                  <a:pt x="4097" y="7716"/>
                  <a:pt x="4121" y="8549"/>
                </a:cubicBezTo>
                <a:cubicBezTo>
                  <a:pt x="4145" y="9359"/>
                  <a:pt x="4835" y="10050"/>
                  <a:pt x="5669" y="10121"/>
                </a:cubicBezTo>
                <a:cubicBezTo>
                  <a:pt x="5697" y="10123"/>
                  <a:pt x="5725" y="10123"/>
                  <a:pt x="5753" y="10123"/>
                </a:cubicBezTo>
                <a:cubicBezTo>
                  <a:pt x="6666" y="10123"/>
                  <a:pt x="7383" y="9379"/>
                  <a:pt x="7383" y="8478"/>
                </a:cubicBezTo>
                <a:cubicBezTo>
                  <a:pt x="7383" y="7668"/>
                  <a:pt x="6836" y="7025"/>
                  <a:pt x="6074" y="6859"/>
                </a:cubicBezTo>
                <a:lnTo>
                  <a:pt x="6074" y="5430"/>
                </a:lnTo>
                <a:lnTo>
                  <a:pt x="9503" y="5430"/>
                </a:lnTo>
                <a:lnTo>
                  <a:pt x="9503" y="6859"/>
                </a:lnTo>
                <a:cubicBezTo>
                  <a:pt x="8741" y="7025"/>
                  <a:pt x="8169" y="7740"/>
                  <a:pt x="8193" y="8573"/>
                </a:cubicBezTo>
                <a:cubicBezTo>
                  <a:pt x="8217" y="9407"/>
                  <a:pt x="8908" y="10074"/>
                  <a:pt x="9741" y="10145"/>
                </a:cubicBezTo>
                <a:cubicBezTo>
                  <a:pt x="9769" y="10146"/>
                  <a:pt x="9798" y="10147"/>
                  <a:pt x="9826" y="10147"/>
                </a:cubicBezTo>
                <a:cubicBezTo>
                  <a:pt x="10740" y="10147"/>
                  <a:pt x="11480" y="9403"/>
                  <a:pt x="11480" y="8502"/>
                </a:cubicBezTo>
                <a:cubicBezTo>
                  <a:pt x="11503" y="7645"/>
                  <a:pt x="10932" y="6978"/>
                  <a:pt x="10194" y="6811"/>
                </a:cubicBezTo>
                <a:lnTo>
                  <a:pt x="10194" y="4739"/>
                </a:lnTo>
                <a:lnTo>
                  <a:pt x="6074" y="4739"/>
                </a:lnTo>
                <a:lnTo>
                  <a:pt x="6074" y="3215"/>
                </a:lnTo>
                <a:lnTo>
                  <a:pt x="7598" y="3215"/>
                </a:lnTo>
                <a:lnTo>
                  <a:pt x="5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64" name="Google Shape;4364;p56"/>
          <p:cNvGrpSpPr/>
          <p:nvPr/>
        </p:nvGrpSpPr>
        <p:grpSpPr>
          <a:xfrm>
            <a:off x="7711330" y="4129767"/>
            <a:ext cx="339122" cy="339122"/>
            <a:chOff x="7025530" y="4129767"/>
            <a:chExt cx="339122" cy="339122"/>
          </a:xfrm>
        </p:grpSpPr>
        <p:sp>
          <p:nvSpPr>
            <p:cNvPr id="4365" name="Google Shape;4365;p56"/>
            <p:cNvSpPr/>
            <p:nvPr/>
          </p:nvSpPr>
          <p:spPr>
            <a:xfrm>
              <a:off x="7128528" y="4233442"/>
              <a:ext cx="131743" cy="131743"/>
            </a:xfrm>
            <a:custGeom>
              <a:rect b="b" l="l" r="r" t="t"/>
              <a:pathLst>
                <a:path extrusionOk="0" h="4478" w="4478">
                  <a:moveTo>
                    <a:pt x="2239" y="691"/>
                  </a:moveTo>
                  <a:cubicBezTo>
                    <a:pt x="3072" y="691"/>
                    <a:pt x="3787" y="1406"/>
                    <a:pt x="3787" y="2239"/>
                  </a:cubicBezTo>
                  <a:cubicBezTo>
                    <a:pt x="3810" y="3073"/>
                    <a:pt x="3096" y="3787"/>
                    <a:pt x="2239" y="3787"/>
                  </a:cubicBezTo>
                  <a:cubicBezTo>
                    <a:pt x="1381" y="3787"/>
                    <a:pt x="691" y="3073"/>
                    <a:pt x="691" y="2239"/>
                  </a:cubicBezTo>
                  <a:cubicBezTo>
                    <a:pt x="691" y="1382"/>
                    <a:pt x="1405" y="691"/>
                    <a:pt x="2239" y="691"/>
                  </a:cubicBezTo>
                  <a:close/>
                  <a:moveTo>
                    <a:pt x="2239" y="1"/>
                  </a:moveTo>
                  <a:cubicBezTo>
                    <a:pt x="1024" y="1"/>
                    <a:pt x="0" y="1025"/>
                    <a:pt x="0" y="2239"/>
                  </a:cubicBezTo>
                  <a:cubicBezTo>
                    <a:pt x="0" y="3454"/>
                    <a:pt x="1024" y="4478"/>
                    <a:pt x="2239" y="4478"/>
                  </a:cubicBezTo>
                  <a:cubicBezTo>
                    <a:pt x="3453" y="4478"/>
                    <a:pt x="4477" y="3477"/>
                    <a:pt x="4477" y="2239"/>
                  </a:cubicBezTo>
                  <a:cubicBezTo>
                    <a:pt x="4477" y="1025"/>
                    <a:pt x="3453" y="1"/>
                    <a:pt x="2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6" name="Google Shape;4366;p56"/>
            <p:cNvSpPr/>
            <p:nvPr/>
          </p:nvSpPr>
          <p:spPr>
            <a:xfrm>
              <a:off x="7025530" y="4309815"/>
              <a:ext cx="157662" cy="158368"/>
            </a:xfrm>
            <a:custGeom>
              <a:rect b="b" l="l" r="r" t="t"/>
              <a:pathLst>
                <a:path extrusionOk="0" h="5383" w="5359">
                  <a:moveTo>
                    <a:pt x="2358" y="691"/>
                  </a:moveTo>
                  <a:cubicBezTo>
                    <a:pt x="2715" y="1834"/>
                    <a:pt x="3596" y="2715"/>
                    <a:pt x="4692" y="3049"/>
                  </a:cubicBezTo>
                  <a:lnTo>
                    <a:pt x="4692" y="4597"/>
                  </a:lnTo>
                  <a:cubicBezTo>
                    <a:pt x="2739" y="4168"/>
                    <a:pt x="1215" y="2620"/>
                    <a:pt x="810" y="691"/>
                  </a:cubicBezTo>
                  <a:close/>
                  <a:moveTo>
                    <a:pt x="0" y="0"/>
                  </a:moveTo>
                  <a:lnTo>
                    <a:pt x="48" y="381"/>
                  </a:lnTo>
                  <a:cubicBezTo>
                    <a:pt x="381" y="2953"/>
                    <a:pt x="2406" y="4978"/>
                    <a:pt x="4978" y="5335"/>
                  </a:cubicBezTo>
                  <a:lnTo>
                    <a:pt x="5359" y="5382"/>
                  </a:lnTo>
                  <a:lnTo>
                    <a:pt x="5359" y="2548"/>
                  </a:lnTo>
                  <a:lnTo>
                    <a:pt x="5073" y="2477"/>
                  </a:lnTo>
                  <a:cubicBezTo>
                    <a:pt x="4025" y="2215"/>
                    <a:pt x="3192" y="1358"/>
                    <a:pt x="2906" y="286"/>
                  </a:cubicBezTo>
                  <a:lnTo>
                    <a:pt x="28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7" name="Google Shape;4367;p56"/>
            <p:cNvSpPr/>
            <p:nvPr/>
          </p:nvSpPr>
          <p:spPr>
            <a:xfrm>
              <a:off x="7206991" y="4129767"/>
              <a:ext cx="157662" cy="157662"/>
            </a:xfrm>
            <a:custGeom>
              <a:rect b="b" l="l" r="r" t="t"/>
              <a:pathLst>
                <a:path extrusionOk="0" h="5359" w="5359">
                  <a:moveTo>
                    <a:pt x="643" y="762"/>
                  </a:moveTo>
                  <a:cubicBezTo>
                    <a:pt x="2572" y="1191"/>
                    <a:pt x="4120" y="2715"/>
                    <a:pt x="4549" y="4668"/>
                  </a:cubicBezTo>
                  <a:lnTo>
                    <a:pt x="3001" y="4668"/>
                  </a:lnTo>
                  <a:cubicBezTo>
                    <a:pt x="2810" y="4120"/>
                    <a:pt x="2525" y="3620"/>
                    <a:pt x="2096" y="3215"/>
                  </a:cubicBezTo>
                  <a:cubicBezTo>
                    <a:pt x="1691" y="2786"/>
                    <a:pt x="1191" y="2501"/>
                    <a:pt x="643" y="2310"/>
                  </a:cubicBezTo>
                  <a:lnTo>
                    <a:pt x="643" y="762"/>
                  </a:lnTo>
                  <a:close/>
                  <a:moveTo>
                    <a:pt x="0" y="0"/>
                  </a:moveTo>
                  <a:lnTo>
                    <a:pt x="0" y="2858"/>
                  </a:lnTo>
                  <a:lnTo>
                    <a:pt x="262" y="2905"/>
                  </a:lnTo>
                  <a:cubicBezTo>
                    <a:pt x="1334" y="3144"/>
                    <a:pt x="2167" y="4025"/>
                    <a:pt x="2429" y="5096"/>
                  </a:cubicBezTo>
                  <a:lnTo>
                    <a:pt x="2501" y="5358"/>
                  </a:lnTo>
                  <a:lnTo>
                    <a:pt x="5359" y="5358"/>
                  </a:lnTo>
                  <a:lnTo>
                    <a:pt x="5287" y="4977"/>
                  </a:lnTo>
                  <a:cubicBezTo>
                    <a:pt x="4930" y="2405"/>
                    <a:pt x="2906" y="405"/>
                    <a:pt x="381" y="48"/>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8" name="Google Shape;4368;p56"/>
            <p:cNvSpPr/>
            <p:nvPr/>
          </p:nvSpPr>
          <p:spPr>
            <a:xfrm>
              <a:off x="7025530" y="4129767"/>
              <a:ext cx="157662" cy="157662"/>
            </a:xfrm>
            <a:custGeom>
              <a:rect b="b" l="l" r="r" t="t"/>
              <a:pathLst>
                <a:path extrusionOk="0" h="5359" w="5359">
                  <a:moveTo>
                    <a:pt x="4692" y="762"/>
                  </a:moveTo>
                  <a:lnTo>
                    <a:pt x="4692" y="2310"/>
                  </a:lnTo>
                  <a:cubicBezTo>
                    <a:pt x="4168" y="2501"/>
                    <a:pt x="3668" y="2786"/>
                    <a:pt x="3239" y="3215"/>
                  </a:cubicBezTo>
                  <a:cubicBezTo>
                    <a:pt x="2834" y="3620"/>
                    <a:pt x="2525" y="4144"/>
                    <a:pt x="2358" y="4668"/>
                  </a:cubicBezTo>
                  <a:lnTo>
                    <a:pt x="810" y="4668"/>
                  </a:lnTo>
                  <a:cubicBezTo>
                    <a:pt x="1215" y="2739"/>
                    <a:pt x="2763" y="1191"/>
                    <a:pt x="4692" y="762"/>
                  </a:cubicBezTo>
                  <a:close/>
                  <a:moveTo>
                    <a:pt x="5359" y="0"/>
                  </a:moveTo>
                  <a:lnTo>
                    <a:pt x="4978" y="48"/>
                  </a:lnTo>
                  <a:cubicBezTo>
                    <a:pt x="2406" y="405"/>
                    <a:pt x="381" y="2405"/>
                    <a:pt x="48" y="4977"/>
                  </a:cubicBezTo>
                  <a:lnTo>
                    <a:pt x="0" y="5358"/>
                  </a:lnTo>
                  <a:lnTo>
                    <a:pt x="2858" y="5358"/>
                  </a:lnTo>
                  <a:lnTo>
                    <a:pt x="2906" y="5096"/>
                  </a:lnTo>
                  <a:cubicBezTo>
                    <a:pt x="3144" y="4025"/>
                    <a:pt x="4025" y="3144"/>
                    <a:pt x="5073" y="2905"/>
                  </a:cubicBezTo>
                  <a:lnTo>
                    <a:pt x="5359" y="2858"/>
                  </a:ln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69" name="Google Shape;4369;p56"/>
            <p:cNvSpPr/>
            <p:nvPr/>
          </p:nvSpPr>
          <p:spPr>
            <a:xfrm>
              <a:off x="7205578" y="4309815"/>
              <a:ext cx="157662" cy="159074"/>
            </a:xfrm>
            <a:custGeom>
              <a:rect b="b" l="l" r="r" t="t"/>
              <a:pathLst>
                <a:path extrusionOk="0" h="5407" w="5359">
                  <a:moveTo>
                    <a:pt x="4597" y="691"/>
                  </a:moveTo>
                  <a:cubicBezTo>
                    <a:pt x="4216" y="2620"/>
                    <a:pt x="2668" y="4168"/>
                    <a:pt x="691" y="4597"/>
                  </a:cubicBezTo>
                  <a:lnTo>
                    <a:pt x="691" y="3049"/>
                  </a:lnTo>
                  <a:cubicBezTo>
                    <a:pt x="1834" y="2691"/>
                    <a:pt x="2716" y="1786"/>
                    <a:pt x="3049" y="691"/>
                  </a:cubicBezTo>
                  <a:close/>
                  <a:moveTo>
                    <a:pt x="2501" y="0"/>
                  </a:moveTo>
                  <a:lnTo>
                    <a:pt x="2454" y="286"/>
                  </a:lnTo>
                  <a:cubicBezTo>
                    <a:pt x="2215" y="1358"/>
                    <a:pt x="1334" y="2215"/>
                    <a:pt x="286" y="2477"/>
                  </a:cubicBezTo>
                  <a:lnTo>
                    <a:pt x="1" y="2548"/>
                  </a:lnTo>
                  <a:lnTo>
                    <a:pt x="1" y="5406"/>
                  </a:lnTo>
                  <a:lnTo>
                    <a:pt x="406" y="5335"/>
                  </a:lnTo>
                  <a:cubicBezTo>
                    <a:pt x="2954" y="4978"/>
                    <a:pt x="4978" y="2953"/>
                    <a:pt x="5311" y="405"/>
                  </a:cubicBez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373" name="Shape 4373"/>
        <p:cNvGrpSpPr/>
        <p:nvPr/>
      </p:nvGrpSpPr>
      <p:grpSpPr>
        <a:xfrm>
          <a:off x="0" y="0"/>
          <a:ext cx="0" cy="0"/>
          <a:chOff x="0" y="0"/>
          <a:chExt cx="0" cy="0"/>
        </a:xfrm>
      </p:grpSpPr>
      <p:sp>
        <p:nvSpPr>
          <p:cNvPr id="4374" name="Google Shape;4374;p57"/>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4375" name="Google Shape;4375;p57"/>
          <p:cNvGrpSpPr/>
          <p:nvPr/>
        </p:nvGrpSpPr>
        <p:grpSpPr>
          <a:xfrm>
            <a:off x="1071388" y="1943950"/>
            <a:ext cx="341804" cy="341957"/>
            <a:chOff x="1757188" y="1943950"/>
            <a:chExt cx="341804" cy="341957"/>
          </a:xfrm>
        </p:grpSpPr>
        <p:sp>
          <p:nvSpPr>
            <p:cNvPr id="4376" name="Google Shape;4376;p57"/>
            <p:cNvSpPr/>
            <p:nvPr/>
          </p:nvSpPr>
          <p:spPr>
            <a:xfrm>
              <a:off x="1757188" y="2060545"/>
              <a:ext cx="341804" cy="107372"/>
            </a:xfrm>
            <a:custGeom>
              <a:rect b="b" l="l" r="r" t="t"/>
              <a:pathLst>
                <a:path extrusionOk="0" h="3621" w="11527">
                  <a:moveTo>
                    <a:pt x="2501" y="0"/>
                  </a:moveTo>
                  <a:lnTo>
                    <a:pt x="2501" y="858"/>
                  </a:lnTo>
                  <a:cubicBezTo>
                    <a:pt x="2215" y="953"/>
                    <a:pt x="2001" y="1191"/>
                    <a:pt x="1882" y="1501"/>
                  </a:cubicBezTo>
                  <a:lnTo>
                    <a:pt x="0" y="1501"/>
                  </a:lnTo>
                  <a:lnTo>
                    <a:pt x="0" y="2167"/>
                  </a:lnTo>
                  <a:lnTo>
                    <a:pt x="1882" y="2167"/>
                  </a:lnTo>
                  <a:cubicBezTo>
                    <a:pt x="2025" y="2548"/>
                    <a:pt x="2382" y="2858"/>
                    <a:pt x="2834" y="2858"/>
                  </a:cubicBezTo>
                  <a:cubicBezTo>
                    <a:pt x="3287" y="2858"/>
                    <a:pt x="3644" y="2596"/>
                    <a:pt x="3787" y="2167"/>
                  </a:cubicBezTo>
                  <a:lnTo>
                    <a:pt x="4811" y="2167"/>
                  </a:lnTo>
                  <a:cubicBezTo>
                    <a:pt x="4882" y="2477"/>
                    <a:pt x="5121" y="2691"/>
                    <a:pt x="5430" y="2787"/>
                  </a:cubicBezTo>
                  <a:lnTo>
                    <a:pt x="5430" y="3620"/>
                  </a:lnTo>
                  <a:lnTo>
                    <a:pt x="6121" y="3620"/>
                  </a:lnTo>
                  <a:lnTo>
                    <a:pt x="6121" y="2787"/>
                  </a:lnTo>
                  <a:cubicBezTo>
                    <a:pt x="6407" y="2715"/>
                    <a:pt x="6621" y="2477"/>
                    <a:pt x="6740" y="2167"/>
                  </a:cubicBezTo>
                  <a:lnTo>
                    <a:pt x="7740" y="2167"/>
                  </a:lnTo>
                  <a:cubicBezTo>
                    <a:pt x="7907" y="2548"/>
                    <a:pt x="8264" y="2858"/>
                    <a:pt x="8693" y="2858"/>
                  </a:cubicBezTo>
                  <a:cubicBezTo>
                    <a:pt x="9145" y="2858"/>
                    <a:pt x="9502" y="2596"/>
                    <a:pt x="9645" y="2167"/>
                  </a:cubicBezTo>
                  <a:lnTo>
                    <a:pt x="11527" y="2167"/>
                  </a:lnTo>
                  <a:lnTo>
                    <a:pt x="11527" y="1501"/>
                  </a:lnTo>
                  <a:lnTo>
                    <a:pt x="9693" y="1501"/>
                  </a:lnTo>
                  <a:cubicBezTo>
                    <a:pt x="9598" y="1191"/>
                    <a:pt x="9360" y="977"/>
                    <a:pt x="9050" y="858"/>
                  </a:cubicBezTo>
                  <a:lnTo>
                    <a:pt x="9050" y="0"/>
                  </a:lnTo>
                  <a:lnTo>
                    <a:pt x="8383" y="0"/>
                  </a:lnTo>
                  <a:lnTo>
                    <a:pt x="8383" y="858"/>
                  </a:lnTo>
                  <a:cubicBezTo>
                    <a:pt x="8074" y="953"/>
                    <a:pt x="7859" y="1191"/>
                    <a:pt x="7740" y="1501"/>
                  </a:cubicBezTo>
                  <a:lnTo>
                    <a:pt x="6740" y="1501"/>
                  </a:lnTo>
                  <a:cubicBezTo>
                    <a:pt x="6597" y="1096"/>
                    <a:pt x="6240" y="810"/>
                    <a:pt x="5787" y="810"/>
                  </a:cubicBezTo>
                  <a:cubicBezTo>
                    <a:pt x="5335" y="810"/>
                    <a:pt x="4978" y="1096"/>
                    <a:pt x="4835" y="1501"/>
                  </a:cubicBezTo>
                  <a:lnTo>
                    <a:pt x="3811" y="1501"/>
                  </a:lnTo>
                  <a:cubicBezTo>
                    <a:pt x="3739" y="1191"/>
                    <a:pt x="3501" y="977"/>
                    <a:pt x="3192" y="858"/>
                  </a:cubicBez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57"/>
            <p:cNvSpPr/>
            <p:nvPr/>
          </p:nvSpPr>
          <p:spPr>
            <a:xfrm>
              <a:off x="1793898" y="1943950"/>
              <a:ext cx="98891" cy="97557"/>
            </a:xfrm>
            <a:custGeom>
              <a:rect b="b" l="l" r="r" t="t"/>
              <a:pathLst>
                <a:path extrusionOk="0" h="3290" w="3335">
                  <a:moveTo>
                    <a:pt x="1655" y="1"/>
                  </a:moveTo>
                  <a:cubicBezTo>
                    <a:pt x="742" y="1"/>
                    <a:pt x="25" y="745"/>
                    <a:pt x="25" y="1646"/>
                  </a:cubicBezTo>
                  <a:cubicBezTo>
                    <a:pt x="1" y="2456"/>
                    <a:pt x="549" y="3099"/>
                    <a:pt x="1311" y="3289"/>
                  </a:cubicBezTo>
                  <a:lnTo>
                    <a:pt x="1977" y="3289"/>
                  </a:lnTo>
                  <a:cubicBezTo>
                    <a:pt x="2763" y="3123"/>
                    <a:pt x="3335" y="2408"/>
                    <a:pt x="3287" y="1575"/>
                  </a:cubicBezTo>
                  <a:cubicBezTo>
                    <a:pt x="3263" y="741"/>
                    <a:pt x="2573" y="74"/>
                    <a:pt x="1739" y="3"/>
                  </a:cubicBezTo>
                  <a:cubicBezTo>
                    <a:pt x="1711" y="2"/>
                    <a:pt x="1683" y="1"/>
                    <a:pt x="1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57"/>
            <p:cNvSpPr/>
            <p:nvPr/>
          </p:nvSpPr>
          <p:spPr>
            <a:xfrm>
              <a:off x="1966923" y="1943950"/>
              <a:ext cx="98891" cy="97557"/>
            </a:xfrm>
            <a:custGeom>
              <a:rect b="b" l="l" r="r" t="t"/>
              <a:pathLst>
                <a:path extrusionOk="0" h="3290" w="3335">
                  <a:moveTo>
                    <a:pt x="1654" y="1"/>
                  </a:moveTo>
                  <a:cubicBezTo>
                    <a:pt x="742" y="1"/>
                    <a:pt x="24" y="745"/>
                    <a:pt x="24" y="1646"/>
                  </a:cubicBezTo>
                  <a:cubicBezTo>
                    <a:pt x="0" y="2456"/>
                    <a:pt x="548" y="3099"/>
                    <a:pt x="1310" y="3289"/>
                  </a:cubicBezTo>
                  <a:lnTo>
                    <a:pt x="1977" y="3289"/>
                  </a:lnTo>
                  <a:cubicBezTo>
                    <a:pt x="2763" y="3123"/>
                    <a:pt x="3334" y="2408"/>
                    <a:pt x="3287" y="1575"/>
                  </a:cubicBezTo>
                  <a:cubicBezTo>
                    <a:pt x="3263" y="741"/>
                    <a:pt x="2572" y="74"/>
                    <a:pt x="1739" y="3"/>
                  </a:cubicBezTo>
                  <a:cubicBezTo>
                    <a:pt x="1711" y="2"/>
                    <a:pt x="1682" y="1"/>
                    <a:pt x="1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57"/>
            <p:cNvSpPr/>
            <p:nvPr/>
          </p:nvSpPr>
          <p:spPr>
            <a:xfrm>
              <a:off x="1879358" y="2188350"/>
              <a:ext cx="98891" cy="97557"/>
            </a:xfrm>
            <a:custGeom>
              <a:rect b="b" l="l" r="r" t="t"/>
              <a:pathLst>
                <a:path extrusionOk="0" h="3290" w="3335">
                  <a:moveTo>
                    <a:pt x="1334" y="1"/>
                  </a:moveTo>
                  <a:cubicBezTo>
                    <a:pt x="572" y="167"/>
                    <a:pt x="0" y="858"/>
                    <a:pt x="24" y="1715"/>
                  </a:cubicBezTo>
                  <a:cubicBezTo>
                    <a:pt x="48" y="2549"/>
                    <a:pt x="739" y="3216"/>
                    <a:pt x="1572" y="3287"/>
                  </a:cubicBezTo>
                  <a:cubicBezTo>
                    <a:pt x="1601" y="3289"/>
                    <a:pt x="1629" y="3289"/>
                    <a:pt x="1657" y="3289"/>
                  </a:cubicBezTo>
                  <a:cubicBezTo>
                    <a:pt x="2569" y="3289"/>
                    <a:pt x="3287" y="2545"/>
                    <a:pt x="3287" y="1644"/>
                  </a:cubicBezTo>
                  <a:cubicBezTo>
                    <a:pt x="3334" y="834"/>
                    <a:pt x="2763" y="167"/>
                    <a:pt x="20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0" name="Google Shape;4380;p57"/>
          <p:cNvGrpSpPr/>
          <p:nvPr/>
        </p:nvGrpSpPr>
        <p:grpSpPr>
          <a:xfrm>
            <a:off x="1816255" y="1932711"/>
            <a:ext cx="341836" cy="310762"/>
            <a:chOff x="2349655" y="1932711"/>
            <a:chExt cx="341836" cy="310762"/>
          </a:xfrm>
        </p:grpSpPr>
        <p:sp>
          <p:nvSpPr>
            <p:cNvPr id="4381" name="Google Shape;4381;p57"/>
            <p:cNvSpPr/>
            <p:nvPr/>
          </p:nvSpPr>
          <p:spPr>
            <a:xfrm>
              <a:off x="2349655" y="1949673"/>
              <a:ext cx="90440" cy="63634"/>
            </a:xfrm>
            <a:custGeom>
              <a:rect b="b" l="l" r="r" t="t"/>
              <a:pathLst>
                <a:path extrusionOk="0" h="2146" w="3050">
                  <a:moveTo>
                    <a:pt x="1096" y="0"/>
                  </a:moveTo>
                  <a:cubicBezTo>
                    <a:pt x="477" y="0"/>
                    <a:pt x="1" y="524"/>
                    <a:pt x="25" y="1144"/>
                  </a:cubicBezTo>
                  <a:cubicBezTo>
                    <a:pt x="72" y="1667"/>
                    <a:pt x="477" y="2072"/>
                    <a:pt x="1025" y="2144"/>
                  </a:cubicBezTo>
                  <a:cubicBezTo>
                    <a:pt x="1043" y="2145"/>
                    <a:pt x="1061" y="2145"/>
                    <a:pt x="1079" y="2145"/>
                  </a:cubicBezTo>
                  <a:cubicBezTo>
                    <a:pt x="1557" y="2145"/>
                    <a:pt x="1983" y="1843"/>
                    <a:pt x="2120" y="1429"/>
                  </a:cubicBezTo>
                  <a:lnTo>
                    <a:pt x="3049" y="1429"/>
                  </a:lnTo>
                  <a:lnTo>
                    <a:pt x="3049" y="739"/>
                  </a:lnTo>
                  <a:lnTo>
                    <a:pt x="2120" y="739"/>
                  </a:lnTo>
                  <a:cubicBezTo>
                    <a:pt x="1977" y="286"/>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57"/>
            <p:cNvSpPr/>
            <p:nvPr/>
          </p:nvSpPr>
          <p:spPr>
            <a:xfrm>
              <a:off x="2459134" y="1932711"/>
              <a:ext cx="129255" cy="95362"/>
            </a:xfrm>
            <a:custGeom>
              <a:rect b="b" l="l" r="r" t="t"/>
              <a:pathLst>
                <a:path extrusionOk="0" h="3216" w="4359">
                  <a:moveTo>
                    <a:pt x="2048" y="1"/>
                  </a:moveTo>
                  <a:lnTo>
                    <a:pt x="2048" y="811"/>
                  </a:lnTo>
                  <a:lnTo>
                    <a:pt x="0" y="811"/>
                  </a:lnTo>
                  <a:lnTo>
                    <a:pt x="0" y="2406"/>
                  </a:lnTo>
                  <a:lnTo>
                    <a:pt x="2048" y="2406"/>
                  </a:lnTo>
                  <a:lnTo>
                    <a:pt x="2048" y="3216"/>
                  </a:lnTo>
                  <a:lnTo>
                    <a:pt x="4358" y="159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57"/>
            <p:cNvSpPr/>
            <p:nvPr/>
          </p:nvSpPr>
          <p:spPr>
            <a:xfrm>
              <a:off x="2349655" y="2057728"/>
              <a:ext cx="90440" cy="63723"/>
            </a:xfrm>
            <a:custGeom>
              <a:rect b="b" l="l" r="r" t="t"/>
              <a:pathLst>
                <a:path extrusionOk="0" h="2149" w="3050">
                  <a:moveTo>
                    <a:pt x="1096" y="0"/>
                  </a:moveTo>
                  <a:cubicBezTo>
                    <a:pt x="477" y="0"/>
                    <a:pt x="1" y="548"/>
                    <a:pt x="25" y="1167"/>
                  </a:cubicBezTo>
                  <a:cubicBezTo>
                    <a:pt x="72" y="1667"/>
                    <a:pt x="477" y="2096"/>
                    <a:pt x="1025" y="2143"/>
                  </a:cubicBezTo>
                  <a:cubicBezTo>
                    <a:pt x="1059" y="2147"/>
                    <a:pt x="1093" y="2148"/>
                    <a:pt x="1126" y="2148"/>
                  </a:cubicBezTo>
                  <a:cubicBezTo>
                    <a:pt x="1585" y="2148"/>
                    <a:pt x="1987" y="1851"/>
                    <a:pt x="2120" y="1429"/>
                  </a:cubicBezTo>
                  <a:lnTo>
                    <a:pt x="3049" y="1429"/>
                  </a:lnTo>
                  <a:lnTo>
                    <a:pt x="3049" y="762"/>
                  </a:lnTo>
                  <a:lnTo>
                    <a:pt x="2120" y="762"/>
                  </a:lnTo>
                  <a:cubicBezTo>
                    <a:pt x="1977" y="310"/>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57"/>
            <p:cNvSpPr/>
            <p:nvPr/>
          </p:nvSpPr>
          <p:spPr>
            <a:xfrm>
              <a:off x="2459134" y="2043584"/>
              <a:ext cx="180080" cy="91834"/>
            </a:xfrm>
            <a:custGeom>
              <a:rect b="b" l="l" r="r" t="t"/>
              <a:pathLst>
                <a:path extrusionOk="0" h="3097" w="6073">
                  <a:moveTo>
                    <a:pt x="3858" y="1"/>
                  </a:moveTo>
                  <a:lnTo>
                    <a:pt x="3858" y="787"/>
                  </a:lnTo>
                  <a:lnTo>
                    <a:pt x="0" y="787"/>
                  </a:lnTo>
                  <a:lnTo>
                    <a:pt x="0" y="2358"/>
                  </a:lnTo>
                  <a:lnTo>
                    <a:pt x="3858" y="2358"/>
                  </a:lnTo>
                  <a:lnTo>
                    <a:pt x="3858" y="3097"/>
                  </a:lnTo>
                  <a:lnTo>
                    <a:pt x="3882" y="3097"/>
                  </a:lnTo>
                  <a:lnTo>
                    <a:pt x="6073" y="1549"/>
                  </a:lnTo>
                  <a:lnTo>
                    <a:pt x="3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57"/>
            <p:cNvSpPr/>
            <p:nvPr/>
          </p:nvSpPr>
          <p:spPr>
            <a:xfrm>
              <a:off x="2349655" y="2165754"/>
              <a:ext cx="90440" cy="63634"/>
            </a:xfrm>
            <a:custGeom>
              <a:rect b="b" l="l" r="r" t="t"/>
              <a:pathLst>
                <a:path extrusionOk="0" h="2146" w="3050">
                  <a:moveTo>
                    <a:pt x="1096" y="1"/>
                  </a:moveTo>
                  <a:cubicBezTo>
                    <a:pt x="477" y="1"/>
                    <a:pt x="1" y="525"/>
                    <a:pt x="25" y="1144"/>
                  </a:cubicBezTo>
                  <a:cubicBezTo>
                    <a:pt x="72" y="1668"/>
                    <a:pt x="477" y="2073"/>
                    <a:pt x="1025" y="2144"/>
                  </a:cubicBezTo>
                  <a:cubicBezTo>
                    <a:pt x="1043" y="2145"/>
                    <a:pt x="1061" y="2145"/>
                    <a:pt x="1079" y="2145"/>
                  </a:cubicBezTo>
                  <a:cubicBezTo>
                    <a:pt x="1557" y="2145"/>
                    <a:pt x="1983" y="1843"/>
                    <a:pt x="2120" y="1430"/>
                  </a:cubicBezTo>
                  <a:lnTo>
                    <a:pt x="3049" y="1430"/>
                  </a:lnTo>
                  <a:lnTo>
                    <a:pt x="3049" y="739"/>
                  </a:lnTo>
                  <a:lnTo>
                    <a:pt x="2120" y="739"/>
                  </a:lnTo>
                  <a:cubicBezTo>
                    <a:pt x="1977" y="286"/>
                    <a:pt x="1573"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57"/>
            <p:cNvSpPr/>
            <p:nvPr/>
          </p:nvSpPr>
          <p:spPr>
            <a:xfrm>
              <a:off x="2459134" y="2151639"/>
              <a:ext cx="232357" cy="91834"/>
            </a:xfrm>
            <a:custGeom>
              <a:rect b="b" l="l" r="r" t="t"/>
              <a:pathLst>
                <a:path extrusionOk="0" h="3097" w="7836">
                  <a:moveTo>
                    <a:pt x="5668" y="0"/>
                  </a:moveTo>
                  <a:lnTo>
                    <a:pt x="5668" y="762"/>
                  </a:lnTo>
                  <a:lnTo>
                    <a:pt x="0" y="762"/>
                  </a:lnTo>
                  <a:lnTo>
                    <a:pt x="0" y="2310"/>
                  </a:lnTo>
                  <a:lnTo>
                    <a:pt x="5668" y="2310"/>
                  </a:lnTo>
                  <a:lnTo>
                    <a:pt x="5668" y="3096"/>
                  </a:lnTo>
                  <a:lnTo>
                    <a:pt x="7835" y="1548"/>
                  </a:lnTo>
                  <a:lnTo>
                    <a:pt x="5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7" name="Google Shape;4387;p57"/>
          <p:cNvGrpSpPr/>
          <p:nvPr/>
        </p:nvGrpSpPr>
        <p:grpSpPr>
          <a:xfrm>
            <a:off x="2586565" y="1943327"/>
            <a:ext cx="307200" cy="340386"/>
            <a:chOff x="2967565" y="1943327"/>
            <a:chExt cx="307200" cy="340386"/>
          </a:xfrm>
        </p:grpSpPr>
        <p:sp>
          <p:nvSpPr>
            <p:cNvPr id="4388" name="Google Shape;4388;p57"/>
            <p:cNvSpPr/>
            <p:nvPr/>
          </p:nvSpPr>
          <p:spPr>
            <a:xfrm>
              <a:off x="3030429" y="2095862"/>
              <a:ext cx="182215" cy="49460"/>
            </a:xfrm>
            <a:custGeom>
              <a:rect b="b" l="l" r="r" t="t"/>
              <a:pathLst>
                <a:path extrusionOk="0" h="1668" w="6145">
                  <a:moveTo>
                    <a:pt x="738" y="0"/>
                  </a:moveTo>
                  <a:lnTo>
                    <a:pt x="0" y="1667"/>
                  </a:lnTo>
                  <a:lnTo>
                    <a:pt x="6144" y="1667"/>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57"/>
            <p:cNvSpPr/>
            <p:nvPr/>
          </p:nvSpPr>
          <p:spPr>
            <a:xfrm>
              <a:off x="3061476" y="2027364"/>
              <a:ext cx="120804" cy="49460"/>
            </a:xfrm>
            <a:custGeom>
              <a:rect b="b" l="l" r="r" t="t"/>
              <a:pathLst>
                <a:path extrusionOk="0" h="1668" w="4074">
                  <a:moveTo>
                    <a:pt x="763" y="0"/>
                  </a:moveTo>
                  <a:lnTo>
                    <a:pt x="1" y="1667"/>
                  </a:lnTo>
                  <a:lnTo>
                    <a:pt x="4073" y="1667"/>
                  </a:lnTo>
                  <a:lnTo>
                    <a:pt x="3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57"/>
            <p:cNvSpPr/>
            <p:nvPr/>
          </p:nvSpPr>
          <p:spPr>
            <a:xfrm>
              <a:off x="2998641" y="2165754"/>
              <a:ext cx="245048" cy="49460"/>
            </a:xfrm>
            <a:custGeom>
              <a:rect b="b" l="l" r="r" t="t"/>
              <a:pathLst>
                <a:path extrusionOk="0" h="1668" w="8264">
                  <a:moveTo>
                    <a:pt x="739" y="1"/>
                  </a:moveTo>
                  <a:lnTo>
                    <a:pt x="0" y="1668"/>
                  </a:lnTo>
                  <a:lnTo>
                    <a:pt x="8264" y="1668"/>
                  </a:lnTo>
                  <a:lnTo>
                    <a:pt x="7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57"/>
            <p:cNvSpPr/>
            <p:nvPr/>
          </p:nvSpPr>
          <p:spPr>
            <a:xfrm>
              <a:off x="3091841" y="1943327"/>
              <a:ext cx="58653" cy="64287"/>
            </a:xfrm>
            <a:custGeom>
              <a:rect b="b" l="l" r="r" t="t"/>
              <a:pathLst>
                <a:path extrusionOk="0" h="2168" w="1978">
                  <a:moveTo>
                    <a:pt x="1001" y="0"/>
                  </a:moveTo>
                  <a:lnTo>
                    <a:pt x="1" y="2167"/>
                  </a:lnTo>
                  <a:lnTo>
                    <a:pt x="1977" y="2167"/>
                  </a:lnTo>
                  <a:lnTo>
                    <a:pt x="10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57"/>
            <p:cNvSpPr/>
            <p:nvPr/>
          </p:nvSpPr>
          <p:spPr>
            <a:xfrm>
              <a:off x="2967565" y="2234253"/>
              <a:ext cx="307200" cy="49460"/>
            </a:xfrm>
            <a:custGeom>
              <a:rect b="b" l="l" r="r" t="t"/>
              <a:pathLst>
                <a:path extrusionOk="0" h="1668" w="10360">
                  <a:moveTo>
                    <a:pt x="739" y="1"/>
                  </a:moveTo>
                  <a:lnTo>
                    <a:pt x="1" y="1668"/>
                  </a:lnTo>
                  <a:lnTo>
                    <a:pt x="10360" y="1668"/>
                  </a:lnTo>
                  <a:lnTo>
                    <a:pt x="96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3" name="Google Shape;4393;p57"/>
          <p:cNvGrpSpPr/>
          <p:nvPr/>
        </p:nvGrpSpPr>
        <p:grpSpPr>
          <a:xfrm>
            <a:off x="3274232" y="1939087"/>
            <a:ext cx="340411" cy="339675"/>
            <a:chOff x="3502832" y="1939087"/>
            <a:chExt cx="340411" cy="339675"/>
          </a:xfrm>
        </p:grpSpPr>
        <p:sp>
          <p:nvSpPr>
            <p:cNvPr id="4394" name="Google Shape;4394;p57"/>
            <p:cNvSpPr/>
            <p:nvPr/>
          </p:nvSpPr>
          <p:spPr>
            <a:xfrm>
              <a:off x="3578417" y="2091622"/>
              <a:ext cx="187137" cy="31787"/>
            </a:xfrm>
            <a:custGeom>
              <a:rect b="b" l="l" r="r" t="t"/>
              <a:pathLst>
                <a:path extrusionOk="0" h="1072" w="6311">
                  <a:moveTo>
                    <a:pt x="0" y="0"/>
                  </a:moveTo>
                  <a:lnTo>
                    <a:pt x="0" y="1072"/>
                  </a:lnTo>
                  <a:lnTo>
                    <a:pt x="6311" y="1072"/>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57"/>
            <p:cNvSpPr/>
            <p:nvPr/>
          </p:nvSpPr>
          <p:spPr>
            <a:xfrm>
              <a:off x="3552975" y="2142447"/>
              <a:ext cx="239414" cy="31817"/>
            </a:xfrm>
            <a:custGeom>
              <a:rect b="b" l="l" r="r" t="t"/>
              <a:pathLst>
                <a:path extrusionOk="0" h="1073" w="8074">
                  <a:moveTo>
                    <a:pt x="1" y="1"/>
                  </a:moveTo>
                  <a:lnTo>
                    <a:pt x="1" y="1072"/>
                  </a:lnTo>
                  <a:lnTo>
                    <a:pt x="8074" y="1072"/>
                  </a:lnTo>
                  <a:lnTo>
                    <a:pt x="8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57"/>
            <p:cNvSpPr/>
            <p:nvPr/>
          </p:nvSpPr>
          <p:spPr>
            <a:xfrm>
              <a:off x="3528986" y="2194725"/>
              <a:ext cx="286710" cy="31787"/>
            </a:xfrm>
            <a:custGeom>
              <a:rect b="b" l="l" r="r" t="t"/>
              <a:pathLst>
                <a:path extrusionOk="0" h="1072" w="9669">
                  <a:moveTo>
                    <a:pt x="0" y="0"/>
                  </a:moveTo>
                  <a:lnTo>
                    <a:pt x="0" y="1072"/>
                  </a:lnTo>
                  <a:lnTo>
                    <a:pt x="9669" y="1072"/>
                  </a:lnTo>
                  <a:lnTo>
                    <a:pt x="96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57"/>
            <p:cNvSpPr/>
            <p:nvPr/>
          </p:nvSpPr>
          <p:spPr>
            <a:xfrm>
              <a:off x="3606647" y="1939087"/>
              <a:ext cx="161043" cy="132072"/>
            </a:xfrm>
            <a:custGeom>
              <a:rect b="b" l="l" r="r" t="t"/>
              <a:pathLst>
                <a:path extrusionOk="0" h="4454" w="5431">
                  <a:moveTo>
                    <a:pt x="1906" y="0"/>
                  </a:moveTo>
                  <a:lnTo>
                    <a:pt x="1906" y="3382"/>
                  </a:lnTo>
                  <a:lnTo>
                    <a:pt x="1" y="3382"/>
                  </a:lnTo>
                  <a:lnTo>
                    <a:pt x="1" y="4454"/>
                  </a:lnTo>
                  <a:lnTo>
                    <a:pt x="4478" y="4454"/>
                  </a:lnTo>
                  <a:lnTo>
                    <a:pt x="4478" y="3382"/>
                  </a:lnTo>
                  <a:lnTo>
                    <a:pt x="2573" y="3382"/>
                  </a:lnTo>
                  <a:lnTo>
                    <a:pt x="2573" y="2072"/>
                  </a:lnTo>
                  <a:lnTo>
                    <a:pt x="5430" y="2072"/>
                  </a:ln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57"/>
            <p:cNvSpPr/>
            <p:nvPr/>
          </p:nvSpPr>
          <p:spPr>
            <a:xfrm>
              <a:off x="3502832" y="2246974"/>
              <a:ext cx="340411" cy="31787"/>
            </a:xfrm>
            <a:custGeom>
              <a:rect b="b" l="l" r="r" t="t"/>
              <a:pathLst>
                <a:path extrusionOk="0" h="1072" w="11480">
                  <a:moveTo>
                    <a:pt x="1" y="0"/>
                  </a:moveTo>
                  <a:lnTo>
                    <a:pt x="1" y="1072"/>
                  </a:lnTo>
                  <a:lnTo>
                    <a:pt x="11479" y="1072"/>
                  </a:lnTo>
                  <a:lnTo>
                    <a:pt x="114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9" name="Google Shape;4399;p57"/>
          <p:cNvGrpSpPr/>
          <p:nvPr/>
        </p:nvGrpSpPr>
        <p:grpSpPr>
          <a:xfrm>
            <a:off x="4042436" y="1946856"/>
            <a:ext cx="341808" cy="341808"/>
            <a:chOff x="4118636" y="1946856"/>
            <a:chExt cx="341808" cy="341808"/>
          </a:xfrm>
        </p:grpSpPr>
        <p:sp>
          <p:nvSpPr>
            <p:cNvPr id="4400" name="Google Shape;4400;p57"/>
            <p:cNvSpPr/>
            <p:nvPr/>
          </p:nvSpPr>
          <p:spPr>
            <a:xfrm>
              <a:off x="4159587" y="2127621"/>
              <a:ext cx="120063" cy="120093"/>
            </a:xfrm>
            <a:custGeom>
              <a:rect b="b" l="l" r="r" t="t"/>
              <a:pathLst>
                <a:path extrusionOk="0" h="4050" w="4049">
                  <a:moveTo>
                    <a:pt x="2739" y="1"/>
                  </a:moveTo>
                  <a:cubicBezTo>
                    <a:pt x="1215" y="1"/>
                    <a:pt x="0" y="1215"/>
                    <a:pt x="0" y="2739"/>
                  </a:cubicBezTo>
                  <a:lnTo>
                    <a:pt x="0" y="4049"/>
                  </a:lnTo>
                  <a:lnTo>
                    <a:pt x="1310" y="4049"/>
                  </a:lnTo>
                  <a:cubicBezTo>
                    <a:pt x="2810"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57"/>
            <p:cNvSpPr/>
            <p:nvPr/>
          </p:nvSpPr>
          <p:spPr>
            <a:xfrm>
              <a:off x="4299401" y="2127621"/>
              <a:ext cx="161043" cy="161043"/>
            </a:xfrm>
            <a:custGeom>
              <a:rect b="b" l="l" r="r" t="t"/>
              <a:pathLst>
                <a:path extrusionOk="0" h="5431" w="5431">
                  <a:moveTo>
                    <a:pt x="3525" y="1525"/>
                  </a:moveTo>
                  <a:lnTo>
                    <a:pt x="3525" y="2215"/>
                  </a:lnTo>
                  <a:lnTo>
                    <a:pt x="1644" y="2215"/>
                  </a:lnTo>
                  <a:lnTo>
                    <a:pt x="1644" y="1525"/>
                  </a:lnTo>
                  <a:close/>
                  <a:moveTo>
                    <a:pt x="3525" y="3073"/>
                  </a:moveTo>
                  <a:lnTo>
                    <a:pt x="3525" y="3740"/>
                  </a:lnTo>
                  <a:lnTo>
                    <a:pt x="1644" y="3740"/>
                  </a:lnTo>
                  <a:lnTo>
                    <a:pt x="1644" y="3073"/>
                  </a:lnTo>
                  <a:close/>
                  <a:moveTo>
                    <a:pt x="1" y="1"/>
                  </a:moveTo>
                  <a:lnTo>
                    <a:pt x="1" y="1882"/>
                  </a:lnTo>
                  <a:cubicBezTo>
                    <a:pt x="1" y="3811"/>
                    <a:pt x="1596" y="5430"/>
                    <a:pt x="3549" y="5430"/>
                  </a:cubicBezTo>
                  <a:lnTo>
                    <a:pt x="5430" y="5430"/>
                  </a:lnTo>
                  <a:lnTo>
                    <a:pt x="5430" y="3549"/>
                  </a:lnTo>
                  <a:cubicBezTo>
                    <a:pt x="5430" y="1572"/>
                    <a:pt x="3859"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57"/>
            <p:cNvSpPr/>
            <p:nvPr/>
          </p:nvSpPr>
          <p:spPr>
            <a:xfrm>
              <a:off x="4118636" y="1946856"/>
              <a:ext cx="161725" cy="160331"/>
            </a:xfrm>
            <a:custGeom>
              <a:rect b="b" l="l" r="r" t="t"/>
              <a:pathLst>
                <a:path extrusionOk="0" h="5407" w="5454">
                  <a:moveTo>
                    <a:pt x="3810" y="1667"/>
                  </a:moveTo>
                  <a:lnTo>
                    <a:pt x="3810" y="2358"/>
                  </a:lnTo>
                  <a:lnTo>
                    <a:pt x="1929" y="2358"/>
                  </a:lnTo>
                  <a:lnTo>
                    <a:pt x="1929" y="1667"/>
                  </a:lnTo>
                  <a:close/>
                  <a:moveTo>
                    <a:pt x="3810" y="3191"/>
                  </a:moveTo>
                  <a:lnTo>
                    <a:pt x="3810" y="3858"/>
                  </a:lnTo>
                  <a:lnTo>
                    <a:pt x="1929" y="3858"/>
                  </a:lnTo>
                  <a:lnTo>
                    <a:pt x="1929" y="3191"/>
                  </a:lnTo>
                  <a:close/>
                  <a:moveTo>
                    <a:pt x="0" y="0"/>
                  </a:moveTo>
                  <a:lnTo>
                    <a:pt x="0" y="1882"/>
                  </a:lnTo>
                  <a:cubicBezTo>
                    <a:pt x="0" y="3834"/>
                    <a:pt x="1620" y="5406"/>
                    <a:pt x="3572" y="5406"/>
                  </a:cubicBezTo>
                  <a:lnTo>
                    <a:pt x="5454" y="5406"/>
                  </a:lnTo>
                  <a:lnTo>
                    <a:pt x="5454" y="3549"/>
                  </a:lnTo>
                  <a:cubicBezTo>
                    <a:pt x="5454" y="1572"/>
                    <a:pt x="3882" y="0"/>
                    <a:pt x="1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57"/>
            <p:cNvSpPr/>
            <p:nvPr/>
          </p:nvSpPr>
          <p:spPr>
            <a:xfrm>
              <a:off x="4300824" y="1987095"/>
              <a:ext cx="120063" cy="120093"/>
            </a:xfrm>
            <a:custGeom>
              <a:rect b="b" l="l" r="r" t="t"/>
              <a:pathLst>
                <a:path extrusionOk="0" h="4050" w="4049">
                  <a:moveTo>
                    <a:pt x="2739" y="1"/>
                  </a:moveTo>
                  <a:cubicBezTo>
                    <a:pt x="1215" y="1"/>
                    <a:pt x="0" y="1239"/>
                    <a:pt x="0" y="2739"/>
                  </a:cubicBezTo>
                  <a:lnTo>
                    <a:pt x="0" y="4049"/>
                  </a:lnTo>
                  <a:lnTo>
                    <a:pt x="1310" y="4049"/>
                  </a:lnTo>
                  <a:cubicBezTo>
                    <a:pt x="2787"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4" name="Google Shape;4404;p57"/>
          <p:cNvGrpSpPr/>
          <p:nvPr/>
        </p:nvGrpSpPr>
        <p:grpSpPr>
          <a:xfrm>
            <a:off x="4781639" y="1935558"/>
            <a:ext cx="341839" cy="343910"/>
            <a:chOff x="4705439" y="1935558"/>
            <a:chExt cx="341839" cy="343910"/>
          </a:xfrm>
        </p:grpSpPr>
        <p:sp>
          <p:nvSpPr>
            <p:cNvPr id="4405" name="Google Shape;4405;p57"/>
            <p:cNvSpPr/>
            <p:nvPr/>
          </p:nvSpPr>
          <p:spPr>
            <a:xfrm>
              <a:off x="4788082" y="1996287"/>
              <a:ext cx="177974" cy="221741"/>
            </a:xfrm>
            <a:custGeom>
              <a:rect b="b" l="l" r="r" t="t"/>
              <a:pathLst>
                <a:path extrusionOk="0" h="7478" w="6002">
                  <a:moveTo>
                    <a:pt x="0" y="0"/>
                  </a:moveTo>
                  <a:lnTo>
                    <a:pt x="0" y="691"/>
                  </a:lnTo>
                  <a:lnTo>
                    <a:pt x="500" y="691"/>
                  </a:lnTo>
                  <a:cubicBezTo>
                    <a:pt x="858" y="691"/>
                    <a:pt x="1215" y="834"/>
                    <a:pt x="1477" y="1072"/>
                  </a:cubicBezTo>
                  <a:lnTo>
                    <a:pt x="3168" y="2667"/>
                  </a:lnTo>
                  <a:lnTo>
                    <a:pt x="2334" y="4263"/>
                  </a:lnTo>
                  <a:lnTo>
                    <a:pt x="1929" y="3858"/>
                  </a:lnTo>
                  <a:cubicBezTo>
                    <a:pt x="1548" y="3501"/>
                    <a:pt x="1024" y="3310"/>
                    <a:pt x="500" y="3310"/>
                  </a:cubicBezTo>
                  <a:lnTo>
                    <a:pt x="0" y="3310"/>
                  </a:lnTo>
                  <a:lnTo>
                    <a:pt x="0" y="3977"/>
                  </a:lnTo>
                  <a:lnTo>
                    <a:pt x="500" y="3977"/>
                  </a:lnTo>
                  <a:cubicBezTo>
                    <a:pt x="858" y="3977"/>
                    <a:pt x="1215" y="4144"/>
                    <a:pt x="1453" y="4382"/>
                  </a:cubicBezTo>
                  <a:lnTo>
                    <a:pt x="1977" y="4882"/>
                  </a:lnTo>
                  <a:lnTo>
                    <a:pt x="1310" y="6168"/>
                  </a:lnTo>
                  <a:cubicBezTo>
                    <a:pt x="1096" y="6549"/>
                    <a:pt x="715" y="6787"/>
                    <a:pt x="262" y="6787"/>
                  </a:cubicBezTo>
                  <a:lnTo>
                    <a:pt x="0" y="6787"/>
                  </a:lnTo>
                  <a:lnTo>
                    <a:pt x="0" y="7478"/>
                  </a:lnTo>
                  <a:lnTo>
                    <a:pt x="286" y="7478"/>
                  </a:lnTo>
                  <a:cubicBezTo>
                    <a:pt x="977" y="7478"/>
                    <a:pt x="1596" y="7073"/>
                    <a:pt x="1929" y="6478"/>
                  </a:cubicBezTo>
                  <a:lnTo>
                    <a:pt x="2525" y="5382"/>
                  </a:lnTo>
                  <a:lnTo>
                    <a:pt x="4073" y="6811"/>
                  </a:lnTo>
                  <a:cubicBezTo>
                    <a:pt x="4454" y="7168"/>
                    <a:pt x="4954" y="7383"/>
                    <a:pt x="5501" y="7383"/>
                  </a:cubicBezTo>
                  <a:lnTo>
                    <a:pt x="6002" y="7383"/>
                  </a:lnTo>
                  <a:lnTo>
                    <a:pt x="6002" y="6692"/>
                  </a:lnTo>
                  <a:lnTo>
                    <a:pt x="5454" y="6692"/>
                  </a:lnTo>
                  <a:cubicBezTo>
                    <a:pt x="5097" y="6692"/>
                    <a:pt x="4739" y="6549"/>
                    <a:pt x="4477" y="6311"/>
                  </a:cubicBezTo>
                  <a:lnTo>
                    <a:pt x="2810" y="4739"/>
                  </a:lnTo>
                  <a:lnTo>
                    <a:pt x="3644" y="3144"/>
                  </a:lnTo>
                  <a:lnTo>
                    <a:pt x="4025" y="3501"/>
                  </a:lnTo>
                  <a:cubicBezTo>
                    <a:pt x="4430" y="3858"/>
                    <a:pt x="4930" y="4072"/>
                    <a:pt x="5454" y="4072"/>
                  </a:cubicBezTo>
                  <a:lnTo>
                    <a:pt x="5978" y="4072"/>
                  </a:lnTo>
                  <a:lnTo>
                    <a:pt x="5978" y="3382"/>
                  </a:lnTo>
                  <a:lnTo>
                    <a:pt x="5454" y="3382"/>
                  </a:lnTo>
                  <a:cubicBezTo>
                    <a:pt x="5097" y="3382"/>
                    <a:pt x="4739" y="3239"/>
                    <a:pt x="4501" y="3001"/>
                  </a:cubicBezTo>
                  <a:lnTo>
                    <a:pt x="4001" y="2525"/>
                  </a:lnTo>
                  <a:lnTo>
                    <a:pt x="4668" y="1310"/>
                  </a:lnTo>
                  <a:cubicBezTo>
                    <a:pt x="4858" y="929"/>
                    <a:pt x="5287" y="691"/>
                    <a:pt x="5692" y="691"/>
                  </a:cubicBezTo>
                  <a:lnTo>
                    <a:pt x="5978" y="691"/>
                  </a:lnTo>
                  <a:lnTo>
                    <a:pt x="5978" y="0"/>
                  </a:lnTo>
                  <a:lnTo>
                    <a:pt x="5716" y="0"/>
                  </a:lnTo>
                  <a:cubicBezTo>
                    <a:pt x="5025" y="0"/>
                    <a:pt x="4406" y="381"/>
                    <a:pt x="4073" y="977"/>
                  </a:cubicBezTo>
                  <a:lnTo>
                    <a:pt x="3501" y="2024"/>
                  </a:lnTo>
                  <a:lnTo>
                    <a:pt x="1929" y="572"/>
                  </a:lnTo>
                  <a:cubicBezTo>
                    <a:pt x="1548" y="215"/>
                    <a:pt x="1024" y="0"/>
                    <a:pt x="5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57"/>
            <p:cNvSpPr/>
            <p:nvPr/>
          </p:nvSpPr>
          <p:spPr>
            <a:xfrm>
              <a:off x="4705439" y="1935558"/>
              <a:ext cx="62893" cy="340381"/>
            </a:xfrm>
            <a:custGeom>
              <a:rect b="b" l="l" r="r" t="t"/>
              <a:pathLst>
                <a:path extrusionOk="0" h="11479" w="2121">
                  <a:moveTo>
                    <a:pt x="763" y="0"/>
                  </a:moveTo>
                  <a:lnTo>
                    <a:pt x="763" y="1358"/>
                  </a:lnTo>
                  <a:cubicBezTo>
                    <a:pt x="334" y="1501"/>
                    <a:pt x="1" y="1905"/>
                    <a:pt x="1" y="2382"/>
                  </a:cubicBezTo>
                  <a:cubicBezTo>
                    <a:pt x="1" y="2858"/>
                    <a:pt x="311" y="3239"/>
                    <a:pt x="763" y="3382"/>
                  </a:cubicBezTo>
                  <a:lnTo>
                    <a:pt x="763" y="4715"/>
                  </a:lnTo>
                  <a:cubicBezTo>
                    <a:pt x="334" y="4882"/>
                    <a:pt x="1" y="5263"/>
                    <a:pt x="1" y="5739"/>
                  </a:cubicBezTo>
                  <a:cubicBezTo>
                    <a:pt x="1" y="6216"/>
                    <a:pt x="311" y="6597"/>
                    <a:pt x="763" y="6740"/>
                  </a:cubicBezTo>
                  <a:lnTo>
                    <a:pt x="763" y="8097"/>
                  </a:lnTo>
                  <a:cubicBezTo>
                    <a:pt x="334" y="8240"/>
                    <a:pt x="1" y="8621"/>
                    <a:pt x="1" y="9097"/>
                  </a:cubicBezTo>
                  <a:cubicBezTo>
                    <a:pt x="1" y="9574"/>
                    <a:pt x="311" y="9955"/>
                    <a:pt x="763" y="10121"/>
                  </a:cubicBezTo>
                  <a:lnTo>
                    <a:pt x="763" y="11479"/>
                  </a:lnTo>
                  <a:lnTo>
                    <a:pt x="1430" y="11479"/>
                  </a:lnTo>
                  <a:lnTo>
                    <a:pt x="1430" y="10121"/>
                  </a:lnTo>
                  <a:cubicBezTo>
                    <a:pt x="1763" y="10002"/>
                    <a:pt x="2001" y="9764"/>
                    <a:pt x="2120" y="9431"/>
                  </a:cubicBezTo>
                  <a:lnTo>
                    <a:pt x="2120" y="8835"/>
                  </a:lnTo>
                  <a:lnTo>
                    <a:pt x="2097" y="8835"/>
                  </a:lnTo>
                  <a:cubicBezTo>
                    <a:pt x="1978" y="8502"/>
                    <a:pt x="1739" y="8264"/>
                    <a:pt x="1406" y="8145"/>
                  </a:cubicBezTo>
                  <a:lnTo>
                    <a:pt x="1406" y="6811"/>
                  </a:lnTo>
                  <a:cubicBezTo>
                    <a:pt x="1739" y="6692"/>
                    <a:pt x="1978" y="6454"/>
                    <a:pt x="2097" y="6120"/>
                  </a:cubicBezTo>
                  <a:lnTo>
                    <a:pt x="2097" y="5430"/>
                  </a:lnTo>
                  <a:cubicBezTo>
                    <a:pt x="1978" y="5120"/>
                    <a:pt x="1739" y="4882"/>
                    <a:pt x="1406" y="4763"/>
                  </a:cubicBezTo>
                  <a:lnTo>
                    <a:pt x="1406" y="3406"/>
                  </a:lnTo>
                  <a:cubicBezTo>
                    <a:pt x="1739" y="3287"/>
                    <a:pt x="1978" y="3048"/>
                    <a:pt x="2097" y="2739"/>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57"/>
            <p:cNvSpPr/>
            <p:nvPr/>
          </p:nvSpPr>
          <p:spPr>
            <a:xfrm>
              <a:off x="4984386" y="1936952"/>
              <a:ext cx="62893" cy="342516"/>
            </a:xfrm>
            <a:custGeom>
              <a:rect b="b" l="l" r="r" t="t"/>
              <a:pathLst>
                <a:path extrusionOk="0" h="11551" w="2121">
                  <a:moveTo>
                    <a:pt x="691" y="1"/>
                  </a:moveTo>
                  <a:lnTo>
                    <a:pt x="691" y="1382"/>
                  </a:lnTo>
                  <a:cubicBezTo>
                    <a:pt x="358" y="1501"/>
                    <a:pt x="120" y="1739"/>
                    <a:pt x="1" y="2049"/>
                  </a:cubicBezTo>
                  <a:lnTo>
                    <a:pt x="1" y="2739"/>
                  </a:lnTo>
                  <a:cubicBezTo>
                    <a:pt x="120" y="3073"/>
                    <a:pt x="358" y="3311"/>
                    <a:pt x="691" y="3430"/>
                  </a:cubicBezTo>
                  <a:lnTo>
                    <a:pt x="691" y="4764"/>
                  </a:lnTo>
                  <a:cubicBezTo>
                    <a:pt x="358" y="4883"/>
                    <a:pt x="120" y="5121"/>
                    <a:pt x="1" y="5454"/>
                  </a:cubicBezTo>
                  <a:lnTo>
                    <a:pt x="1" y="6145"/>
                  </a:lnTo>
                  <a:cubicBezTo>
                    <a:pt x="120" y="6455"/>
                    <a:pt x="358" y="6693"/>
                    <a:pt x="691" y="6812"/>
                  </a:cubicBezTo>
                  <a:lnTo>
                    <a:pt x="691" y="8145"/>
                  </a:lnTo>
                  <a:cubicBezTo>
                    <a:pt x="358" y="8264"/>
                    <a:pt x="120" y="8526"/>
                    <a:pt x="1" y="8836"/>
                  </a:cubicBezTo>
                  <a:lnTo>
                    <a:pt x="1" y="9503"/>
                  </a:lnTo>
                  <a:cubicBezTo>
                    <a:pt x="96" y="9836"/>
                    <a:pt x="358" y="10050"/>
                    <a:pt x="691" y="10170"/>
                  </a:cubicBezTo>
                  <a:lnTo>
                    <a:pt x="691" y="11551"/>
                  </a:lnTo>
                  <a:lnTo>
                    <a:pt x="1382" y="11551"/>
                  </a:lnTo>
                  <a:lnTo>
                    <a:pt x="1382" y="10170"/>
                  </a:lnTo>
                  <a:cubicBezTo>
                    <a:pt x="1787" y="10027"/>
                    <a:pt x="2120" y="9646"/>
                    <a:pt x="2120" y="9169"/>
                  </a:cubicBezTo>
                  <a:cubicBezTo>
                    <a:pt x="2120" y="8693"/>
                    <a:pt x="1834" y="8312"/>
                    <a:pt x="1382" y="8145"/>
                  </a:cubicBezTo>
                  <a:lnTo>
                    <a:pt x="1382" y="6812"/>
                  </a:lnTo>
                  <a:cubicBezTo>
                    <a:pt x="1787" y="6621"/>
                    <a:pt x="2120" y="6216"/>
                    <a:pt x="2120" y="5740"/>
                  </a:cubicBezTo>
                  <a:cubicBezTo>
                    <a:pt x="2120" y="5264"/>
                    <a:pt x="1834" y="4883"/>
                    <a:pt x="1382" y="4740"/>
                  </a:cubicBezTo>
                  <a:lnTo>
                    <a:pt x="1382" y="3406"/>
                  </a:lnTo>
                  <a:cubicBezTo>
                    <a:pt x="1787" y="3240"/>
                    <a:pt x="2120" y="2859"/>
                    <a:pt x="2120" y="2382"/>
                  </a:cubicBezTo>
                  <a:cubicBezTo>
                    <a:pt x="2120" y="1906"/>
                    <a:pt x="1834" y="1525"/>
                    <a:pt x="1382" y="1382"/>
                  </a:cubicBezTo>
                  <a:lnTo>
                    <a:pt x="13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8" name="Google Shape;4408;p57"/>
          <p:cNvSpPr/>
          <p:nvPr/>
        </p:nvSpPr>
        <p:spPr>
          <a:xfrm>
            <a:off x="5518768" y="1930606"/>
            <a:ext cx="340381" cy="341804"/>
          </a:xfrm>
          <a:custGeom>
            <a:rect b="b" l="l" r="r" t="t"/>
            <a:pathLst>
              <a:path extrusionOk="0" h="11527" w="11479">
                <a:moveTo>
                  <a:pt x="7049" y="0"/>
                </a:moveTo>
                <a:lnTo>
                  <a:pt x="7049" y="10836"/>
                </a:lnTo>
                <a:lnTo>
                  <a:pt x="6359" y="10836"/>
                </a:lnTo>
                <a:lnTo>
                  <a:pt x="6359" y="3430"/>
                </a:lnTo>
                <a:lnTo>
                  <a:pt x="5120" y="3430"/>
                </a:lnTo>
                <a:lnTo>
                  <a:pt x="5120" y="10836"/>
                </a:lnTo>
                <a:lnTo>
                  <a:pt x="4454" y="10836"/>
                </a:lnTo>
                <a:lnTo>
                  <a:pt x="4454" y="1882"/>
                </a:lnTo>
                <a:lnTo>
                  <a:pt x="3215" y="1882"/>
                </a:lnTo>
                <a:lnTo>
                  <a:pt x="3215" y="10836"/>
                </a:lnTo>
                <a:lnTo>
                  <a:pt x="2525" y="10836"/>
                </a:lnTo>
                <a:lnTo>
                  <a:pt x="2525" y="5002"/>
                </a:lnTo>
                <a:lnTo>
                  <a:pt x="1286" y="5002"/>
                </a:lnTo>
                <a:lnTo>
                  <a:pt x="1286" y="10836"/>
                </a:lnTo>
                <a:lnTo>
                  <a:pt x="0" y="10836"/>
                </a:lnTo>
                <a:lnTo>
                  <a:pt x="0" y="11527"/>
                </a:lnTo>
                <a:lnTo>
                  <a:pt x="11479" y="11527"/>
                </a:lnTo>
                <a:lnTo>
                  <a:pt x="11479" y="10836"/>
                </a:lnTo>
                <a:lnTo>
                  <a:pt x="10241" y="10836"/>
                </a:lnTo>
                <a:lnTo>
                  <a:pt x="10241" y="1882"/>
                </a:lnTo>
                <a:lnTo>
                  <a:pt x="8978" y="1882"/>
                </a:lnTo>
                <a:lnTo>
                  <a:pt x="8978" y="10836"/>
                </a:lnTo>
                <a:lnTo>
                  <a:pt x="8312" y="10836"/>
                </a:lnTo>
                <a:lnTo>
                  <a:pt x="83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9" name="Google Shape;4409;p57"/>
          <p:cNvGrpSpPr/>
          <p:nvPr/>
        </p:nvGrpSpPr>
        <p:grpSpPr>
          <a:xfrm>
            <a:off x="6262241" y="1992759"/>
            <a:ext cx="341809" cy="276839"/>
            <a:chOff x="5881241" y="1992759"/>
            <a:chExt cx="341809" cy="276839"/>
          </a:xfrm>
        </p:grpSpPr>
        <p:sp>
          <p:nvSpPr>
            <p:cNvPr id="4410" name="Google Shape;4410;p57"/>
            <p:cNvSpPr/>
            <p:nvPr/>
          </p:nvSpPr>
          <p:spPr>
            <a:xfrm>
              <a:off x="5881241" y="2032998"/>
              <a:ext cx="240126" cy="63575"/>
            </a:xfrm>
            <a:custGeom>
              <a:rect b="b" l="l" r="r" t="t"/>
              <a:pathLst>
                <a:path extrusionOk="0" h="2144" w="8098">
                  <a:moveTo>
                    <a:pt x="0" y="1"/>
                  </a:moveTo>
                  <a:lnTo>
                    <a:pt x="0" y="2144"/>
                  </a:lnTo>
                  <a:lnTo>
                    <a:pt x="7025" y="2144"/>
                  </a:lnTo>
                  <a:lnTo>
                    <a:pt x="8097" y="1072"/>
                  </a:lnTo>
                  <a:lnTo>
                    <a:pt x="70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57"/>
            <p:cNvSpPr/>
            <p:nvPr/>
          </p:nvSpPr>
          <p:spPr>
            <a:xfrm>
              <a:off x="6117784" y="2032998"/>
              <a:ext cx="105266" cy="63575"/>
            </a:xfrm>
            <a:custGeom>
              <a:rect b="b" l="l" r="r" t="t"/>
              <a:pathLst>
                <a:path extrusionOk="0" h="2144" w="3550">
                  <a:moveTo>
                    <a:pt x="1" y="1"/>
                  </a:moveTo>
                  <a:lnTo>
                    <a:pt x="1073" y="1072"/>
                  </a:lnTo>
                  <a:lnTo>
                    <a:pt x="1" y="2144"/>
                  </a:lnTo>
                  <a:lnTo>
                    <a:pt x="3549" y="2144"/>
                  </a:lnTo>
                  <a:lnTo>
                    <a:pt x="35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57"/>
            <p:cNvSpPr/>
            <p:nvPr/>
          </p:nvSpPr>
          <p:spPr>
            <a:xfrm>
              <a:off x="5882635" y="2119851"/>
              <a:ext cx="188590" cy="63605"/>
            </a:xfrm>
            <a:custGeom>
              <a:rect b="b" l="l" r="r" t="t"/>
              <a:pathLst>
                <a:path extrusionOk="0" h="2145" w="6360">
                  <a:moveTo>
                    <a:pt x="1" y="1"/>
                  </a:moveTo>
                  <a:lnTo>
                    <a:pt x="1" y="2144"/>
                  </a:lnTo>
                  <a:lnTo>
                    <a:pt x="5288" y="2144"/>
                  </a:lnTo>
                  <a:lnTo>
                    <a:pt x="6359" y="1072"/>
                  </a:lnTo>
                  <a:lnTo>
                    <a:pt x="5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57"/>
            <p:cNvSpPr/>
            <p:nvPr/>
          </p:nvSpPr>
          <p:spPr>
            <a:xfrm>
              <a:off x="6067670" y="2119851"/>
              <a:ext cx="155379" cy="63605"/>
            </a:xfrm>
            <a:custGeom>
              <a:rect b="b" l="l" r="r" t="t"/>
              <a:pathLst>
                <a:path extrusionOk="0" h="2145" w="5240">
                  <a:moveTo>
                    <a:pt x="0" y="1"/>
                  </a:moveTo>
                  <a:lnTo>
                    <a:pt x="1072" y="1072"/>
                  </a:lnTo>
                  <a:lnTo>
                    <a:pt x="0" y="2144"/>
                  </a:lnTo>
                  <a:lnTo>
                    <a:pt x="5239" y="2144"/>
                  </a:ln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7"/>
            <p:cNvSpPr/>
            <p:nvPr/>
          </p:nvSpPr>
          <p:spPr>
            <a:xfrm>
              <a:off x="5881923" y="2206023"/>
              <a:ext cx="131390" cy="63575"/>
            </a:xfrm>
            <a:custGeom>
              <a:rect b="b" l="l" r="r" t="t"/>
              <a:pathLst>
                <a:path extrusionOk="0" h="2144" w="4431">
                  <a:moveTo>
                    <a:pt x="1" y="0"/>
                  </a:moveTo>
                  <a:lnTo>
                    <a:pt x="1" y="2143"/>
                  </a:lnTo>
                  <a:lnTo>
                    <a:pt x="3359" y="2143"/>
                  </a:lnTo>
                  <a:lnTo>
                    <a:pt x="4430" y="1072"/>
                  </a:lnTo>
                  <a:lnTo>
                    <a:pt x="3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7"/>
            <p:cNvSpPr/>
            <p:nvPr/>
          </p:nvSpPr>
          <p:spPr>
            <a:xfrm>
              <a:off x="6009046" y="2206023"/>
              <a:ext cx="214002" cy="63575"/>
            </a:xfrm>
            <a:custGeom>
              <a:rect b="b" l="l" r="r" t="t"/>
              <a:pathLst>
                <a:path extrusionOk="0" h="2144" w="7217">
                  <a:moveTo>
                    <a:pt x="1" y="0"/>
                  </a:moveTo>
                  <a:lnTo>
                    <a:pt x="1072" y="1072"/>
                  </a:lnTo>
                  <a:lnTo>
                    <a:pt x="1" y="2143"/>
                  </a:lnTo>
                  <a:lnTo>
                    <a:pt x="7216" y="2143"/>
                  </a:lnTo>
                  <a:lnTo>
                    <a:pt x="72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57"/>
            <p:cNvSpPr/>
            <p:nvPr/>
          </p:nvSpPr>
          <p:spPr>
            <a:xfrm>
              <a:off x="6162293" y="1992759"/>
              <a:ext cx="60758" cy="20490"/>
            </a:xfrm>
            <a:custGeom>
              <a:rect b="b" l="l" r="r" t="t"/>
              <a:pathLst>
                <a:path extrusionOk="0" h="691" w="2049">
                  <a:moveTo>
                    <a:pt x="0" y="0"/>
                  </a:moveTo>
                  <a:lnTo>
                    <a:pt x="0" y="691"/>
                  </a:lnTo>
                  <a:lnTo>
                    <a:pt x="2048" y="691"/>
                  </a:lnTo>
                  <a:lnTo>
                    <a:pt x="2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57"/>
            <p:cNvSpPr/>
            <p:nvPr/>
          </p:nvSpPr>
          <p:spPr>
            <a:xfrm>
              <a:off x="6121342" y="1992759"/>
              <a:ext cx="20490" cy="20490"/>
            </a:xfrm>
            <a:custGeom>
              <a:rect b="b" l="l" r="r" t="t"/>
              <a:pathLst>
                <a:path extrusionOk="0" h="691" w="691">
                  <a:moveTo>
                    <a:pt x="0" y="0"/>
                  </a:moveTo>
                  <a:lnTo>
                    <a:pt x="0"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8" name="Google Shape;4418;p57"/>
          <p:cNvGrpSpPr/>
          <p:nvPr/>
        </p:nvGrpSpPr>
        <p:grpSpPr>
          <a:xfrm>
            <a:off x="6992994" y="1922125"/>
            <a:ext cx="342520" cy="340416"/>
            <a:chOff x="6459594" y="1922125"/>
            <a:chExt cx="342520" cy="340416"/>
          </a:xfrm>
        </p:grpSpPr>
        <p:sp>
          <p:nvSpPr>
            <p:cNvPr id="4419" name="Google Shape;4419;p57"/>
            <p:cNvSpPr/>
            <p:nvPr/>
          </p:nvSpPr>
          <p:spPr>
            <a:xfrm>
              <a:off x="6730059" y="2207417"/>
              <a:ext cx="71344" cy="55124"/>
            </a:xfrm>
            <a:custGeom>
              <a:rect b="b" l="l" r="r" t="t"/>
              <a:pathLst>
                <a:path extrusionOk="0" h="1859" w="2406">
                  <a:moveTo>
                    <a:pt x="0" y="1"/>
                  </a:moveTo>
                  <a:lnTo>
                    <a:pt x="0" y="1858"/>
                  </a:lnTo>
                  <a:lnTo>
                    <a:pt x="2405" y="1858"/>
                  </a:lnTo>
                  <a:lnTo>
                    <a:pt x="2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7"/>
            <p:cNvSpPr/>
            <p:nvPr/>
          </p:nvSpPr>
          <p:spPr>
            <a:xfrm>
              <a:off x="6640359" y="2207417"/>
              <a:ext cx="69239" cy="55124"/>
            </a:xfrm>
            <a:custGeom>
              <a:rect b="b" l="l" r="r" t="t"/>
              <a:pathLst>
                <a:path extrusionOk="0" h="1859" w="2335">
                  <a:moveTo>
                    <a:pt x="1" y="1"/>
                  </a:moveTo>
                  <a:lnTo>
                    <a:pt x="1"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7"/>
            <p:cNvSpPr/>
            <p:nvPr/>
          </p:nvSpPr>
          <p:spPr>
            <a:xfrm>
              <a:off x="6551400" y="2207417"/>
              <a:ext cx="69209" cy="55124"/>
            </a:xfrm>
            <a:custGeom>
              <a:rect b="b" l="l" r="r" t="t"/>
              <a:pathLst>
                <a:path extrusionOk="0" h="1859" w="2334">
                  <a:moveTo>
                    <a:pt x="0" y="1"/>
                  </a:moveTo>
                  <a:lnTo>
                    <a:pt x="0"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57"/>
            <p:cNvSpPr/>
            <p:nvPr/>
          </p:nvSpPr>
          <p:spPr>
            <a:xfrm>
              <a:off x="6460276" y="2207417"/>
              <a:ext cx="72085" cy="55124"/>
            </a:xfrm>
            <a:custGeom>
              <a:rect b="b" l="l" r="r" t="t"/>
              <a:pathLst>
                <a:path extrusionOk="0" h="1859" w="2431">
                  <a:moveTo>
                    <a:pt x="1" y="1"/>
                  </a:moveTo>
                  <a:lnTo>
                    <a:pt x="1" y="1858"/>
                  </a:lnTo>
                  <a:lnTo>
                    <a:pt x="2430" y="1858"/>
                  </a:lnTo>
                  <a:lnTo>
                    <a:pt x="2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57"/>
            <p:cNvSpPr/>
            <p:nvPr/>
          </p:nvSpPr>
          <p:spPr>
            <a:xfrm>
              <a:off x="6635407" y="2032286"/>
              <a:ext cx="78431" cy="155379"/>
            </a:xfrm>
            <a:custGeom>
              <a:rect b="b" l="l" r="r" t="t"/>
              <a:pathLst>
                <a:path extrusionOk="0" h="5240" w="2645">
                  <a:moveTo>
                    <a:pt x="1316" y="0"/>
                  </a:moveTo>
                  <a:cubicBezTo>
                    <a:pt x="596" y="0"/>
                    <a:pt x="1" y="587"/>
                    <a:pt x="1" y="1311"/>
                  </a:cubicBezTo>
                  <a:cubicBezTo>
                    <a:pt x="25" y="1906"/>
                    <a:pt x="453" y="2406"/>
                    <a:pt x="977" y="2549"/>
                  </a:cubicBezTo>
                  <a:lnTo>
                    <a:pt x="977" y="5240"/>
                  </a:lnTo>
                  <a:lnTo>
                    <a:pt x="1668" y="5240"/>
                  </a:lnTo>
                  <a:lnTo>
                    <a:pt x="1668" y="2549"/>
                  </a:lnTo>
                  <a:cubicBezTo>
                    <a:pt x="2216" y="2406"/>
                    <a:pt x="2644" y="1882"/>
                    <a:pt x="2621" y="1263"/>
                  </a:cubicBezTo>
                  <a:cubicBezTo>
                    <a:pt x="2597" y="596"/>
                    <a:pt x="2049" y="25"/>
                    <a:pt x="1358" y="1"/>
                  </a:cubicBezTo>
                  <a:cubicBezTo>
                    <a:pt x="1344" y="0"/>
                    <a:pt x="1330" y="0"/>
                    <a:pt x="1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57"/>
            <p:cNvSpPr/>
            <p:nvPr/>
          </p:nvSpPr>
          <p:spPr>
            <a:xfrm>
              <a:off x="6547841" y="1922125"/>
              <a:ext cx="78431" cy="265538"/>
            </a:xfrm>
            <a:custGeom>
              <a:rect b="b" l="l" r="r" t="t"/>
              <a:pathLst>
                <a:path extrusionOk="0" h="8955" w="2645">
                  <a:moveTo>
                    <a:pt x="1338" y="0"/>
                  </a:moveTo>
                  <a:cubicBezTo>
                    <a:pt x="596" y="0"/>
                    <a:pt x="1" y="587"/>
                    <a:pt x="1" y="1311"/>
                  </a:cubicBezTo>
                  <a:cubicBezTo>
                    <a:pt x="1" y="1906"/>
                    <a:pt x="430" y="2406"/>
                    <a:pt x="977" y="2549"/>
                  </a:cubicBezTo>
                  <a:lnTo>
                    <a:pt x="977" y="8955"/>
                  </a:lnTo>
                  <a:lnTo>
                    <a:pt x="1668" y="8955"/>
                  </a:lnTo>
                  <a:lnTo>
                    <a:pt x="1668" y="2549"/>
                  </a:lnTo>
                  <a:cubicBezTo>
                    <a:pt x="2240" y="2406"/>
                    <a:pt x="2644" y="1858"/>
                    <a:pt x="2621" y="1239"/>
                  </a:cubicBezTo>
                  <a:cubicBezTo>
                    <a:pt x="2597" y="596"/>
                    <a:pt x="2049" y="25"/>
                    <a:pt x="1382" y="1"/>
                  </a:cubicBezTo>
                  <a:cubicBezTo>
                    <a:pt x="1367" y="0"/>
                    <a:pt x="1353" y="0"/>
                    <a:pt x="13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57"/>
            <p:cNvSpPr/>
            <p:nvPr/>
          </p:nvSpPr>
          <p:spPr>
            <a:xfrm>
              <a:off x="6459594" y="2009631"/>
              <a:ext cx="78401" cy="178034"/>
            </a:xfrm>
            <a:custGeom>
              <a:rect b="b" l="l" r="r" t="t"/>
              <a:pathLst>
                <a:path extrusionOk="0" h="6004" w="2644">
                  <a:moveTo>
                    <a:pt x="1296" y="0"/>
                  </a:moveTo>
                  <a:cubicBezTo>
                    <a:pt x="574" y="0"/>
                    <a:pt x="0" y="579"/>
                    <a:pt x="0" y="1312"/>
                  </a:cubicBezTo>
                  <a:cubicBezTo>
                    <a:pt x="24" y="1908"/>
                    <a:pt x="429" y="2408"/>
                    <a:pt x="977" y="2551"/>
                  </a:cubicBezTo>
                  <a:lnTo>
                    <a:pt x="977" y="6004"/>
                  </a:lnTo>
                  <a:lnTo>
                    <a:pt x="1667" y="6004"/>
                  </a:lnTo>
                  <a:lnTo>
                    <a:pt x="1667" y="2551"/>
                  </a:lnTo>
                  <a:cubicBezTo>
                    <a:pt x="2239" y="2408"/>
                    <a:pt x="2644" y="1860"/>
                    <a:pt x="2620" y="1241"/>
                  </a:cubicBezTo>
                  <a:cubicBezTo>
                    <a:pt x="2596" y="598"/>
                    <a:pt x="2048" y="27"/>
                    <a:pt x="1381" y="3"/>
                  </a:cubicBezTo>
                  <a:cubicBezTo>
                    <a:pt x="1353" y="1"/>
                    <a:pt x="1324" y="0"/>
                    <a:pt x="1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57"/>
            <p:cNvSpPr/>
            <p:nvPr/>
          </p:nvSpPr>
          <p:spPr>
            <a:xfrm>
              <a:off x="6723684" y="1951066"/>
              <a:ext cx="78431" cy="236597"/>
            </a:xfrm>
            <a:custGeom>
              <a:rect b="b" l="l" r="r" t="t"/>
              <a:pathLst>
                <a:path extrusionOk="0" h="7979" w="2645">
                  <a:moveTo>
                    <a:pt x="1315" y="0"/>
                  </a:moveTo>
                  <a:cubicBezTo>
                    <a:pt x="596" y="0"/>
                    <a:pt x="1" y="587"/>
                    <a:pt x="1" y="1311"/>
                  </a:cubicBezTo>
                  <a:cubicBezTo>
                    <a:pt x="25" y="1882"/>
                    <a:pt x="406" y="2406"/>
                    <a:pt x="977" y="2573"/>
                  </a:cubicBezTo>
                  <a:lnTo>
                    <a:pt x="977" y="7979"/>
                  </a:lnTo>
                  <a:lnTo>
                    <a:pt x="1668" y="7979"/>
                  </a:lnTo>
                  <a:lnTo>
                    <a:pt x="1668" y="2573"/>
                  </a:lnTo>
                  <a:cubicBezTo>
                    <a:pt x="2216" y="2406"/>
                    <a:pt x="2644" y="1882"/>
                    <a:pt x="2620" y="1263"/>
                  </a:cubicBezTo>
                  <a:cubicBezTo>
                    <a:pt x="2597" y="596"/>
                    <a:pt x="2049" y="25"/>
                    <a:pt x="1358" y="1"/>
                  </a:cubicBezTo>
                  <a:cubicBezTo>
                    <a:pt x="1344" y="1"/>
                    <a:pt x="1330" y="0"/>
                    <a:pt x="13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7" name="Google Shape;4427;p57"/>
          <p:cNvGrpSpPr/>
          <p:nvPr/>
        </p:nvGrpSpPr>
        <p:grpSpPr>
          <a:xfrm>
            <a:off x="7731516" y="1932029"/>
            <a:ext cx="341093" cy="340384"/>
            <a:chOff x="7045716" y="1932029"/>
            <a:chExt cx="341093" cy="340384"/>
          </a:xfrm>
        </p:grpSpPr>
        <p:sp>
          <p:nvSpPr>
            <p:cNvPr id="4428" name="Google Shape;4428;p57"/>
            <p:cNvSpPr/>
            <p:nvPr/>
          </p:nvSpPr>
          <p:spPr>
            <a:xfrm>
              <a:off x="7157982" y="2043584"/>
              <a:ext cx="116564" cy="116564"/>
            </a:xfrm>
            <a:custGeom>
              <a:rect b="b" l="l" r="r" t="t"/>
              <a:pathLst>
                <a:path extrusionOk="0" h="3931" w="3931">
                  <a:moveTo>
                    <a:pt x="2787" y="882"/>
                  </a:moveTo>
                  <a:lnTo>
                    <a:pt x="2787" y="1549"/>
                  </a:lnTo>
                  <a:lnTo>
                    <a:pt x="1096" y="1549"/>
                  </a:lnTo>
                  <a:lnTo>
                    <a:pt x="1096" y="882"/>
                  </a:lnTo>
                  <a:close/>
                  <a:moveTo>
                    <a:pt x="2787" y="2358"/>
                  </a:moveTo>
                  <a:lnTo>
                    <a:pt x="2787" y="3049"/>
                  </a:lnTo>
                  <a:lnTo>
                    <a:pt x="1096" y="3049"/>
                  </a:lnTo>
                  <a:lnTo>
                    <a:pt x="1096" y="2358"/>
                  </a:lnTo>
                  <a:close/>
                  <a:moveTo>
                    <a:pt x="1953" y="1"/>
                  </a:moveTo>
                  <a:cubicBezTo>
                    <a:pt x="882" y="1"/>
                    <a:pt x="1" y="906"/>
                    <a:pt x="1" y="1977"/>
                  </a:cubicBezTo>
                  <a:cubicBezTo>
                    <a:pt x="1" y="3049"/>
                    <a:pt x="882" y="3930"/>
                    <a:pt x="1953" y="3930"/>
                  </a:cubicBezTo>
                  <a:cubicBezTo>
                    <a:pt x="3025" y="3930"/>
                    <a:pt x="3930" y="3049"/>
                    <a:pt x="3930" y="1977"/>
                  </a:cubicBezTo>
                  <a:cubicBezTo>
                    <a:pt x="3930" y="906"/>
                    <a:pt x="3025" y="1"/>
                    <a:pt x="1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57"/>
            <p:cNvSpPr/>
            <p:nvPr/>
          </p:nvSpPr>
          <p:spPr>
            <a:xfrm>
              <a:off x="7045716" y="1932029"/>
              <a:ext cx="341093" cy="160301"/>
            </a:xfrm>
            <a:custGeom>
              <a:rect b="b" l="l" r="r" t="t"/>
              <a:pathLst>
                <a:path extrusionOk="0" h="5406" w="11503">
                  <a:moveTo>
                    <a:pt x="5739" y="0"/>
                  </a:moveTo>
                  <a:cubicBezTo>
                    <a:pt x="4192" y="0"/>
                    <a:pt x="2763" y="595"/>
                    <a:pt x="1667" y="1691"/>
                  </a:cubicBezTo>
                  <a:cubicBezTo>
                    <a:pt x="643" y="2691"/>
                    <a:pt x="48" y="4001"/>
                    <a:pt x="0" y="5406"/>
                  </a:cubicBezTo>
                  <a:lnTo>
                    <a:pt x="1572" y="5406"/>
                  </a:lnTo>
                  <a:cubicBezTo>
                    <a:pt x="1762" y="3263"/>
                    <a:pt x="3549" y="1572"/>
                    <a:pt x="5739" y="1572"/>
                  </a:cubicBezTo>
                  <a:cubicBezTo>
                    <a:pt x="7954" y="1572"/>
                    <a:pt x="9740" y="3263"/>
                    <a:pt x="9907" y="5406"/>
                  </a:cubicBezTo>
                  <a:lnTo>
                    <a:pt x="11503" y="5406"/>
                  </a:lnTo>
                  <a:cubicBezTo>
                    <a:pt x="11407" y="4001"/>
                    <a:pt x="10836" y="2691"/>
                    <a:pt x="9812"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57"/>
            <p:cNvSpPr/>
            <p:nvPr/>
          </p:nvSpPr>
          <p:spPr>
            <a:xfrm>
              <a:off x="7045716" y="2112082"/>
              <a:ext cx="341093" cy="160331"/>
            </a:xfrm>
            <a:custGeom>
              <a:rect b="b" l="l" r="r" t="t"/>
              <a:pathLst>
                <a:path extrusionOk="0" h="5407" w="11503">
                  <a:moveTo>
                    <a:pt x="0" y="1"/>
                  </a:moveTo>
                  <a:cubicBezTo>
                    <a:pt x="95" y="1382"/>
                    <a:pt x="667" y="2692"/>
                    <a:pt x="1667" y="3716"/>
                  </a:cubicBezTo>
                  <a:cubicBezTo>
                    <a:pt x="2739" y="4787"/>
                    <a:pt x="4192" y="5407"/>
                    <a:pt x="5739" y="5407"/>
                  </a:cubicBezTo>
                  <a:cubicBezTo>
                    <a:pt x="7287" y="5407"/>
                    <a:pt x="8716" y="4811"/>
                    <a:pt x="9836" y="3716"/>
                  </a:cubicBezTo>
                  <a:cubicBezTo>
                    <a:pt x="10836" y="2692"/>
                    <a:pt x="11431" y="1382"/>
                    <a:pt x="11503" y="1"/>
                  </a:cubicBezTo>
                  <a:lnTo>
                    <a:pt x="9907" y="1"/>
                  </a:lnTo>
                  <a:cubicBezTo>
                    <a:pt x="9740" y="2144"/>
                    <a:pt x="7954" y="3835"/>
                    <a:pt x="5739" y="3835"/>
                  </a:cubicBezTo>
                  <a:cubicBezTo>
                    <a:pt x="3549" y="3835"/>
                    <a:pt x="1762" y="2144"/>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57"/>
            <p:cNvSpPr/>
            <p:nvPr/>
          </p:nvSpPr>
          <p:spPr>
            <a:xfrm>
              <a:off x="7226480" y="1999104"/>
              <a:ext cx="93939" cy="206233"/>
            </a:xfrm>
            <a:custGeom>
              <a:rect b="b" l="l" r="r" t="t"/>
              <a:pathLst>
                <a:path extrusionOk="0" h="6955" w="3168">
                  <a:moveTo>
                    <a:pt x="1" y="0"/>
                  </a:moveTo>
                  <a:lnTo>
                    <a:pt x="1" y="858"/>
                  </a:lnTo>
                  <a:cubicBezTo>
                    <a:pt x="1310" y="1025"/>
                    <a:pt x="2311" y="2144"/>
                    <a:pt x="2311" y="3477"/>
                  </a:cubicBezTo>
                  <a:cubicBezTo>
                    <a:pt x="2311" y="4811"/>
                    <a:pt x="1287" y="5906"/>
                    <a:pt x="1" y="6097"/>
                  </a:cubicBezTo>
                  <a:lnTo>
                    <a:pt x="1" y="6954"/>
                  </a:lnTo>
                  <a:cubicBezTo>
                    <a:pt x="1763" y="6788"/>
                    <a:pt x="3168" y="5287"/>
                    <a:pt x="3168" y="3477"/>
                  </a:cubicBezTo>
                  <a:cubicBezTo>
                    <a:pt x="3168" y="1667"/>
                    <a:pt x="1763"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57"/>
            <p:cNvSpPr/>
            <p:nvPr/>
          </p:nvSpPr>
          <p:spPr>
            <a:xfrm>
              <a:off x="7112079" y="1999104"/>
              <a:ext cx="93257" cy="206233"/>
            </a:xfrm>
            <a:custGeom>
              <a:rect b="b" l="l" r="r" t="t"/>
              <a:pathLst>
                <a:path extrusionOk="0" h="6955" w="3145">
                  <a:moveTo>
                    <a:pt x="3144" y="0"/>
                  </a:moveTo>
                  <a:cubicBezTo>
                    <a:pt x="1406" y="167"/>
                    <a:pt x="1" y="1667"/>
                    <a:pt x="1" y="3477"/>
                  </a:cubicBezTo>
                  <a:cubicBezTo>
                    <a:pt x="1" y="5287"/>
                    <a:pt x="1406" y="6788"/>
                    <a:pt x="3144" y="6954"/>
                  </a:cubicBezTo>
                  <a:lnTo>
                    <a:pt x="3144" y="6097"/>
                  </a:lnTo>
                  <a:cubicBezTo>
                    <a:pt x="1834" y="5906"/>
                    <a:pt x="858" y="4811"/>
                    <a:pt x="858" y="3477"/>
                  </a:cubicBezTo>
                  <a:cubicBezTo>
                    <a:pt x="858" y="2144"/>
                    <a:pt x="1882" y="1025"/>
                    <a:pt x="3144" y="858"/>
                  </a:cubicBezTo>
                  <a:lnTo>
                    <a:pt x="3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3" name="Google Shape;4433;p57"/>
          <p:cNvGrpSpPr/>
          <p:nvPr/>
        </p:nvGrpSpPr>
        <p:grpSpPr>
          <a:xfrm>
            <a:off x="7730804" y="2458104"/>
            <a:ext cx="340381" cy="341128"/>
            <a:chOff x="7045004" y="2458104"/>
            <a:chExt cx="340381" cy="341128"/>
          </a:xfrm>
        </p:grpSpPr>
        <p:sp>
          <p:nvSpPr>
            <p:cNvPr id="4434" name="Google Shape;4434;p57"/>
            <p:cNvSpPr/>
            <p:nvPr/>
          </p:nvSpPr>
          <p:spPr>
            <a:xfrm>
              <a:off x="7184106" y="2501901"/>
              <a:ext cx="63605" cy="129967"/>
            </a:xfrm>
            <a:custGeom>
              <a:rect b="b" l="l" r="r" t="t"/>
              <a:pathLst>
                <a:path extrusionOk="0" h="4383" w="2145">
                  <a:moveTo>
                    <a:pt x="1" y="0"/>
                  </a:moveTo>
                  <a:lnTo>
                    <a:pt x="1" y="4382"/>
                  </a:lnTo>
                  <a:lnTo>
                    <a:pt x="2144" y="4382"/>
                  </a:lnTo>
                  <a:lnTo>
                    <a:pt x="2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57"/>
            <p:cNvSpPr/>
            <p:nvPr/>
          </p:nvSpPr>
          <p:spPr>
            <a:xfrm>
              <a:off x="7270960" y="2458104"/>
              <a:ext cx="63605" cy="129255"/>
            </a:xfrm>
            <a:custGeom>
              <a:rect b="b" l="l" r="r" t="t"/>
              <a:pathLst>
                <a:path extrusionOk="0" h="4359" w="2145">
                  <a:moveTo>
                    <a:pt x="1" y="1"/>
                  </a:moveTo>
                  <a:lnTo>
                    <a:pt x="1" y="4359"/>
                  </a:lnTo>
                  <a:lnTo>
                    <a:pt x="2144" y="4359"/>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57"/>
            <p:cNvSpPr/>
            <p:nvPr/>
          </p:nvSpPr>
          <p:spPr>
            <a:xfrm>
              <a:off x="7097964" y="2544957"/>
              <a:ext cx="63575" cy="129967"/>
            </a:xfrm>
            <a:custGeom>
              <a:rect b="b" l="l" r="r" t="t"/>
              <a:pathLst>
                <a:path extrusionOk="0" h="4383" w="2144">
                  <a:moveTo>
                    <a:pt x="0" y="1"/>
                  </a:moveTo>
                  <a:lnTo>
                    <a:pt x="0" y="4383"/>
                  </a:lnTo>
                  <a:lnTo>
                    <a:pt x="2144" y="4383"/>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57"/>
            <p:cNvSpPr/>
            <p:nvPr/>
          </p:nvSpPr>
          <p:spPr>
            <a:xfrm>
              <a:off x="7045004" y="2607821"/>
              <a:ext cx="340381" cy="139130"/>
            </a:xfrm>
            <a:custGeom>
              <a:rect b="b" l="l" r="r" t="t"/>
              <a:pathLst>
                <a:path extrusionOk="0" h="4692" w="11479">
                  <a:moveTo>
                    <a:pt x="7621" y="0"/>
                  </a:moveTo>
                  <a:lnTo>
                    <a:pt x="7621" y="4025"/>
                  </a:lnTo>
                  <a:lnTo>
                    <a:pt x="6835" y="4025"/>
                  </a:lnTo>
                  <a:lnTo>
                    <a:pt x="6835" y="1453"/>
                  </a:lnTo>
                  <a:lnTo>
                    <a:pt x="4692" y="1453"/>
                  </a:lnTo>
                  <a:lnTo>
                    <a:pt x="4692" y="4025"/>
                  </a:lnTo>
                  <a:lnTo>
                    <a:pt x="3930" y="4025"/>
                  </a:lnTo>
                  <a:lnTo>
                    <a:pt x="3930" y="2906"/>
                  </a:lnTo>
                  <a:lnTo>
                    <a:pt x="1786" y="2906"/>
                  </a:lnTo>
                  <a:lnTo>
                    <a:pt x="1786" y="4025"/>
                  </a:lnTo>
                  <a:lnTo>
                    <a:pt x="0" y="4025"/>
                  </a:lnTo>
                  <a:lnTo>
                    <a:pt x="0" y="4692"/>
                  </a:lnTo>
                  <a:lnTo>
                    <a:pt x="11479" y="4692"/>
                  </a:lnTo>
                  <a:lnTo>
                    <a:pt x="11479" y="4025"/>
                  </a:lnTo>
                  <a:lnTo>
                    <a:pt x="9764" y="4025"/>
                  </a:lnTo>
                  <a:lnTo>
                    <a:pt x="9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57"/>
            <p:cNvSpPr/>
            <p:nvPr/>
          </p:nvSpPr>
          <p:spPr>
            <a:xfrm>
              <a:off x="7107839" y="2778712"/>
              <a:ext cx="43115" cy="20520"/>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57"/>
            <p:cNvSpPr/>
            <p:nvPr/>
          </p:nvSpPr>
          <p:spPr>
            <a:xfrm>
              <a:off x="7194010"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57"/>
            <p:cNvSpPr/>
            <p:nvPr/>
          </p:nvSpPr>
          <p:spPr>
            <a:xfrm>
              <a:off x="7281576"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1" name="Google Shape;4441;p57"/>
          <p:cNvGrpSpPr/>
          <p:nvPr/>
        </p:nvGrpSpPr>
        <p:grpSpPr>
          <a:xfrm>
            <a:off x="6992994" y="2439037"/>
            <a:ext cx="342519" cy="341126"/>
            <a:chOff x="6459594" y="2439037"/>
            <a:chExt cx="342519" cy="341126"/>
          </a:xfrm>
        </p:grpSpPr>
        <p:sp>
          <p:nvSpPr>
            <p:cNvPr id="4442" name="Google Shape;4442;p57"/>
            <p:cNvSpPr/>
            <p:nvPr/>
          </p:nvSpPr>
          <p:spPr>
            <a:xfrm>
              <a:off x="6473709" y="2452469"/>
              <a:ext cx="146898" cy="146898"/>
            </a:xfrm>
            <a:custGeom>
              <a:rect b="b" l="l" r="r" t="t"/>
              <a:pathLst>
                <a:path extrusionOk="0" h="4954" w="4954">
                  <a:moveTo>
                    <a:pt x="4954" y="0"/>
                  </a:moveTo>
                  <a:cubicBezTo>
                    <a:pt x="2287" y="191"/>
                    <a:pt x="191" y="2286"/>
                    <a:pt x="0" y="4954"/>
                  </a:cubicBezTo>
                  <a:lnTo>
                    <a:pt x="4954" y="4954"/>
                  </a:lnTo>
                  <a:lnTo>
                    <a:pt x="4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57"/>
            <p:cNvSpPr/>
            <p:nvPr/>
          </p:nvSpPr>
          <p:spPr>
            <a:xfrm>
              <a:off x="6641782" y="2439037"/>
              <a:ext cx="160331" cy="161043"/>
            </a:xfrm>
            <a:custGeom>
              <a:rect b="b" l="l" r="r" t="t"/>
              <a:pathLst>
                <a:path extrusionOk="0" h="5431" w="5407">
                  <a:moveTo>
                    <a:pt x="2810" y="2120"/>
                  </a:moveTo>
                  <a:lnTo>
                    <a:pt x="2810" y="2811"/>
                  </a:lnTo>
                  <a:lnTo>
                    <a:pt x="977" y="2811"/>
                  </a:lnTo>
                  <a:lnTo>
                    <a:pt x="977" y="2120"/>
                  </a:lnTo>
                  <a:close/>
                  <a:moveTo>
                    <a:pt x="2810" y="3740"/>
                  </a:moveTo>
                  <a:lnTo>
                    <a:pt x="2810" y="4406"/>
                  </a:lnTo>
                  <a:lnTo>
                    <a:pt x="977" y="4406"/>
                  </a:lnTo>
                  <a:lnTo>
                    <a:pt x="977" y="3740"/>
                  </a:lnTo>
                  <a:close/>
                  <a:moveTo>
                    <a:pt x="0" y="1"/>
                  </a:moveTo>
                  <a:lnTo>
                    <a:pt x="0" y="5431"/>
                  </a:lnTo>
                  <a:lnTo>
                    <a:pt x="5406" y="5431"/>
                  </a:lnTo>
                  <a:cubicBezTo>
                    <a:pt x="5239" y="2501"/>
                    <a:pt x="2882"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57"/>
            <p:cNvSpPr/>
            <p:nvPr/>
          </p:nvSpPr>
          <p:spPr>
            <a:xfrm>
              <a:off x="6641782" y="2619119"/>
              <a:ext cx="146187" cy="146898"/>
            </a:xfrm>
            <a:custGeom>
              <a:rect b="b" l="l" r="r" t="t"/>
              <a:pathLst>
                <a:path extrusionOk="0" h="4954" w="4930">
                  <a:moveTo>
                    <a:pt x="0" y="0"/>
                  </a:moveTo>
                  <a:lnTo>
                    <a:pt x="0" y="4954"/>
                  </a:lnTo>
                  <a:cubicBezTo>
                    <a:pt x="2644" y="4763"/>
                    <a:pt x="4763" y="2668"/>
                    <a:pt x="4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57"/>
            <p:cNvSpPr/>
            <p:nvPr/>
          </p:nvSpPr>
          <p:spPr>
            <a:xfrm>
              <a:off x="6459594" y="2619119"/>
              <a:ext cx="161013" cy="161043"/>
            </a:xfrm>
            <a:custGeom>
              <a:rect b="b" l="l" r="r" t="t"/>
              <a:pathLst>
                <a:path extrusionOk="0" h="5431" w="5430">
                  <a:moveTo>
                    <a:pt x="4430" y="1001"/>
                  </a:moveTo>
                  <a:lnTo>
                    <a:pt x="4430" y="1668"/>
                  </a:lnTo>
                  <a:lnTo>
                    <a:pt x="2596" y="1668"/>
                  </a:lnTo>
                  <a:lnTo>
                    <a:pt x="2596" y="1001"/>
                  </a:lnTo>
                  <a:close/>
                  <a:moveTo>
                    <a:pt x="4430" y="2620"/>
                  </a:moveTo>
                  <a:lnTo>
                    <a:pt x="4430" y="3311"/>
                  </a:lnTo>
                  <a:lnTo>
                    <a:pt x="2596" y="3311"/>
                  </a:lnTo>
                  <a:lnTo>
                    <a:pt x="2596" y="2620"/>
                  </a:lnTo>
                  <a:close/>
                  <a:moveTo>
                    <a:pt x="0" y="0"/>
                  </a:moveTo>
                  <a:cubicBezTo>
                    <a:pt x="191" y="2930"/>
                    <a:pt x="2501" y="5240"/>
                    <a:pt x="5430" y="5430"/>
                  </a:cubicBez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6" name="Google Shape;4446;p57"/>
          <p:cNvSpPr/>
          <p:nvPr/>
        </p:nvSpPr>
        <p:spPr>
          <a:xfrm>
            <a:off x="6263635" y="2487786"/>
            <a:ext cx="339699" cy="297296"/>
          </a:xfrm>
          <a:custGeom>
            <a:rect b="b" l="l" r="r" t="t"/>
            <a:pathLst>
              <a:path extrusionOk="0" h="10026" w="11456">
                <a:moveTo>
                  <a:pt x="5716" y="0"/>
                </a:moveTo>
                <a:cubicBezTo>
                  <a:pt x="5073" y="0"/>
                  <a:pt x="4573" y="500"/>
                  <a:pt x="4573" y="1143"/>
                </a:cubicBezTo>
                <a:lnTo>
                  <a:pt x="4573" y="1286"/>
                </a:lnTo>
                <a:lnTo>
                  <a:pt x="2668" y="3215"/>
                </a:lnTo>
                <a:cubicBezTo>
                  <a:pt x="2567" y="3181"/>
                  <a:pt x="2466" y="3148"/>
                  <a:pt x="2348" y="3148"/>
                </a:cubicBezTo>
                <a:cubicBezTo>
                  <a:pt x="2299" y="3148"/>
                  <a:pt x="2247" y="3153"/>
                  <a:pt x="2192" y="3167"/>
                </a:cubicBezTo>
                <a:cubicBezTo>
                  <a:pt x="1620" y="3191"/>
                  <a:pt x="1191" y="3667"/>
                  <a:pt x="1144" y="4239"/>
                </a:cubicBezTo>
                <a:cubicBezTo>
                  <a:pt x="1120" y="4787"/>
                  <a:pt x="1501" y="5311"/>
                  <a:pt x="2049" y="5430"/>
                </a:cubicBezTo>
                <a:lnTo>
                  <a:pt x="1" y="9978"/>
                </a:lnTo>
                <a:lnTo>
                  <a:pt x="2739" y="9978"/>
                </a:lnTo>
                <a:lnTo>
                  <a:pt x="3454" y="7382"/>
                </a:lnTo>
                <a:lnTo>
                  <a:pt x="2549" y="5406"/>
                </a:lnTo>
                <a:cubicBezTo>
                  <a:pt x="3049" y="5287"/>
                  <a:pt x="3454" y="4858"/>
                  <a:pt x="3454" y="4310"/>
                </a:cubicBezTo>
                <a:cubicBezTo>
                  <a:pt x="3454" y="4072"/>
                  <a:pt x="3359" y="3834"/>
                  <a:pt x="3239" y="3667"/>
                </a:cubicBezTo>
                <a:lnTo>
                  <a:pt x="4907" y="1953"/>
                </a:lnTo>
                <a:cubicBezTo>
                  <a:pt x="5073" y="2143"/>
                  <a:pt x="5311" y="2262"/>
                  <a:pt x="5549" y="2310"/>
                </a:cubicBezTo>
                <a:lnTo>
                  <a:pt x="3406" y="10002"/>
                </a:lnTo>
                <a:lnTo>
                  <a:pt x="8026" y="10002"/>
                </a:lnTo>
                <a:lnTo>
                  <a:pt x="5883" y="2310"/>
                </a:lnTo>
                <a:cubicBezTo>
                  <a:pt x="6192" y="2262"/>
                  <a:pt x="6454" y="2120"/>
                  <a:pt x="6597" y="1881"/>
                </a:cubicBezTo>
                <a:lnTo>
                  <a:pt x="8050" y="2882"/>
                </a:lnTo>
                <a:cubicBezTo>
                  <a:pt x="8026" y="3001"/>
                  <a:pt x="8002" y="3120"/>
                  <a:pt x="8002" y="3239"/>
                </a:cubicBezTo>
                <a:cubicBezTo>
                  <a:pt x="8002" y="3787"/>
                  <a:pt x="8383" y="4263"/>
                  <a:pt x="8931" y="4382"/>
                </a:cubicBezTo>
                <a:lnTo>
                  <a:pt x="7907" y="7121"/>
                </a:lnTo>
                <a:lnTo>
                  <a:pt x="8717" y="10026"/>
                </a:lnTo>
                <a:lnTo>
                  <a:pt x="11455" y="10026"/>
                </a:lnTo>
                <a:lnTo>
                  <a:pt x="9407" y="4287"/>
                </a:lnTo>
                <a:cubicBezTo>
                  <a:pt x="9931" y="4168"/>
                  <a:pt x="10360" y="3691"/>
                  <a:pt x="10289" y="3096"/>
                </a:cubicBezTo>
                <a:cubicBezTo>
                  <a:pt x="10265" y="2524"/>
                  <a:pt x="9788" y="2048"/>
                  <a:pt x="9217" y="2024"/>
                </a:cubicBezTo>
                <a:cubicBezTo>
                  <a:pt x="8955" y="2024"/>
                  <a:pt x="8693" y="2096"/>
                  <a:pt x="8479" y="2262"/>
                </a:cubicBezTo>
                <a:lnTo>
                  <a:pt x="6835" y="1143"/>
                </a:lnTo>
                <a:cubicBezTo>
                  <a:pt x="6835" y="500"/>
                  <a:pt x="6335" y="0"/>
                  <a:pt x="5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7" name="Google Shape;4447;p57"/>
          <p:cNvGrpSpPr/>
          <p:nvPr/>
        </p:nvGrpSpPr>
        <p:grpSpPr>
          <a:xfrm>
            <a:off x="5518768" y="2458104"/>
            <a:ext cx="341809" cy="342550"/>
            <a:chOff x="5290168" y="2458104"/>
            <a:chExt cx="341809" cy="342550"/>
          </a:xfrm>
        </p:grpSpPr>
        <p:sp>
          <p:nvSpPr>
            <p:cNvPr id="4448" name="Google Shape;4448;p57"/>
            <p:cNvSpPr/>
            <p:nvPr/>
          </p:nvSpPr>
          <p:spPr>
            <a:xfrm>
              <a:off x="5290168" y="2625465"/>
              <a:ext cx="89699" cy="64287"/>
            </a:xfrm>
            <a:custGeom>
              <a:rect b="b" l="l" r="r" t="t"/>
              <a:pathLst>
                <a:path extrusionOk="0" h="2168" w="3025">
                  <a:moveTo>
                    <a:pt x="1191" y="1"/>
                  </a:moveTo>
                  <a:lnTo>
                    <a:pt x="1191" y="501"/>
                  </a:lnTo>
                  <a:lnTo>
                    <a:pt x="0" y="501"/>
                  </a:lnTo>
                  <a:lnTo>
                    <a:pt x="0" y="2168"/>
                  </a:lnTo>
                  <a:lnTo>
                    <a:pt x="3025" y="2168"/>
                  </a:lnTo>
                  <a:lnTo>
                    <a:pt x="3025"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57"/>
            <p:cNvSpPr/>
            <p:nvPr/>
          </p:nvSpPr>
          <p:spPr>
            <a:xfrm>
              <a:off x="5407386" y="2458104"/>
              <a:ext cx="105948" cy="57941"/>
            </a:xfrm>
            <a:custGeom>
              <a:rect b="b" l="l" r="r" t="t"/>
              <a:pathLst>
                <a:path extrusionOk="0" h="1954" w="3573">
                  <a:moveTo>
                    <a:pt x="1" y="1"/>
                  </a:moveTo>
                  <a:lnTo>
                    <a:pt x="1" y="1954"/>
                  </a:lnTo>
                  <a:lnTo>
                    <a:pt x="3573" y="1954"/>
                  </a:lnTo>
                  <a:lnTo>
                    <a:pt x="35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57"/>
            <p:cNvSpPr/>
            <p:nvPr/>
          </p:nvSpPr>
          <p:spPr>
            <a:xfrm>
              <a:off x="5290168" y="2535794"/>
              <a:ext cx="341804" cy="68527"/>
            </a:xfrm>
            <a:custGeom>
              <a:rect b="b" l="l" r="r" t="t"/>
              <a:pathLst>
                <a:path extrusionOk="0" h="2311" w="11527">
                  <a:moveTo>
                    <a:pt x="5406" y="0"/>
                  </a:moveTo>
                  <a:lnTo>
                    <a:pt x="5406" y="596"/>
                  </a:lnTo>
                  <a:lnTo>
                    <a:pt x="4216" y="596"/>
                  </a:lnTo>
                  <a:lnTo>
                    <a:pt x="4216" y="1120"/>
                  </a:lnTo>
                  <a:lnTo>
                    <a:pt x="3025" y="1120"/>
                  </a:lnTo>
                  <a:lnTo>
                    <a:pt x="3025" y="596"/>
                  </a:lnTo>
                  <a:lnTo>
                    <a:pt x="0" y="596"/>
                  </a:lnTo>
                  <a:lnTo>
                    <a:pt x="0" y="2310"/>
                  </a:lnTo>
                  <a:lnTo>
                    <a:pt x="3025" y="2310"/>
                  </a:lnTo>
                  <a:lnTo>
                    <a:pt x="3025" y="1810"/>
                  </a:lnTo>
                  <a:lnTo>
                    <a:pt x="4216" y="1810"/>
                  </a:lnTo>
                  <a:lnTo>
                    <a:pt x="4216" y="2310"/>
                  </a:lnTo>
                  <a:lnTo>
                    <a:pt x="7264" y="2310"/>
                  </a:lnTo>
                  <a:lnTo>
                    <a:pt x="7264" y="1810"/>
                  </a:lnTo>
                  <a:lnTo>
                    <a:pt x="8478" y="1810"/>
                  </a:lnTo>
                  <a:lnTo>
                    <a:pt x="8478" y="2310"/>
                  </a:lnTo>
                  <a:lnTo>
                    <a:pt x="11527" y="2310"/>
                  </a:lnTo>
                  <a:lnTo>
                    <a:pt x="11527" y="596"/>
                  </a:lnTo>
                  <a:lnTo>
                    <a:pt x="8455" y="596"/>
                  </a:lnTo>
                  <a:lnTo>
                    <a:pt x="8455" y="1120"/>
                  </a:lnTo>
                  <a:lnTo>
                    <a:pt x="7264" y="1120"/>
                  </a:lnTo>
                  <a:lnTo>
                    <a:pt x="7264" y="596"/>
                  </a:lnTo>
                  <a:lnTo>
                    <a:pt x="6097" y="596"/>
                  </a:lnTo>
                  <a:lnTo>
                    <a:pt x="60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57"/>
            <p:cNvSpPr/>
            <p:nvPr/>
          </p:nvSpPr>
          <p:spPr>
            <a:xfrm>
              <a:off x="5541566" y="2625465"/>
              <a:ext cx="90410" cy="64287"/>
            </a:xfrm>
            <a:custGeom>
              <a:rect b="b" l="l" r="r" t="t"/>
              <a:pathLst>
                <a:path extrusionOk="0" h="2168" w="3049">
                  <a:moveTo>
                    <a:pt x="1167" y="1"/>
                  </a:moveTo>
                  <a:lnTo>
                    <a:pt x="1167" y="501"/>
                  </a:lnTo>
                  <a:lnTo>
                    <a:pt x="0" y="501"/>
                  </a:lnTo>
                  <a:lnTo>
                    <a:pt x="0" y="2168"/>
                  </a:lnTo>
                  <a:lnTo>
                    <a:pt x="3049" y="2168"/>
                  </a:lnTo>
                  <a:lnTo>
                    <a:pt x="3049" y="501"/>
                  </a:lnTo>
                  <a:lnTo>
                    <a:pt x="1858" y="501"/>
                  </a:lnTo>
                  <a:lnTo>
                    <a:pt x="1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57"/>
            <p:cNvSpPr/>
            <p:nvPr/>
          </p:nvSpPr>
          <p:spPr>
            <a:xfrm>
              <a:off x="5422213" y="2710213"/>
              <a:ext cx="74191" cy="90440"/>
            </a:xfrm>
            <a:custGeom>
              <a:rect b="b" l="l" r="r" t="t"/>
              <a:pathLst>
                <a:path extrusionOk="0" h="3050" w="2502">
                  <a:moveTo>
                    <a:pt x="929" y="1"/>
                  </a:moveTo>
                  <a:lnTo>
                    <a:pt x="929" y="620"/>
                  </a:lnTo>
                  <a:cubicBezTo>
                    <a:pt x="406" y="786"/>
                    <a:pt x="1" y="1287"/>
                    <a:pt x="48" y="1882"/>
                  </a:cubicBezTo>
                  <a:cubicBezTo>
                    <a:pt x="72" y="2501"/>
                    <a:pt x="572" y="3001"/>
                    <a:pt x="1191" y="3049"/>
                  </a:cubicBezTo>
                  <a:cubicBezTo>
                    <a:pt x="1205" y="3049"/>
                    <a:pt x="1219" y="3050"/>
                    <a:pt x="1233" y="3050"/>
                  </a:cubicBezTo>
                  <a:cubicBezTo>
                    <a:pt x="1906" y="3050"/>
                    <a:pt x="2477" y="2487"/>
                    <a:pt x="2477" y="1810"/>
                  </a:cubicBezTo>
                  <a:cubicBezTo>
                    <a:pt x="2501" y="1215"/>
                    <a:pt x="2120" y="786"/>
                    <a:pt x="1620" y="620"/>
                  </a:cubicBezTo>
                  <a:lnTo>
                    <a:pt x="16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57"/>
            <p:cNvSpPr/>
            <p:nvPr/>
          </p:nvSpPr>
          <p:spPr>
            <a:xfrm>
              <a:off x="5547912" y="2710213"/>
              <a:ext cx="74191" cy="90440"/>
            </a:xfrm>
            <a:custGeom>
              <a:rect b="b" l="l" r="r" t="t"/>
              <a:pathLst>
                <a:path extrusionOk="0" h="3050" w="2502">
                  <a:moveTo>
                    <a:pt x="929" y="1"/>
                  </a:moveTo>
                  <a:lnTo>
                    <a:pt x="929" y="620"/>
                  </a:lnTo>
                  <a:cubicBezTo>
                    <a:pt x="382" y="786"/>
                    <a:pt x="1" y="1287"/>
                    <a:pt x="24" y="1882"/>
                  </a:cubicBezTo>
                  <a:cubicBezTo>
                    <a:pt x="48" y="2501"/>
                    <a:pt x="548" y="3001"/>
                    <a:pt x="1191" y="3049"/>
                  </a:cubicBezTo>
                  <a:cubicBezTo>
                    <a:pt x="1205" y="3049"/>
                    <a:pt x="1218" y="3050"/>
                    <a:pt x="1232" y="3050"/>
                  </a:cubicBezTo>
                  <a:cubicBezTo>
                    <a:pt x="1882" y="3050"/>
                    <a:pt x="2454" y="2487"/>
                    <a:pt x="2454" y="1810"/>
                  </a:cubicBezTo>
                  <a:cubicBezTo>
                    <a:pt x="2501" y="1215"/>
                    <a:pt x="2120"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57"/>
            <p:cNvSpPr/>
            <p:nvPr/>
          </p:nvSpPr>
          <p:spPr>
            <a:xfrm>
              <a:off x="5415155" y="2625465"/>
              <a:ext cx="90410" cy="64287"/>
            </a:xfrm>
            <a:custGeom>
              <a:rect b="b" l="l" r="r" t="t"/>
              <a:pathLst>
                <a:path extrusionOk="0" h="2168" w="3049">
                  <a:moveTo>
                    <a:pt x="1191" y="1"/>
                  </a:moveTo>
                  <a:lnTo>
                    <a:pt x="1191" y="501"/>
                  </a:lnTo>
                  <a:lnTo>
                    <a:pt x="1" y="501"/>
                  </a:lnTo>
                  <a:lnTo>
                    <a:pt x="1" y="2168"/>
                  </a:lnTo>
                  <a:lnTo>
                    <a:pt x="3049" y="2168"/>
                  </a:lnTo>
                  <a:lnTo>
                    <a:pt x="3049"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7"/>
            <p:cNvSpPr/>
            <p:nvPr/>
          </p:nvSpPr>
          <p:spPr>
            <a:xfrm>
              <a:off x="5297225" y="2710213"/>
              <a:ext cx="74191" cy="90440"/>
            </a:xfrm>
            <a:custGeom>
              <a:rect b="b" l="l" r="r" t="t"/>
              <a:pathLst>
                <a:path extrusionOk="0" h="3050" w="2502">
                  <a:moveTo>
                    <a:pt x="929" y="1"/>
                  </a:moveTo>
                  <a:lnTo>
                    <a:pt x="929" y="620"/>
                  </a:lnTo>
                  <a:cubicBezTo>
                    <a:pt x="382" y="786"/>
                    <a:pt x="1" y="1287"/>
                    <a:pt x="24" y="1882"/>
                  </a:cubicBezTo>
                  <a:cubicBezTo>
                    <a:pt x="48" y="2501"/>
                    <a:pt x="572" y="3001"/>
                    <a:pt x="1191" y="3049"/>
                  </a:cubicBezTo>
                  <a:cubicBezTo>
                    <a:pt x="1205" y="3049"/>
                    <a:pt x="1218" y="3050"/>
                    <a:pt x="1231" y="3050"/>
                  </a:cubicBezTo>
                  <a:cubicBezTo>
                    <a:pt x="1882" y="3050"/>
                    <a:pt x="2453" y="2487"/>
                    <a:pt x="2453" y="1810"/>
                  </a:cubicBezTo>
                  <a:cubicBezTo>
                    <a:pt x="2501" y="1215"/>
                    <a:pt x="2144"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6" name="Google Shape;4456;p57"/>
          <p:cNvGrpSpPr/>
          <p:nvPr/>
        </p:nvGrpSpPr>
        <p:grpSpPr>
          <a:xfrm>
            <a:off x="4781639" y="2467296"/>
            <a:ext cx="341839" cy="337569"/>
            <a:chOff x="4705439" y="2467296"/>
            <a:chExt cx="341839" cy="337569"/>
          </a:xfrm>
        </p:grpSpPr>
        <p:sp>
          <p:nvSpPr>
            <p:cNvPr id="4457" name="Google Shape;4457;p57"/>
            <p:cNvSpPr/>
            <p:nvPr/>
          </p:nvSpPr>
          <p:spPr>
            <a:xfrm>
              <a:off x="4838226" y="2467296"/>
              <a:ext cx="75584" cy="76296"/>
            </a:xfrm>
            <a:custGeom>
              <a:rect b="b" l="l" r="r" t="t"/>
              <a:pathLst>
                <a:path extrusionOk="0" h="2573" w="2549">
                  <a:moveTo>
                    <a:pt x="1262" y="0"/>
                  </a:moveTo>
                  <a:cubicBezTo>
                    <a:pt x="572" y="0"/>
                    <a:pt x="0" y="572"/>
                    <a:pt x="0" y="1286"/>
                  </a:cubicBezTo>
                  <a:cubicBezTo>
                    <a:pt x="0" y="2001"/>
                    <a:pt x="572" y="2572"/>
                    <a:pt x="1262" y="2572"/>
                  </a:cubicBezTo>
                  <a:cubicBezTo>
                    <a:pt x="1977" y="2572"/>
                    <a:pt x="2548" y="2001"/>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57"/>
            <p:cNvSpPr/>
            <p:nvPr/>
          </p:nvSpPr>
          <p:spPr>
            <a:xfrm>
              <a:off x="4925791" y="2499084"/>
              <a:ext cx="75584" cy="76266"/>
            </a:xfrm>
            <a:custGeom>
              <a:rect b="b" l="l" r="r" t="t"/>
              <a:pathLst>
                <a:path extrusionOk="0" h="2572" w="2549">
                  <a:moveTo>
                    <a:pt x="1262" y="0"/>
                  </a:moveTo>
                  <a:cubicBezTo>
                    <a:pt x="572" y="0"/>
                    <a:pt x="0" y="572"/>
                    <a:pt x="0" y="1286"/>
                  </a:cubicBezTo>
                  <a:cubicBezTo>
                    <a:pt x="0" y="2000"/>
                    <a:pt x="572" y="2572"/>
                    <a:pt x="1262" y="2572"/>
                  </a:cubicBezTo>
                  <a:cubicBezTo>
                    <a:pt x="1977" y="2572"/>
                    <a:pt x="2548" y="2000"/>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57"/>
            <p:cNvSpPr/>
            <p:nvPr/>
          </p:nvSpPr>
          <p:spPr>
            <a:xfrm>
              <a:off x="4971694" y="2578880"/>
              <a:ext cx="75584" cy="75584"/>
            </a:xfrm>
            <a:custGeom>
              <a:rect b="b" l="l" r="r" t="t"/>
              <a:pathLst>
                <a:path extrusionOk="0" h="2549" w="2549">
                  <a:moveTo>
                    <a:pt x="1262" y="0"/>
                  </a:moveTo>
                  <a:cubicBezTo>
                    <a:pt x="572" y="0"/>
                    <a:pt x="0" y="572"/>
                    <a:pt x="0" y="1286"/>
                  </a:cubicBezTo>
                  <a:cubicBezTo>
                    <a:pt x="0" y="1977"/>
                    <a:pt x="572" y="2548"/>
                    <a:pt x="1262" y="2548"/>
                  </a:cubicBezTo>
                  <a:cubicBezTo>
                    <a:pt x="1977" y="2548"/>
                    <a:pt x="2548" y="1977"/>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57"/>
            <p:cNvSpPr/>
            <p:nvPr/>
          </p:nvSpPr>
          <p:spPr>
            <a:xfrm>
              <a:off x="4955444" y="2669974"/>
              <a:ext cx="75584" cy="75584"/>
            </a:xfrm>
            <a:custGeom>
              <a:rect b="b" l="l" r="r" t="t"/>
              <a:pathLst>
                <a:path extrusionOk="0" h="2549" w="2549">
                  <a:moveTo>
                    <a:pt x="1286" y="0"/>
                  </a:moveTo>
                  <a:cubicBezTo>
                    <a:pt x="572" y="0"/>
                    <a:pt x="0" y="572"/>
                    <a:pt x="0" y="1262"/>
                  </a:cubicBezTo>
                  <a:cubicBezTo>
                    <a:pt x="0" y="1977"/>
                    <a:pt x="572" y="2548"/>
                    <a:pt x="1286" y="2548"/>
                  </a:cubicBezTo>
                  <a:cubicBezTo>
                    <a:pt x="1977" y="2548"/>
                    <a:pt x="2548" y="1977"/>
                    <a:pt x="2548" y="1262"/>
                  </a:cubicBezTo>
                  <a:cubicBezTo>
                    <a:pt x="2548" y="572"/>
                    <a:pt x="1977" y="0"/>
                    <a:pt x="12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57"/>
            <p:cNvSpPr/>
            <p:nvPr/>
          </p:nvSpPr>
          <p:spPr>
            <a:xfrm>
              <a:off x="4884811" y="2728569"/>
              <a:ext cx="75584" cy="76296"/>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57"/>
            <p:cNvSpPr/>
            <p:nvPr/>
          </p:nvSpPr>
          <p:spPr>
            <a:xfrm>
              <a:off x="4792323" y="2728569"/>
              <a:ext cx="75584" cy="76296"/>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57"/>
            <p:cNvSpPr/>
            <p:nvPr/>
          </p:nvSpPr>
          <p:spPr>
            <a:xfrm>
              <a:off x="4721689" y="2669974"/>
              <a:ext cx="75584" cy="75584"/>
            </a:xfrm>
            <a:custGeom>
              <a:rect b="b" l="l" r="r" t="t"/>
              <a:pathLst>
                <a:path extrusionOk="0" h="2549" w="2549">
                  <a:moveTo>
                    <a:pt x="1287" y="0"/>
                  </a:moveTo>
                  <a:cubicBezTo>
                    <a:pt x="572" y="0"/>
                    <a:pt x="1" y="572"/>
                    <a:pt x="1" y="1262"/>
                  </a:cubicBezTo>
                  <a:cubicBezTo>
                    <a:pt x="1" y="1977"/>
                    <a:pt x="572" y="2548"/>
                    <a:pt x="1287" y="2548"/>
                  </a:cubicBezTo>
                  <a:cubicBezTo>
                    <a:pt x="1977" y="2548"/>
                    <a:pt x="2549" y="1977"/>
                    <a:pt x="2549" y="1262"/>
                  </a:cubicBezTo>
                  <a:cubicBezTo>
                    <a:pt x="2549" y="572"/>
                    <a:pt x="1977"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57"/>
            <p:cNvSpPr/>
            <p:nvPr/>
          </p:nvSpPr>
          <p:spPr>
            <a:xfrm>
              <a:off x="4705439" y="2579562"/>
              <a:ext cx="76296" cy="76296"/>
            </a:xfrm>
            <a:custGeom>
              <a:rect b="b" l="l" r="r" t="t"/>
              <a:pathLst>
                <a:path extrusionOk="0" h="2573" w="2573">
                  <a:moveTo>
                    <a:pt x="1287" y="1"/>
                  </a:moveTo>
                  <a:cubicBezTo>
                    <a:pt x="573" y="1"/>
                    <a:pt x="1" y="572"/>
                    <a:pt x="1" y="1287"/>
                  </a:cubicBezTo>
                  <a:cubicBezTo>
                    <a:pt x="1" y="1977"/>
                    <a:pt x="573" y="2573"/>
                    <a:pt x="1287" y="2573"/>
                  </a:cubicBezTo>
                  <a:cubicBezTo>
                    <a:pt x="2001" y="2573"/>
                    <a:pt x="2573" y="1977"/>
                    <a:pt x="2573" y="1287"/>
                  </a:cubicBezTo>
                  <a:cubicBezTo>
                    <a:pt x="2573" y="572"/>
                    <a:pt x="2001"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57"/>
            <p:cNvSpPr/>
            <p:nvPr/>
          </p:nvSpPr>
          <p:spPr>
            <a:xfrm>
              <a:off x="4751343" y="2499084"/>
              <a:ext cx="76296" cy="76266"/>
            </a:xfrm>
            <a:custGeom>
              <a:rect b="b" l="l" r="r" t="t"/>
              <a:pathLst>
                <a:path extrusionOk="0" h="2572" w="2573">
                  <a:moveTo>
                    <a:pt x="1287" y="0"/>
                  </a:moveTo>
                  <a:cubicBezTo>
                    <a:pt x="572" y="0"/>
                    <a:pt x="1" y="572"/>
                    <a:pt x="1" y="1286"/>
                  </a:cubicBezTo>
                  <a:cubicBezTo>
                    <a:pt x="1" y="2000"/>
                    <a:pt x="572" y="2572"/>
                    <a:pt x="1287" y="2572"/>
                  </a:cubicBezTo>
                  <a:cubicBezTo>
                    <a:pt x="2001" y="2572"/>
                    <a:pt x="2573" y="2000"/>
                    <a:pt x="2573" y="1286"/>
                  </a:cubicBezTo>
                  <a:cubicBezTo>
                    <a:pt x="2573" y="572"/>
                    <a:pt x="2001"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57"/>
            <p:cNvSpPr/>
            <p:nvPr/>
          </p:nvSpPr>
          <p:spPr>
            <a:xfrm>
              <a:off x="4866455" y="2645955"/>
              <a:ext cx="62181" cy="20520"/>
            </a:xfrm>
            <a:custGeom>
              <a:rect b="b" l="l" r="r" t="t"/>
              <a:pathLst>
                <a:path extrusionOk="0" h="692"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57"/>
            <p:cNvSpPr/>
            <p:nvPr/>
          </p:nvSpPr>
          <p:spPr>
            <a:xfrm>
              <a:off x="4866455" y="2605004"/>
              <a:ext cx="62181" cy="20490"/>
            </a:xfrm>
            <a:custGeom>
              <a:rect b="b" l="l" r="r" t="t"/>
              <a:pathLst>
                <a:path extrusionOk="0" h="691"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57"/>
            <p:cNvSpPr/>
            <p:nvPr/>
          </p:nvSpPr>
          <p:spPr>
            <a:xfrm>
              <a:off x="4824081" y="2645955"/>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7"/>
            <p:cNvSpPr/>
            <p:nvPr/>
          </p:nvSpPr>
          <p:spPr>
            <a:xfrm>
              <a:off x="4824081" y="2605004"/>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0" name="Google Shape;4470;p57"/>
          <p:cNvGrpSpPr/>
          <p:nvPr/>
        </p:nvGrpSpPr>
        <p:grpSpPr>
          <a:xfrm>
            <a:off x="4039589" y="2487074"/>
            <a:ext cx="347473" cy="320607"/>
            <a:chOff x="4115789" y="2487074"/>
            <a:chExt cx="347473" cy="320607"/>
          </a:xfrm>
        </p:grpSpPr>
        <p:sp>
          <p:nvSpPr>
            <p:cNvPr id="4471" name="Google Shape;4471;p57"/>
            <p:cNvSpPr/>
            <p:nvPr/>
          </p:nvSpPr>
          <p:spPr>
            <a:xfrm>
              <a:off x="4119318" y="2487074"/>
              <a:ext cx="97497" cy="96756"/>
            </a:xfrm>
            <a:custGeom>
              <a:rect b="b" l="l" r="r" t="t"/>
              <a:pathLst>
                <a:path extrusionOk="0" h="3263" w="3288">
                  <a:moveTo>
                    <a:pt x="1644" y="0"/>
                  </a:moveTo>
                  <a:cubicBezTo>
                    <a:pt x="739" y="0"/>
                    <a:pt x="1" y="738"/>
                    <a:pt x="1" y="1643"/>
                  </a:cubicBezTo>
                  <a:cubicBezTo>
                    <a:pt x="1" y="2525"/>
                    <a:pt x="739" y="3263"/>
                    <a:pt x="1644" y="3263"/>
                  </a:cubicBezTo>
                  <a:cubicBezTo>
                    <a:pt x="2549" y="3263"/>
                    <a:pt x="3287" y="2525"/>
                    <a:pt x="3287" y="1643"/>
                  </a:cubicBezTo>
                  <a:cubicBezTo>
                    <a:pt x="3287" y="738"/>
                    <a:pt x="2549"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57"/>
            <p:cNvSpPr/>
            <p:nvPr/>
          </p:nvSpPr>
          <p:spPr>
            <a:xfrm>
              <a:off x="4230902" y="2508958"/>
              <a:ext cx="156802" cy="52989"/>
            </a:xfrm>
            <a:custGeom>
              <a:rect b="b" l="l" r="r" t="t"/>
              <a:pathLst>
                <a:path extrusionOk="0" h="1787" w="5288">
                  <a:moveTo>
                    <a:pt x="1" y="0"/>
                  </a:moveTo>
                  <a:cubicBezTo>
                    <a:pt x="120" y="262"/>
                    <a:pt x="167" y="572"/>
                    <a:pt x="167" y="905"/>
                  </a:cubicBezTo>
                  <a:cubicBezTo>
                    <a:pt x="167" y="1215"/>
                    <a:pt x="120" y="1525"/>
                    <a:pt x="1" y="1787"/>
                  </a:cubicBezTo>
                  <a:lnTo>
                    <a:pt x="5287" y="1787"/>
                  </a:lnTo>
                  <a:lnTo>
                    <a:pt x="5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57"/>
            <p:cNvSpPr/>
            <p:nvPr/>
          </p:nvSpPr>
          <p:spPr>
            <a:xfrm>
              <a:off x="4408168" y="2508958"/>
              <a:ext cx="55094" cy="52989"/>
            </a:xfrm>
            <a:custGeom>
              <a:rect b="b" l="l" r="r" t="t"/>
              <a:pathLst>
                <a:path extrusionOk="0" h="1787" w="1858">
                  <a:moveTo>
                    <a:pt x="0" y="0"/>
                  </a:moveTo>
                  <a:lnTo>
                    <a:pt x="0" y="1787"/>
                  </a:lnTo>
                  <a:lnTo>
                    <a:pt x="857" y="1787"/>
                  </a:lnTo>
                  <a:cubicBezTo>
                    <a:pt x="1405" y="1787"/>
                    <a:pt x="1858" y="1310"/>
                    <a:pt x="1739" y="739"/>
                  </a:cubicBezTo>
                  <a:cubicBezTo>
                    <a:pt x="1667" y="334"/>
                    <a:pt x="1262" y="0"/>
                    <a:pt x="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57"/>
            <p:cNvSpPr/>
            <p:nvPr/>
          </p:nvSpPr>
          <p:spPr>
            <a:xfrm>
              <a:off x="4191375" y="2621225"/>
              <a:ext cx="157484" cy="53019"/>
            </a:xfrm>
            <a:custGeom>
              <a:rect b="b" l="l" r="r" t="t"/>
              <a:pathLst>
                <a:path extrusionOk="0" h="1788" w="5311">
                  <a:moveTo>
                    <a:pt x="0" y="1"/>
                  </a:moveTo>
                  <a:lnTo>
                    <a:pt x="0" y="1787"/>
                  </a:lnTo>
                  <a:lnTo>
                    <a:pt x="5311" y="1787"/>
                  </a:lnTo>
                  <a:cubicBezTo>
                    <a:pt x="5192" y="1525"/>
                    <a:pt x="5144" y="1215"/>
                    <a:pt x="5144" y="882"/>
                  </a:cubicBezTo>
                  <a:cubicBezTo>
                    <a:pt x="5144" y="549"/>
                    <a:pt x="5192" y="263"/>
                    <a:pt x="5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57"/>
            <p:cNvSpPr/>
            <p:nvPr/>
          </p:nvSpPr>
          <p:spPr>
            <a:xfrm>
              <a:off x="4362265" y="2597947"/>
              <a:ext cx="97468" cy="97468"/>
            </a:xfrm>
            <a:custGeom>
              <a:rect b="b" l="l" r="r" t="t"/>
              <a:pathLst>
                <a:path extrusionOk="0" h="3287" w="3287">
                  <a:moveTo>
                    <a:pt x="1643" y="0"/>
                  </a:moveTo>
                  <a:cubicBezTo>
                    <a:pt x="738" y="0"/>
                    <a:pt x="0" y="738"/>
                    <a:pt x="0" y="1643"/>
                  </a:cubicBezTo>
                  <a:cubicBezTo>
                    <a:pt x="0" y="2548"/>
                    <a:pt x="738" y="3286"/>
                    <a:pt x="1643" y="3286"/>
                  </a:cubicBezTo>
                  <a:cubicBezTo>
                    <a:pt x="2548" y="3286"/>
                    <a:pt x="3287" y="2548"/>
                    <a:pt x="3287" y="1643"/>
                  </a:cubicBezTo>
                  <a:cubicBezTo>
                    <a:pt x="3287" y="738"/>
                    <a:pt x="2548" y="0"/>
                    <a:pt x="16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57"/>
            <p:cNvSpPr/>
            <p:nvPr/>
          </p:nvSpPr>
          <p:spPr>
            <a:xfrm>
              <a:off x="4115789" y="2619831"/>
              <a:ext cx="55836" cy="52989"/>
            </a:xfrm>
            <a:custGeom>
              <a:rect b="b" l="l" r="r" t="t"/>
              <a:pathLst>
                <a:path extrusionOk="0" h="1787" w="1883">
                  <a:moveTo>
                    <a:pt x="1001" y="0"/>
                  </a:moveTo>
                  <a:cubicBezTo>
                    <a:pt x="453" y="0"/>
                    <a:pt x="1" y="500"/>
                    <a:pt x="120" y="1048"/>
                  </a:cubicBezTo>
                  <a:cubicBezTo>
                    <a:pt x="191" y="1477"/>
                    <a:pt x="596" y="1786"/>
                    <a:pt x="1001" y="1786"/>
                  </a:cubicBezTo>
                  <a:lnTo>
                    <a:pt x="1882" y="1786"/>
                  </a:lnTo>
                  <a:lnTo>
                    <a:pt x="1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57"/>
            <p:cNvSpPr/>
            <p:nvPr/>
          </p:nvSpPr>
          <p:spPr>
            <a:xfrm>
              <a:off x="4119318" y="2710213"/>
              <a:ext cx="97497" cy="9746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57"/>
            <p:cNvSpPr/>
            <p:nvPr/>
          </p:nvSpPr>
          <p:spPr>
            <a:xfrm>
              <a:off x="4407456" y="2732097"/>
              <a:ext cx="55806" cy="52989"/>
            </a:xfrm>
            <a:custGeom>
              <a:rect b="b" l="l" r="r" t="t"/>
              <a:pathLst>
                <a:path extrusionOk="0" h="1787" w="1882">
                  <a:moveTo>
                    <a:pt x="0" y="1"/>
                  </a:moveTo>
                  <a:lnTo>
                    <a:pt x="0" y="1787"/>
                  </a:lnTo>
                  <a:lnTo>
                    <a:pt x="881" y="1787"/>
                  </a:lnTo>
                  <a:cubicBezTo>
                    <a:pt x="1429" y="1787"/>
                    <a:pt x="1882" y="1311"/>
                    <a:pt x="1763" y="763"/>
                  </a:cubicBezTo>
                  <a:cubicBezTo>
                    <a:pt x="1691" y="334"/>
                    <a:pt x="131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57"/>
            <p:cNvSpPr/>
            <p:nvPr/>
          </p:nvSpPr>
          <p:spPr>
            <a:xfrm>
              <a:off x="4228797" y="2732097"/>
              <a:ext cx="158196" cy="52989"/>
            </a:xfrm>
            <a:custGeom>
              <a:rect b="b" l="l" r="r" t="t"/>
              <a:pathLst>
                <a:path extrusionOk="0" h="1787" w="5335">
                  <a:moveTo>
                    <a:pt x="0" y="1"/>
                  </a:moveTo>
                  <a:cubicBezTo>
                    <a:pt x="167" y="287"/>
                    <a:pt x="215" y="572"/>
                    <a:pt x="215" y="906"/>
                  </a:cubicBezTo>
                  <a:cubicBezTo>
                    <a:pt x="215" y="1192"/>
                    <a:pt x="167" y="1501"/>
                    <a:pt x="48" y="1787"/>
                  </a:cubicBezTo>
                  <a:lnTo>
                    <a:pt x="5335" y="1787"/>
                  </a:lnTo>
                  <a:lnTo>
                    <a:pt x="5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0" name="Google Shape;4480;p57"/>
          <p:cNvGrpSpPr/>
          <p:nvPr/>
        </p:nvGrpSpPr>
        <p:grpSpPr>
          <a:xfrm>
            <a:off x="3272838" y="2474353"/>
            <a:ext cx="341808" cy="306493"/>
            <a:chOff x="3501438" y="2474353"/>
            <a:chExt cx="341808" cy="306493"/>
          </a:xfrm>
        </p:grpSpPr>
        <p:sp>
          <p:nvSpPr>
            <p:cNvPr id="4481" name="Google Shape;4481;p57"/>
            <p:cNvSpPr/>
            <p:nvPr/>
          </p:nvSpPr>
          <p:spPr>
            <a:xfrm>
              <a:off x="3501438" y="2484939"/>
              <a:ext cx="104525" cy="132784"/>
            </a:xfrm>
            <a:custGeom>
              <a:rect b="b" l="l" r="r" t="t"/>
              <a:pathLst>
                <a:path extrusionOk="0" h="4478" w="3525">
                  <a:moveTo>
                    <a:pt x="2596" y="1"/>
                  </a:moveTo>
                  <a:lnTo>
                    <a:pt x="0" y="4478"/>
                  </a:lnTo>
                  <a:lnTo>
                    <a:pt x="1858" y="4478"/>
                  </a:lnTo>
                  <a:lnTo>
                    <a:pt x="3525" y="1573"/>
                  </a:lnTo>
                  <a:lnTo>
                    <a:pt x="2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57"/>
            <p:cNvSpPr/>
            <p:nvPr/>
          </p:nvSpPr>
          <p:spPr>
            <a:xfrm>
              <a:off x="3595349" y="2474353"/>
              <a:ext cx="154667" cy="48037"/>
            </a:xfrm>
            <a:custGeom>
              <a:rect b="b" l="l" r="r" t="t"/>
              <a:pathLst>
                <a:path extrusionOk="0" h="1620" w="5216">
                  <a:moveTo>
                    <a:pt x="1" y="1"/>
                  </a:moveTo>
                  <a:lnTo>
                    <a:pt x="929" y="1620"/>
                  </a:lnTo>
                  <a:lnTo>
                    <a:pt x="4287" y="1620"/>
                  </a:lnTo>
                  <a:lnTo>
                    <a:pt x="52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57"/>
            <p:cNvSpPr/>
            <p:nvPr/>
          </p:nvSpPr>
          <p:spPr>
            <a:xfrm>
              <a:off x="3574177" y="2541429"/>
              <a:ext cx="197753" cy="171629"/>
            </a:xfrm>
            <a:custGeom>
              <a:rect b="b" l="l" r="r" t="t"/>
              <a:pathLst>
                <a:path extrusionOk="0" h="5788" w="6669">
                  <a:moveTo>
                    <a:pt x="2072" y="1787"/>
                  </a:moveTo>
                  <a:lnTo>
                    <a:pt x="2072" y="2478"/>
                  </a:lnTo>
                  <a:lnTo>
                    <a:pt x="1358" y="2478"/>
                  </a:lnTo>
                  <a:lnTo>
                    <a:pt x="1358" y="1787"/>
                  </a:lnTo>
                  <a:close/>
                  <a:moveTo>
                    <a:pt x="5263" y="1787"/>
                  </a:moveTo>
                  <a:lnTo>
                    <a:pt x="5263" y="2478"/>
                  </a:lnTo>
                  <a:lnTo>
                    <a:pt x="2882" y="2478"/>
                  </a:lnTo>
                  <a:lnTo>
                    <a:pt x="2882" y="1787"/>
                  </a:lnTo>
                  <a:close/>
                  <a:moveTo>
                    <a:pt x="2072" y="3335"/>
                  </a:moveTo>
                  <a:lnTo>
                    <a:pt x="2072" y="4026"/>
                  </a:lnTo>
                  <a:lnTo>
                    <a:pt x="1358" y="4026"/>
                  </a:lnTo>
                  <a:lnTo>
                    <a:pt x="1358" y="3335"/>
                  </a:lnTo>
                  <a:close/>
                  <a:moveTo>
                    <a:pt x="5263" y="3335"/>
                  </a:moveTo>
                  <a:lnTo>
                    <a:pt x="5263" y="4026"/>
                  </a:lnTo>
                  <a:lnTo>
                    <a:pt x="2882" y="4026"/>
                  </a:lnTo>
                  <a:lnTo>
                    <a:pt x="2882" y="3335"/>
                  </a:lnTo>
                  <a:close/>
                  <a:moveTo>
                    <a:pt x="1667" y="1"/>
                  </a:moveTo>
                  <a:lnTo>
                    <a:pt x="0" y="2906"/>
                  </a:lnTo>
                  <a:lnTo>
                    <a:pt x="1667" y="5788"/>
                  </a:lnTo>
                  <a:lnTo>
                    <a:pt x="5001" y="5788"/>
                  </a:lnTo>
                  <a:lnTo>
                    <a:pt x="6668" y="2906"/>
                  </a:lnTo>
                  <a:lnTo>
                    <a:pt x="5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57"/>
            <p:cNvSpPr/>
            <p:nvPr/>
          </p:nvSpPr>
          <p:spPr>
            <a:xfrm>
              <a:off x="3502150" y="2636763"/>
              <a:ext cx="103813" cy="132784"/>
            </a:xfrm>
            <a:custGeom>
              <a:rect b="b" l="l" r="r" t="t"/>
              <a:pathLst>
                <a:path extrusionOk="0" h="4478" w="3501">
                  <a:moveTo>
                    <a:pt x="0" y="1"/>
                  </a:moveTo>
                  <a:lnTo>
                    <a:pt x="2596" y="4478"/>
                  </a:lnTo>
                  <a:lnTo>
                    <a:pt x="3501" y="2906"/>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57"/>
            <p:cNvSpPr/>
            <p:nvPr/>
          </p:nvSpPr>
          <p:spPr>
            <a:xfrm>
              <a:off x="3739403" y="2484939"/>
              <a:ext cx="103131" cy="132784"/>
            </a:xfrm>
            <a:custGeom>
              <a:rect b="b" l="l" r="r" t="t"/>
              <a:pathLst>
                <a:path extrusionOk="0" h="4478" w="3478">
                  <a:moveTo>
                    <a:pt x="882" y="1"/>
                  </a:moveTo>
                  <a:lnTo>
                    <a:pt x="1" y="1573"/>
                  </a:lnTo>
                  <a:lnTo>
                    <a:pt x="1668" y="4478"/>
                  </a:lnTo>
                  <a:lnTo>
                    <a:pt x="3478" y="4478"/>
                  </a:lnTo>
                  <a:lnTo>
                    <a:pt x="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57"/>
            <p:cNvSpPr/>
            <p:nvPr/>
          </p:nvSpPr>
          <p:spPr>
            <a:xfrm>
              <a:off x="3739403" y="2636763"/>
              <a:ext cx="103843" cy="132784"/>
            </a:xfrm>
            <a:custGeom>
              <a:rect b="b" l="l" r="r" t="t"/>
              <a:pathLst>
                <a:path extrusionOk="0" h="4478" w="3502">
                  <a:moveTo>
                    <a:pt x="1668" y="1"/>
                  </a:moveTo>
                  <a:lnTo>
                    <a:pt x="1" y="2906"/>
                  </a:lnTo>
                  <a:lnTo>
                    <a:pt x="906" y="4478"/>
                  </a:lnTo>
                  <a:lnTo>
                    <a:pt x="35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57"/>
            <p:cNvSpPr/>
            <p:nvPr/>
          </p:nvSpPr>
          <p:spPr>
            <a:xfrm>
              <a:off x="3595349" y="2733521"/>
              <a:ext cx="154667" cy="47325"/>
            </a:xfrm>
            <a:custGeom>
              <a:rect b="b" l="l" r="r" t="t"/>
              <a:pathLst>
                <a:path extrusionOk="0" h="1596" w="5216">
                  <a:moveTo>
                    <a:pt x="929" y="0"/>
                  </a:moveTo>
                  <a:lnTo>
                    <a:pt x="1" y="1596"/>
                  </a:lnTo>
                  <a:lnTo>
                    <a:pt x="5216" y="1596"/>
                  </a:lnTo>
                  <a:lnTo>
                    <a:pt x="4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8" name="Google Shape;4488;p57"/>
          <p:cNvGrpSpPr/>
          <p:nvPr/>
        </p:nvGrpSpPr>
        <p:grpSpPr>
          <a:xfrm>
            <a:off x="2569603" y="2536506"/>
            <a:ext cx="341122" cy="194906"/>
            <a:chOff x="2950603" y="2536506"/>
            <a:chExt cx="341122" cy="194906"/>
          </a:xfrm>
        </p:grpSpPr>
        <p:sp>
          <p:nvSpPr>
            <p:cNvPr id="4489" name="Google Shape;4489;p57"/>
            <p:cNvSpPr/>
            <p:nvPr/>
          </p:nvSpPr>
          <p:spPr>
            <a:xfrm>
              <a:off x="3036063" y="2657253"/>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57"/>
            <p:cNvSpPr/>
            <p:nvPr/>
          </p:nvSpPr>
          <p:spPr>
            <a:xfrm>
              <a:off x="3036063" y="2691858"/>
              <a:ext cx="20520" cy="19808"/>
            </a:xfrm>
            <a:custGeom>
              <a:rect b="b" l="l" r="r" t="t"/>
              <a:pathLst>
                <a:path extrusionOk="0" h="668"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57"/>
            <p:cNvSpPr/>
            <p:nvPr/>
          </p:nvSpPr>
          <p:spPr>
            <a:xfrm>
              <a:off x="3187175" y="2556967"/>
              <a:ext cx="20520" cy="19808"/>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7"/>
            <p:cNvSpPr/>
            <p:nvPr/>
          </p:nvSpPr>
          <p:spPr>
            <a:xfrm>
              <a:off x="3187175" y="2590178"/>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57"/>
            <p:cNvSpPr/>
            <p:nvPr/>
          </p:nvSpPr>
          <p:spPr>
            <a:xfrm>
              <a:off x="2950603" y="2536506"/>
              <a:ext cx="341122" cy="194906"/>
            </a:xfrm>
            <a:custGeom>
              <a:rect b="b" l="l" r="r" t="t"/>
              <a:pathLst>
                <a:path extrusionOk="0" h="6573" w="11504">
                  <a:moveTo>
                    <a:pt x="2859" y="0"/>
                  </a:moveTo>
                  <a:cubicBezTo>
                    <a:pt x="2120" y="119"/>
                    <a:pt x="1501" y="572"/>
                    <a:pt x="1192" y="1286"/>
                  </a:cubicBezTo>
                  <a:lnTo>
                    <a:pt x="453" y="2953"/>
                  </a:lnTo>
                  <a:lnTo>
                    <a:pt x="1" y="2953"/>
                  </a:lnTo>
                  <a:lnTo>
                    <a:pt x="1" y="3620"/>
                  </a:lnTo>
                  <a:lnTo>
                    <a:pt x="5550" y="3620"/>
                  </a:lnTo>
                  <a:lnTo>
                    <a:pt x="6288" y="5287"/>
                  </a:lnTo>
                  <a:cubicBezTo>
                    <a:pt x="6621" y="5978"/>
                    <a:pt x="7217" y="6454"/>
                    <a:pt x="7955" y="6573"/>
                  </a:cubicBezTo>
                  <a:lnTo>
                    <a:pt x="7955" y="3620"/>
                  </a:lnTo>
                  <a:lnTo>
                    <a:pt x="8646" y="3620"/>
                  </a:lnTo>
                  <a:lnTo>
                    <a:pt x="8646" y="6573"/>
                  </a:lnTo>
                  <a:cubicBezTo>
                    <a:pt x="9384" y="6454"/>
                    <a:pt x="10003" y="6001"/>
                    <a:pt x="10313" y="5287"/>
                  </a:cubicBezTo>
                  <a:lnTo>
                    <a:pt x="11075" y="3620"/>
                  </a:lnTo>
                  <a:lnTo>
                    <a:pt x="11503" y="3620"/>
                  </a:lnTo>
                  <a:lnTo>
                    <a:pt x="11503" y="2953"/>
                  </a:lnTo>
                  <a:lnTo>
                    <a:pt x="5955" y="2953"/>
                  </a:lnTo>
                  <a:lnTo>
                    <a:pt x="5216" y="1286"/>
                  </a:lnTo>
                  <a:cubicBezTo>
                    <a:pt x="4883" y="596"/>
                    <a:pt x="4264" y="119"/>
                    <a:pt x="3549" y="0"/>
                  </a:cubicBezTo>
                  <a:lnTo>
                    <a:pt x="3549" y="2953"/>
                  </a:lnTo>
                  <a:lnTo>
                    <a:pt x="2859" y="2953"/>
                  </a:lnTo>
                  <a:lnTo>
                    <a:pt x="2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4" name="Google Shape;4494;p57"/>
          <p:cNvGrpSpPr/>
          <p:nvPr/>
        </p:nvGrpSpPr>
        <p:grpSpPr>
          <a:xfrm>
            <a:off x="1816967" y="2431267"/>
            <a:ext cx="341127" cy="341835"/>
            <a:chOff x="2350367" y="2431267"/>
            <a:chExt cx="341127" cy="341835"/>
          </a:xfrm>
        </p:grpSpPr>
        <p:sp>
          <p:nvSpPr>
            <p:cNvPr id="4495" name="Google Shape;4495;p57"/>
            <p:cNvSpPr/>
            <p:nvPr/>
          </p:nvSpPr>
          <p:spPr>
            <a:xfrm>
              <a:off x="2500085" y="2431267"/>
              <a:ext cx="42403" cy="42403"/>
            </a:xfrm>
            <a:custGeom>
              <a:rect b="b" l="l" r="r" t="t"/>
              <a:pathLst>
                <a:path extrusionOk="0" h="1430" w="1430">
                  <a:moveTo>
                    <a:pt x="715" y="1"/>
                  </a:moveTo>
                  <a:cubicBezTo>
                    <a:pt x="310" y="1"/>
                    <a:pt x="0" y="334"/>
                    <a:pt x="0" y="715"/>
                  </a:cubicBezTo>
                  <a:cubicBezTo>
                    <a:pt x="0" y="1096"/>
                    <a:pt x="310" y="1430"/>
                    <a:pt x="715" y="1430"/>
                  </a:cubicBezTo>
                  <a:cubicBezTo>
                    <a:pt x="1096" y="1430"/>
                    <a:pt x="1429" y="1096"/>
                    <a:pt x="1429" y="715"/>
                  </a:cubicBezTo>
                  <a:cubicBezTo>
                    <a:pt x="1429"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57"/>
            <p:cNvSpPr/>
            <p:nvPr/>
          </p:nvSpPr>
          <p:spPr>
            <a:xfrm>
              <a:off x="2470432" y="2474353"/>
              <a:ext cx="100996" cy="298749"/>
            </a:xfrm>
            <a:custGeom>
              <a:rect b="b" l="l" r="r" t="t"/>
              <a:pathLst>
                <a:path extrusionOk="0" h="10075" w="3406">
                  <a:moveTo>
                    <a:pt x="2501" y="1525"/>
                  </a:moveTo>
                  <a:lnTo>
                    <a:pt x="2501" y="2215"/>
                  </a:lnTo>
                  <a:lnTo>
                    <a:pt x="881" y="2215"/>
                  </a:lnTo>
                  <a:lnTo>
                    <a:pt x="881" y="1525"/>
                  </a:lnTo>
                  <a:close/>
                  <a:moveTo>
                    <a:pt x="2501" y="3168"/>
                  </a:moveTo>
                  <a:lnTo>
                    <a:pt x="2501" y="3835"/>
                  </a:lnTo>
                  <a:lnTo>
                    <a:pt x="881" y="3835"/>
                  </a:lnTo>
                  <a:lnTo>
                    <a:pt x="881" y="3168"/>
                  </a:lnTo>
                  <a:close/>
                  <a:moveTo>
                    <a:pt x="2501" y="4811"/>
                  </a:moveTo>
                  <a:lnTo>
                    <a:pt x="2501" y="5478"/>
                  </a:lnTo>
                  <a:lnTo>
                    <a:pt x="881" y="5478"/>
                  </a:lnTo>
                  <a:lnTo>
                    <a:pt x="881" y="4811"/>
                  </a:lnTo>
                  <a:close/>
                  <a:moveTo>
                    <a:pt x="2501" y="6430"/>
                  </a:moveTo>
                  <a:lnTo>
                    <a:pt x="2501" y="7121"/>
                  </a:lnTo>
                  <a:lnTo>
                    <a:pt x="881" y="7121"/>
                  </a:lnTo>
                  <a:lnTo>
                    <a:pt x="881" y="6430"/>
                  </a:lnTo>
                  <a:close/>
                  <a:moveTo>
                    <a:pt x="0" y="1"/>
                  </a:moveTo>
                  <a:lnTo>
                    <a:pt x="0" y="10074"/>
                  </a:lnTo>
                  <a:lnTo>
                    <a:pt x="3406" y="10074"/>
                  </a:lnTo>
                  <a:lnTo>
                    <a:pt x="3406" y="1"/>
                  </a:lnTo>
                  <a:lnTo>
                    <a:pt x="2858" y="1"/>
                  </a:lnTo>
                  <a:cubicBezTo>
                    <a:pt x="2620" y="405"/>
                    <a:pt x="2191" y="667"/>
                    <a:pt x="1715" y="667"/>
                  </a:cubicBezTo>
                  <a:cubicBezTo>
                    <a:pt x="1191"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57"/>
            <p:cNvSpPr/>
            <p:nvPr/>
          </p:nvSpPr>
          <p:spPr>
            <a:xfrm>
              <a:off x="2620120" y="2431267"/>
              <a:ext cx="42403" cy="42403"/>
            </a:xfrm>
            <a:custGeom>
              <a:rect b="b" l="l" r="r" t="t"/>
              <a:pathLst>
                <a:path extrusionOk="0" h="1430" w="1430">
                  <a:moveTo>
                    <a:pt x="715" y="1"/>
                  </a:moveTo>
                  <a:cubicBezTo>
                    <a:pt x="310" y="1"/>
                    <a:pt x="1" y="334"/>
                    <a:pt x="1" y="715"/>
                  </a:cubicBezTo>
                  <a:cubicBezTo>
                    <a:pt x="25"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57"/>
            <p:cNvSpPr/>
            <p:nvPr/>
          </p:nvSpPr>
          <p:spPr>
            <a:xfrm>
              <a:off x="2350367" y="2474353"/>
              <a:ext cx="101026" cy="298749"/>
            </a:xfrm>
            <a:custGeom>
              <a:rect b="b" l="l" r="r" t="t"/>
              <a:pathLst>
                <a:path extrusionOk="0" h="10075" w="3407">
                  <a:moveTo>
                    <a:pt x="2501" y="1525"/>
                  </a:moveTo>
                  <a:lnTo>
                    <a:pt x="2501" y="2215"/>
                  </a:lnTo>
                  <a:lnTo>
                    <a:pt x="882" y="2215"/>
                  </a:lnTo>
                  <a:lnTo>
                    <a:pt x="882" y="1525"/>
                  </a:lnTo>
                  <a:close/>
                  <a:moveTo>
                    <a:pt x="2501" y="3168"/>
                  </a:moveTo>
                  <a:lnTo>
                    <a:pt x="2501" y="3858"/>
                  </a:lnTo>
                  <a:lnTo>
                    <a:pt x="882" y="3858"/>
                  </a:lnTo>
                  <a:lnTo>
                    <a:pt x="882" y="3168"/>
                  </a:lnTo>
                  <a:close/>
                  <a:moveTo>
                    <a:pt x="2501" y="4811"/>
                  </a:moveTo>
                  <a:lnTo>
                    <a:pt x="2501" y="5478"/>
                  </a:lnTo>
                  <a:lnTo>
                    <a:pt x="882" y="5478"/>
                  </a:lnTo>
                  <a:lnTo>
                    <a:pt x="882" y="4811"/>
                  </a:lnTo>
                  <a:close/>
                  <a:moveTo>
                    <a:pt x="2501" y="6430"/>
                  </a:moveTo>
                  <a:lnTo>
                    <a:pt x="2501" y="7121"/>
                  </a:lnTo>
                  <a:lnTo>
                    <a:pt x="882" y="7121"/>
                  </a:lnTo>
                  <a:lnTo>
                    <a:pt x="882" y="6430"/>
                  </a:lnTo>
                  <a:close/>
                  <a:moveTo>
                    <a:pt x="1" y="1"/>
                  </a:moveTo>
                  <a:lnTo>
                    <a:pt x="1" y="10074"/>
                  </a:lnTo>
                  <a:lnTo>
                    <a:pt x="3406" y="10074"/>
                  </a:lnTo>
                  <a:lnTo>
                    <a:pt x="3406" y="1"/>
                  </a:lnTo>
                  <a:lnTo>
                    <a:pt x="2858" y="1"/>
                  </a:lnTo>
                  <a:cubicBezTo>
                    <a:pt x="2620" y="382"/>
                    <a:pt x="2168" y="667"/>
                    <a:pt x="1691" y="667"/>
                  </a:cubicBezTo>
                  <a:cubicBezTo>
                    <a:pt x="1239" y="667"/>
                    <a:pt x="787"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57"/>
            <p:cNvSpPr/>
            <p:nvPr/>
          </p:nvSpPr>
          <p:spPr>
            <a:xfrm>
              <a:off x="2590467" y="2474353"/>
              <a:ext cx="101026" cy="298749"/>
            </a:xfrm>
            <a:custGeom>
              <a:rect b="b" l="l" r="r" t="t"/>
              <a:pathLst>
                <a:path extrusionOk="0" h="10075" w="3407">
                  <a:moveTo>
                    <a:pt x="2525" y="1525"/>
                  </a:moveTo>
                  <a:lnTo>
                    <a:pt x="2525" y="2215"/>
                  </a:lnTo>
                  <a:lnTo>
                    <a:pt x="906" y="2215"/>
                  </a:lnTo>
                  <a:lnTo>
                    <a:pt x="906" y="1525"/>
                  </a:lnTo>
                  <a:close/>
                  <a:moveTo>
                    <a:pt x="2525" y="3168"/>
                  </a:moveTo>
                  <a:lnTo>
                    <a:pt x="2525" y="3835"/>
                  </a:lnTo>
                  <a:lnTo>
                    <a:pt x="906" y="3835"/>
                  </a:lnTo>
                  <a:lnTo>
                    <a:pt x="906" y="3168"/>
                  </a:lnTo>
                  <a:close/>
                  <a:moveTo>
                    <a:pt x="2525" y="4811"/>
                  </a:moveTo>
                  <a:lnTo>
                    <a:pt x="2525" y="5478"/>
                  </a:lnTo>
                  <a:lnTo>
                    <a:pt x="906" y="5478"/>
                  </a:lnTo>
                  <a:lnTo>
                    <a:pt x="906" y="4811"/>
                  </a:lnTo>
                  <a:close/>
                  <a:moveTo>
                    <a:pt x="2525" y="6430"/>
                  </a:moveTo>
                  <a:lnTo>
                    <a:pt x="2525" y="7121"/>
                  </a:lnTo>
                  <a:lnTo>
                    <a:pt x="906" y="7121"/>
                  </a:lnTo>
                  <a:lnTo>
                    <a:pt x="906" y="6430"/>
                  </a:lnTo>
                  <a:close/>
                  <a:moveTo>
                    <a:pt x="1" y="1"/>
                  </a:moveTo>
                  <a:lnTo>
                    <a:pt x="1" y="10074"/>
                  </a:lnTo>
                  <a:lnTo>
                    <a:pt x="3406" y="10074"/>
                  </a:lnTo>
                  <a:lnTo>
                    <a:pt x="3406" y="1"/>
                  </a:lnTo>
                  <a:lnTo>
                    <a:pt x="2858" y="1"/>
                  </a:lnTo>
                  <a:cubicBezTo>
                    <a:pt x="2620" y="405"/>
                    <a:pt x="2192" y="667"/>
                    <a:pt x="1715" y="667"/>
                  </a:cubicBezTo>
                  <a:cubicBezTo>
                    <a:pt x="1239"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57"/>
            <p:cNvSpPr/>
            <p:nvPr/>
          </p:nvSpPr>
          <p:spPr>
            <a:xfrm>
              <a:off x="2380020" y="2431267"/>
              <a:ext cx="42403" cy="42403"/>
            </a:xfrm>
            <a:custGeom>
              <a:rect b="b" l="l" r="r" t="t"/>
              <a:pathLst>
                <a:path extrusionOk="0" h="1430" w="1430">
                  <a:moveTo>
                    <a:pt x="715" y="1"/>
                  </a:moveTo>
                  <a:cubicBezTo>
                    <a:pt x="310" y="1"/>
                    <a:pt x="1" y="334"/>
                    <a:pt x="1" y="715"/>
                  </a:cubicBezTo>
                  <a:cubicBezTo>
                    <a:pt x="1"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1" name="Google Shape;4501;p57"/>
          <p:cNvGrpSpPr/>
          <p:nvPr/>
        </p:nvGrpSpPr>
        <p:grpSpPr>
          <a:xfrm>
            <a:off x="1073493" y="2508958"/>
            <a:ext cx="340415" cy="237312"/>
            <a:chOff x="1759293" y="2508958"/>
            <a:chExt cx="340415" cy="237312"/>
          </a:xfrm>
        </p:grpSpPr>
        <p:sp>
          <p:nvSpPr>
            <p:cNvPr id="4502" name="Google Shape;4502;p57"/>
            <p:cNvSpPr/>
            <p:nvPr/>
          </p:nvSpPr>
          <p:spPr>
            <a:xfrm>
              <a:off x="1759293" y="2508958"/>
              <a:ext cx="94680" cy="74161"/>
            </a:xfrm>
            <a:custGeom>
              <a:rect b="b" l="l" r="r" t="t"/>
              <a:pathLst>
                <a:path extrusionOk="0" h="2501" w="3193">
                  <a:moveTo>
                    <a:pt x="1" y="0"/>
                  </a:moveTo>
                  <a:lnTo>
                    <a:pt x="1" y="1501"/>
                  </a:lnTo>
                  <a:lnTo>
                    <a:pt x="1597" y="2501"/>
                  </a:lnTo>
                  <a:lnTo>
                    <a:pt x="3192" y="1572"/>
                  </a:ln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57"/>
            <p:cNvSpPr/>
            <p:nvPr/>
          </p:nvSpPr>
          <p:spPr>
            <a:xfrm>
              <a:off x="1759293" y="2576745"/>
              <a:ext cx="93969" cy="169523"/>
            </a:xfrm>
            <a:custGeom>
              <a:rect b="b" l="l" r="r" t="t"/>
              <a:pathLst>
                <a:path extrusionOk="0" h="5717" w="3169">
                  <a:moveTo>
                    <a:pt x="1" y="1"/>
                  </a:moveTo>
                  <a:lnTo>
                    <a:pt x="1" y="5716"/>
                  </a:lnTo>
                  <a:lnTo>
                    <a:pt x="3168" y="5716"/>
                  </a:lnTo>
                  <a:lnTo>
                    <a:pt x="3168" y="96"/>
                  </a:lnTo>
                  <a:lnTo>
                    <a:pt x="1573" y="104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57"/>
            <p:cNvSpPr/>
            <p:nvPr/>
          </p:nvSpPr>
          <p:spPr>
            <a:xfrm>
              <a:off x="2005769" y="2509670"/>
              <a:ext cx="93939" cy="74161"/>
            </a:xfrm>
            <a:custGeom>
              <a:rect b="b" l="l" r="r" t="t"/>
              <a:pathLst>
                <a:path extrusionOk="0" h="2501" w="3168">
                  <a:moveTo>
                    <a:pt x="0" y="0"/>
                  </a:moveTo>
                  <a:lnTo>
                    <a:pt x="0" y="1572"/>
                  </a:lnTo>
                  <a:lnTo>
                    <a:pt x="1596" y="2501"/>
                  </a:lnTo>
                  <a:lnTo>
                    <a:pt x="3168" y="1572"/>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57"/>
            <p:cNvSpPr/>
            <p:nvPr/>
          </p:nvSpPr>
          <p:spPr>
            <a:xfrm>
              <a:off x="2005769" y="2579562"/>
              <a:ext cx="93939" cy="166706"/>
            </a:xfrm>
            <a:custGeom>
              <a:rect b="b" l="l" r="r" t="t"/>
              <a:pathLst>
                <a:path extrusionOk="0" h="5622" w="3168">
                  <a:moveTo>
                    <a:pt x="0" y="1"/>
                  </a:moveTo>
                  <a:lnTo>
                    <a:pt x="0" y="5621"/>
                  </a:lnTo>
                  <a:lnTo>
                    <a:pt x="3168" y="5621"/>
                  </a:lnTo>
                  <a:lnTo>
                    <a:pt x="3168" y="1"/>
                  </a:lnTo>
                  <a:lnTo>
                    <a:pt x="1596" y="93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57"/>
            <p:cNvSpPr/>
            <p:nvPr/>
          </p:nvSpPr>
          <p:spPr>
            <a:xfrm>
              <a:off x="1882175" y="2509670"/>
              <a:ext cx="93939" cy="167388"/>
            </a:xfrm>
            <a:custGeom>
              <a:rect b="b" l="l" r="r" t="t"/>
              <a:pathLst>
                <a:path extrusionOk="0" h="5645" w="3168">
                  <a:moveTo>
                    <a:pt x="1" y="0"/>
                  </a:moveTo>
                  <a:lnTo>
                    <a:pt x="1" y="5644"/>
                  </a:lnTo>
                  <a:lnTo>
                    <a:pt x="1596" y="4716"/>
                  </a:lnTo>
                  <a:lnTo>
                    <a:pt x="3168" y="5644"/>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57"/>
            <p:cNvSpPr/>
            <p:nvPr/>
          </p:nvSpPr>
          <p:spPr>
            <a:xfrm>
              <a:off x="1882175" y="2672080"/>
              <a:ext cx="93939" cy="74191"/>
            </a:xfrm>
            <a:custGeom>
              <a:rect b="b" l="l" r="r" t="t"/>
              <a:pathLst>
                <a:path extrusionOk="0" h="2502" w="3168">
                  <a:moveTo>
                    <a:pt x="1596" y="1"/>
                  </a:moveTo>
                  <a:lnTo>
                    <a:pt x="1" y="929"/>
                  </a:lnTo>
                  <a:lnTo>
                    <a:pt x="1" y="2501"/>
                  </a:lnTo>
                  <a:lnTo>
                    <a:pt x="3168" y="2501"/>
                  </a:lnTo>
                  <a:lnTo>
                    <a:pt x="3168" y="929"/>
                  </a:ln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8" name="Google Shape;4508;p57"/>
          <p:cNvGrpSpPr/>
          <p:nvPr/>
        </p:nvGrpSpPr>
        <p:grpSpPr>
          <a:xfrm>
            <a:off x="1072811" y="2996217"/>
            <a:ext cx="340384" cy="341097"/>
            <a:chOff x="1758611" y="2996217"/>
            <a:chExt cx="340384" cy="341097"/>
          </a:xfrm>
        </p:grpSpPr>
        <p:sp>
          <p:nvSpPr>
            <p:cNvPr id="4509" name="Google Shape;4509;p57"/>
            <p:cNvSpPr/>
            <p:nvPr/>
          </p:nvSpPr>
          <p:spPr>
            <a:xfrm>
              <a:off x="1823581" y="3060475"/>
              <a:ext cx="211867" cy="211867"/>
            </a:xfrm>
            <a:custGeom>
              <a:rect b="b" l="l" r="r" t="t"/>
              <a:pathLst>
                <a:path extrusionOk="0" h="7145" w="7145">
                  <a:moveTo>
                    <a:pt x="3572" y="0"/>
                  </a:moveTo>
                  <a:cubicBezTo>
                    <a:pt x="1596" y="0"/>
                    <a:pt x="0" y="1596"/>
                    <a:pt x="0" y="3573"/>
                  </a:cubicBezTo>
                  <a:cubicBezTo>
                    <a:pt x="0" y="5549"/>
                    <a:pt x="1596" y="7145"/>
                    <a:pt x="3572" y="7145"/>
                  </a:cubicBezTo>
                  <a:cubicBezTo>
                    <a:pt x="5549" y="7145"/>
                    <a:pt x="7144" y="5549"/>
                    <a:pt x="7144" y="3573"/>
                  </a:cubicBezTo>
                  <a:cubicBezTo>
                    <a:pt x="7144" y="1596"/>
                    <a:pt x="5549" y="0"/>
                    <a:pt x="3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7"/>
            <p:cNvSpPr/>
            <p:nvPr/>
          </p:nvSpPr>
          <p:spPr>
            <a:xfrm>
              <a:off x="1937270" y="2996217"/>
              <a:ext cx="161725" cy="278259"/>
            </a:xfrm>
            <a:custGeom>
              <a:rect b="b" l="l" r="r" t="t"/>
              <a:pathLst>
                <a:path extrusionOk="0" h="9384" w="5454">
                  <a:moveTo>
                    <a:pt x="0" y="0"/>
                  </a:moveTo>
                  <a:lnTo>
                    <a:pt x="72" y="1524"/>
                  </a:lnTo>
                  <a:cubicBezTo>
                    <a:pt x="2239" y="1691"/>
                    <a:pt x="3977" y="3525"/>
                    <a:pt x="3977" y="5740"/>
                  </a:cubicBezTo>
                  <a:cubicBezTo>
                    <a:pt x="3977" y="6740"/>
                    <a:pt x="3644" y="7621"/>
                    <a:pt x="3072" y="8335"/>
                  </a:cubicBezTo>
                  <a:lnTo>
                    <a:pt x="4168" y="9383"/>
                  </a:lnTo>
                  <a:cubicBezTo>
                    <a:pt x="5001" y="8359"/>
                    <a:pt x="5454" y="7097"/>
                    <a:pt x="5454" y="5740"/>
                  </a:cubicBezTo>
                  <a:cubicBezTo>
                    <a:pt x="5454" y="4192"/>
                    <a:pt x="4858" y="2763"/>
                    <a:pt x="3763" y="1667"/>
                  </a:cubicBezTo>
                  <a:cubicBezTo>
                    <a:pt x="2739" y="667"/>
                    <a:pt x="1429" y="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57"/>
            <p:cNvSpPr/>
            <p:nvPr/>
          </p:nvSpPr>
          <p:spPr>
            <a:xfrm>
              <a:off x="1938664" y="3258201"/>
              <a:ext cx="109507" cy="79113"/>
            </a:xfrm>
            <a:custGeom>
              <a:rect b="b" l="l" r="r" t="t"/>
              <a:pathLst>
                <a:path extrusionOk="0" h="2668" w="3693">
                  <a:moveTo>
                    <a:pt x="2573" y="0"/>
                  </a:moveTo>
                  <a:cubicBezTo>
                    <a:pt x="1882" y="667"/>
                    <a:pt x="1001" y="1072"/>
                    <a:pt x="1" y="1144"/>
                  </a:cubicBezTo>
                  <a:lnTo>
                    <a:pt x="1" y="2668"/>
                  </a:lnTo>
                  <a:cubicBezTo>
                    <a:pt x="1382" y="2572"/>
                    <a:pt x="2668" y="2001"/>
                    <a:pt x="3692" y="1048"/>
                  </a:cubicBezTo>
                  <a:lnTo>
                    <a:pt x="25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57"/>
            <p:cNvSpPr/>
            <p:nvPr/>
          </p:nvSpPr>
          <p:spPr>
            <a:xfrm>
              <a:off x="1758611" y="2996217"/>
              <a:ext cx="160331" cy="341093"/>
            </a:xfrm>
            <a:custGeom>
              <a:rect b="b" l="l" r="r" t="t"/>
              <a:pathLst>
                <a:path extrusionOk="0" h="11503" w="5407">
                  <a:moveTo>
                    <a:pt x="5406" y="0"/>
                  </a:moveTo>
                  <a:cubicBezTo>
                    <a:pt x="4001" y="96"/>
                    <a:pt x="2691" y="691"/>
                    <a:pt x="1691" y="1667"/>
                  </a:cubicBezTo>
                  <a:cubicBezTo>
                    <a:pt x="619" y="2739"/>
                    <a:pt x="0" y="4192"/>
                    <a:pt x="0" y="5740"/>
                  </a:cubicBezTo>
                  <a:cubicBezTo>
                    <a:pt x="0" y="7288"/>
                    <a:pt x="595" y="8716"/>
                    <a:pt x="1691" y="9836"/>
                  </a:cubicBezTo>
                  <a:cubicBezTo>
                    <a:pt x="2691" y="10836"/>
                    <a:pt x="4001" y="11407"/>
                    <a:pt x="5406" y="11503"/>
                  </a:cubicBezTo>
                  <a:lnTo>
                    <a:pt x="5406" y="9979"/>
                  </a:lnTo>
                  <a:cubicBezTo>
                    <a:pt x="3239" y="9788"/>
                    <a:pt x="1500" y="7978"/>
                    <a:pt x="1500" y="5740"/>
                  </a:cubicBezTo>
                  <a:cubicBezTo>
                    <a:pt x="1500" y="3501"/>
                    <a:pt x="3239" y="1691"/>
                    <a:pt x="5406" y="1524"/>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3" name="Google Shape;4513;p57"/>
          <p:cNvGrpSpPr/>
          <p:nvPr/>
        </p:nvGrpSpPr>
        <p:grpSpPr>
          <a:xfrm>
            <a:off x="1816255" y="2979255"/>
            <a:ext cx="341836" cy="341127"/>
            <a:chOff x="2349655" y="2979255"/>
            <a:chExt cx="341836" cy="341127"/>
          </a:xfrm>
        </p:grpSpPr>
        <p:sp>
          <p:nvSpPr>
            <p:cNvPr id="4514" name="Google Shape;4514;p57"/>
            <p:cNvSpPr/>
            <p:nvPr/>
          </p:nvSpPr>
          <p:spPr>
            <a:xfrm>
              <a:off x="2349655" y="3094368"/>
              <a:ext cx="110900" cy="110900"/>
            </a:xfrm>
            <a:custGeom>
              <a:rect b="b" l="l" r="r" t="t"/>
              <a:pathLst>
                <a:path extrusionOk="0" h="3740" w="3740">
                  <a:moveTo>
                    <a:pt x="1882" y="1"/>
                  </a:moveTo>
                  <a:cubicBezTo>
                    <a:pt x="834" y="1"/>
                    <a:pt x="1" y="834"/>
                    <a:pt x="1" y="1858"/>
                  </a:cubicBezTo>
                  <a:cubicBezTo>
                    <a:pt x="1" y="2906"/>
                    <a:pt x="834" y="3739"/>
                    <a:pt x="1882" y="3739"/>
                  </a:cubicBezTo>
                  <a:cubicBezTo>
                    <a:pt x="2906" y="3739"/>
                    <a:pt x="3740" y="2906"/>
                    <a:pt x="3740" y="1858"/>
                  </a:cubicBezTo>
                  <a:cubicBezTo>
                    <a:pt x="3740" y="834"/>
                    <a:pt x="2906"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57"/>
            <p:cNvSpPr/>
            <p:nvPr/>
          </p:nvSpPr>
          <p:spPr>
            <a:xfrm>
              <a:off x="2411808" y="2979255"/>
              <a:ext cx="247895" cy="99603"/>
            </a:xfrm>
            <a:custGeom>
              <a:rect b="b" l="l" r="r" t="t"/>
              <a:pathLst>
                <a:path extrusionOk="0" h="3359" w="8360">
                  <a:moveTo>
                    <a:pt x="3287" y="1"/>
                  </a:moveTo>
                  <a:cubicBezTo>
                    <a:pt x="2811" y="1"/>
                    <a:pt x="2430" y="310"/>
                    <a:pt x="2287" y="739"/>
                  </a:cubicBezTo>
                  <a:lnTo>
                    <a:pt x="953" y="739"/>
                  </a:lnTo>
                  <a:lnTo>
                    <a:pt x="1" y="3216"/>
                  </a:lnTo>
                  <a:cubicBezTo>
                    <a:pt x="191" y="3263"/>
                    <a:pt x="429" y="3287"/>
                    <a:pt x="644" y="3359"/>
                  </a:cubicBezTo>
                  <a:lnTo>
                    <a:pt x="1382" y="1406"/>
                  </a:lnTo>
                  <a:lnTo>
                    <a:pt x="2287" y="1406"/>
                  </a:lnTo>
                  <a:cubicBezTo>
                    <a:pt x="2430" y="1811"/>
                    <a:pt x="2811" y="2144"/>
                    <a:pt x="3287" y="2144"/>
                  </a:cubicBezTo>
                  <a:lnTo>
                    <a:pt x="8359" y="2144"/>
                  </a:lnTo>
                  <a:lnTo>
                    <a:pt x="8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57"/>
            <p:cNvSpPr/>
            <p:nvPr/>
          </p:nvSpPr>
          <p:spPr>
            <a:xfrm>
              <a:off x="2464768" y="3164972"/>
              <a:ext cx="226723" cy="63605"/>
            </a:xfrm>
            <a:custGeom>
              <a:rect b="b" l="l" r="r" t="t"/>
              <a:pathLst>
                <a:path extrusionOk="0" h="2145" w="7646">
                  <a:moveTo>
                    <a:pt x="2573" y="1"/>
                  </a:moveTo>
                  <a:cubicBezTo>
                    <a:pt x="2096" y="1"/>
                    <a:pt x="1715" y="287"/>
                    <a:pt x="1572" y="739"/>
                  </a:cubicBezTo>
                  <a:lnTo>
                    <a:pt x="786" y="739"/>
                  </a:lnTo>
                  <a:lnTo>
                    <a:pt x="358" y="525"/>
                  </a:lnTo>
                  <a:cubicBezTo>
                    <a:pt x="263" y="739"/>
                    <a:pt x="143" y="906"/>
                    <a:pt x="1" y="1096"/>
                  </a:cubicBezTo>
                  <a:lnTo>
                    <a:pt x="644" y="1382"/>
                  </a:lnTo>
                  <a:lnTo>
                    <a:pt x="1572" y="1382"/>
                  </a:lnTo>
                  <a:cubicBezTo>
                    <a:pt x="1715" y="1811"/>
                    <a:pt x="2096" y="2144"/>
                    <a:pt x="2573" y="2144"/>
                  </a:cubicBezTo>
                  <a:lnTo>
                    <a:pt x="7645" y="2144"/>
                  </a:lnTo>
                  <a:lnTo>
                    <a:pt x="76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57"/>
            <p:cNvSpPr/>
            <p:nvPr/>
          </p:nvSpPr>
          <p:spPr>
            <a:xfrm>
              <a:off x="2411808" y="3220068"/>
              <a:ext cx="247895" cy="100314"/>
            </a:xfrm>
            <a:custGeom>
              <a:rect b="b" l="l" r="r" t="t"/>
              <a:pathLst>
                <a:path extrusionOk="0" h="3383" w="8360">
                  <a:moveTo>
                    <a:pt x="644" y="1"/>
                  </a:moveTo>
                  <a:cubicBezTo>
                    <a:pt x="429" y="96"/>
                    <a:pt x="191" y="120"/>
                    <a:pt x="1" y="167"/>
                  </a:cubicBezTo>
                  <a:lnTo>
                    <a:pt x="953" y="2620"/>
                  </a:lnTo>
                  <a:lnTo>
                    <a:pt x="2287" y="2620"/>
                  </a:lnTo>
                  <a:cubicBezTo>
                    <a:pt x="2430" y="3049"/>
                    <a:pt x="2811" y="3382"/>
                    <a:pt x="3287" y="3382"/>
                  </a:cubicBezTo>
                  <a:lnTo>
                    <a:pt x="8359" y="3382"/>
                  </a:lnTo>
                  <a:lnTo>
                    <a:pt x="8359" y="1263"/>
                  </a:lnTo>
                  <a:lnTo>
                    <a:pt x="3287" y="1263"/>
                  </a:lnTo>
                  <a:cubicBezTo>
                    <a:pt x="2811" y="1263"/>
                    <a:pt x="2430" y="1572"/>
                    <a:pt x="2287" y="1977"/>
                  </a:cubicBezTo>
                  <a:lnTo>
                    <a:pt x="1382" y="1977"/>
                  </a:lnTo>
                  <a:lnTo>
                    <a:pt x="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57"/>
            <p:cNvSpPr/>
            <p:nvPr/>
          </p:nvSpPr>
          <p:spPr>
            <a:xfrm>
              <a:off x="2464768" y="3072485"/>
              <a:ext cx="226723" cy="62863"/>
            </a:xfrm>
            <a:custGeom>
              <a:rect b="b" l="l" r="r" t="t"/>
              <a:pathLst>
                <a:path extrusionOk="0" h="2120" w="7646">
                  <a:moveTo>
                    <a:pt x="2573" y="0"/>
                  </a:moveTo>
                  <a:cubicBezTo>
                    <a:pt x="2096" y="0"/>
                    <a:pt x="1715" y="286"/>
                    <a:pt x="1572" y="739"/>
                  </a:cubicBezTo>
                  <a:lnTo>
                    <a:pt x="644" y="739"/>
                  </a:lnTo>
                  <a:lnTo>
                    <a:pt x="1" y="1024"/>
                  </a:lnTo>
                  <a:cubicBezTo>
                    <a:pt x="143" y="1215"/>
                    <a:pt x="263" y="1382"/>
                    <a:pt x="358" y="1596"/>
                  </a:cubicBezTo>
                  <a:lnTo>
                    <a:pt x="786" y="1382"/>
                  </a:lnTo>
                  <a:lnTo>
                    <a:pt x="1572" y="1382"/>
                  </a:lnTo>
                  <a:cubicBezTo>
                    <a:pt x="1715" y="1810"/>
                    <a:pt x="2096" y="2120"/>
                    <a:pt x="2573" y="2120"/>
                  </a:cubicBezTo>
                  <a:lnTo>
                    <a:pt x="7645" y="2120"/>
                  </a:lnTo>
                  <a:lnTo>
                    <a:pt x="7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9" name="Google Shape;4519;p57"/>
          <p:cNvSpPr/>
          <p:nvPr/>
        </p:nvSpPr>
        <p:spPr>
          <a:xfrm>
            <a:off x="2568921" y="3000457"/>
            <a:ext cx="340381" cy="341093"/>
          </a:xfrm>
          <a:custGeom>
            <a:rect b="b" l="l" r="r" t="t"/>
            <a:pathLst>
              <a:path extrusionOk="0" h="11503" w="11479">
                <a:moveTo>
                  <a:pt x="10193" y="0"/>
                </a:moveTo>
                <a:cubicBezTo>
                  <a:pt x="9788" y="429"/>
                  <a:pt x="9407" y="810"/>
                  <a:pt x="8954" y="1167"/>
                </a:cubicBezTo>
                <a:lnTo>
                  <a:pt x="8954" y="10836"/>
                </a:lnTo>
                <a:lnTo>
                  <a:pt x="8264" y="10836"/>
                </a:lnTo>
                <a:lnTo>
                  <a:pt x="8264" y="1667"/>
                </a:lnTo>
                <a:cubicBezTo>
                  <a:pt x="7883" y="1953"/>
                  <a:pt x="7478" y="2215"/>
                  <a:pt x="7049" y="2429"/>
                </a:cubicBezTo>
                <a:lnTo>
                  <a:pt x="7049" y="10836"/>
                </a:lnTo>
                <a:lnTo>
                  <a:pt x="6382" y="10836"/>
                </a:lnTo>
                <a:lnTo>
                  <a:pt x="6382" y="2763"/>
                </a:lnTo>
                <a:cubicBezTo>
                  <a:pt x="5978" y="2953"/>
                  <a:pt x="5573" y="3144"/>
                  <a:pt x="5144" y="3239"/>
                </a:cubicBezTo>
                <a:lnTo>
                  <a:pt x="5144" y="10836"/>
                </a:lnTo>
                <a:lnTo>
                  <a:pt x="4453" y="10836"/>
                </a:lnTo>
                <a:lnTo>
                  <a:pt x="4453" y="3453"/>
                </a:lnTo>
                <a:cubicBezTo>
                  <a:pt x="4072" y="3572"/>
                  <a:pt x="3668" y="3668"/>
                  <a:pt x="3239" y="3739"/>
                </a:cubicBezTo>
                <a:lnTo>
                  <a:pt x="3239" y="10812"/>
                </a:lnTo>
                <a:lnTo>
                  <a:pt x="2548" y="10812"/>
                </a:lnTo>
                <a:lnTo>
                  <a:pt x="2548" y="3811"/>
                </a:lnTo>
                <a:cubicBezTo>
                  <a:pt x="2167" y="3882"/>
                  <a:pt x="1762" y="3906"/>
                  <a:pt x="1334" y="3906"/>
                </a:cubicBezTo>
                <a:lnTo>
                  <a:pt x="1334" y="10812"/>
                </a:lnTo>
                <a:lnTo>
                  <a:pt x="0" y="10812"/>
                </a:lnTo>
                <a:lnTo>
                  <a:pt x="0" y="11503"/>
                </a:lnTo>
                <a:lnTo>
                  <a:pt x="11479" y="11503"/>
                </a:lnTo>
                <a:lnTo>
                  <a:pt x="11479" y="10812"/>
                </a:lnTo>
                <a:lnTo>
                  <a:pt x="10193" y="10812"/>
                </a:lnTo>
                <a:lnTo>
                  <a:pt x="101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0" name="Google Shape;4520;p57"/>
          <p:cNvGrpSpPr/>
          <p:nvPr/>
        </p:nvGrpSpPr>
        <p:grpSpPr>
          <a:xfrm>
            <a:off x="3264357" y="2994082"/>
            <a:ext cx="357346" cy="330540"/>
            <a:chOff x="3492957" y="2994082"/>
            <a:chExt cx="357346" cy="330540"/>
          </a:xfrm>
        </p:grpSpPr>
        <p:sp>
          <p:nvSpPr>
            <p:cNvPr id="4521" name="Google Shape;4521;p57"/>
            <p:cNvSpPr/>
            <p:nvPr/>
          </p:nvSpPr>
          <p:spPr>
            <a:xfrm>
              <a:off x="3624290" y="3120493"/>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57"/>
            <p:cNvSpPr/>
            <p:nvPr/>
          </p:nvSpPr>
          <p:spPr>
            <a:xfrm>
              <a:off x="3684338" y="3184039"/>
              <a:ext cx="129967" cy="140405"/>
            </a:xfrm>
            <a:custGeom>
              <a:rect b="b" l="l" r="r" t="t"/>
              <a:pathLst>
                <a:path extrusionOk="0" h="4735" w="4383">
                  <a:moveTo>
                    <a:pt x="1858" y="1"/>
                  </a:moveTo>
                  <a:cubicBezTo>
                    <a:pt x="1667" y="763"/>
                    <a:pt x="1143" y="1382"/>
                    <a:pt x="453" y="1644"/>
                  </a:cubicBezTo>
                  <a:cubicBezTo>
                    <a:pt x="667" y="2454"/>
                    <a:pt x="500" y="3335"/>
                    <a:pt x="0" y="4049"/>
                  </a:cubicBezTo>
                  <a:cubicBezTo>
                    <a:pt x="449" y="4498"/>
                    <a:pt x="1052" y="4735"/>
                    <a:pt x="1658" y="4735"/>
                  </a:cubicBezTo>
                  <a:cubicBezTo>
                    <a:pt x="2145" y="4735"/>
                    <a:pt x="2635" y="4582"/>
                    <a:pt x="3048" y="4264"/>
                  </a:cubicBezTo>
                  <a:cubicBezTo>
                    <a:pt x="4144" y="3549"/>
                    <a:pt x="4382" y="2073"/>
                    <a:pt x="3596" y="1001"/>
                  </a:cubicBezTo>
                  <a:cubicBezTo>
                    <a:pt x="3191" y="406"/>
                    <a:pt x="2525" y="72"/>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57"/>
            <p:cNvSpPr/>
            <p:nvPr/>
          </p:nvSpPr>
          <p:spPr>
            <a:xfrm>
              <a:off x="3603118" y="2994082"/>
              <a:ext cx="138448" cy="108795"/>
            </a:xfrm>
            <a:custGeom>
              <a:rect b="b" l="l" r="r" t="t"/>
              <a:pathLst>
                <a:path extrusionOk="0" h="3669" w="4669">
                  <a:moveTo>
                    <a:pt x="2334" y="1"/>
                  </a:moveTo>
                  <a:cubicBezTo>
                    <a:pt x="1691" y="1"/>
                    <a:pt x="1096" y="239"/>
                    <a:pt x="667" y="692"/>
                  </a:cubicBezTo>
                  <a:cubicBezTo>
                    <a:pt x="310" y="1049"/>
                    <a:pt x="96" y="1477"/>
                    <a:pt x="1" y="1954"/>
                  </a:cubicBezTo>
                  <a:cubicBezTo>
                    <a:pt x="834" y="2239"/>
                    <a:pt x="1453" y="2906"/>
                    <a:pt x="1787" y="3668"/>
                  </a:cubicBezTo>
                  <a:cubicBezTo>
                    <a:pt x="1965" y="3621"/>
                    <a:pt x="2150" y="3597"/>
                    <a:pt x="2334" y="3597"/>
                  </a:cubicBezTo>
                  <a:cubicBezTo>
                    <a:pt x="2519" y="3597"/>
                    <a:pt x="2704" y="3621"/>
                    <a:pt x="2882" y="3668"/>
                  </a:cubicBezTo>
                  <a:cubicBezTo>
                    <a:pt x="3216" y="2906"/>
                    <a:pt x="3882" y="2239"/>
                    <a:pt x="4668" y="1978"/>
                  </a:cubicBezTo>
                  <a:cubicBezTo>
                    <a:pt x="4501" y="882"/>
                    <a:pt x="3525"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57"/>
            <p:cNvSpPr/>
            <p:nvPr/>
          </p:nvSpPr>
          <p:spPr>
            <a:xfrm>
              <a:off x="3492957" y="3066465"/>
              <a:ext cx="144793" cy="140760"/>
            </a:xfrm>
            <a:custGeom>
              <a:rect b="b" l="l" r="r" t="t"/>
              <a:pathLst>
                <a:path extrusionOk="0" h="4747" w="4883">
                  <a:moveTo>
                    <a:pt x="2722" y="0"/>
                  </a:moveTo>
                  <a:cubicBezTo>
                    <a:pt x="2337" y="0"/>
                    <a:pt x="1948" y="90"/>
                    <a:pt x="1596" y="251"/>
                  </a:cubicBezTo>
                  <a:cubicBezTo>
                    <a:pt x="1048" y="561"/>
                    <a:pt x="620" y="1037"/>
                    <a:pt x="405" y="1632"/>
                  </a:cubicBezTo>
                  <a:cubicBezTo>
                    <a:pt x="1" y="2871"/>
                    <a:pt x="691" y="4204"/>
                    <a:pt x="1929" y="4633"/>
                  </a:cubicBezTo>
                  <a:cubicBezTo>
                    <a:pt x="2167" y="4709"/>
                    <a:pt x="2413" y="4746"/>
                    <a:pt x="2659" y="4746"/>
                  </a:cubicBezTo>
                  <a:cubicBezTo>
                    <a:pt x="3104" y="4746"/>
                    <a:pt x="3546" y="4625"/>
                    <a:pt x="3930" y="4395"/>
                  </a:cubicBezTo>
                  <a:cubicBezTo>
                    <a:pt x="3811" y="4133"/>
                    <a:pt x="3739" y="3799"/>
                    <a:pt x="3739" y="3466"/>
                  </a:cubicBezTo>
                  <a:cubicBezTo>
                    <a:pt x="3739" y="2632"/>
                    <a:pt x="4192" y="1894"/>
                    <a:pt x="4882" y="1465"/>
                  </a:cubicBezTo>
                  <a:cubicBezTo>
                    <a:pt x="4621" y="846"/>
                    <a:pt x="4097" y="346"/>
                    <a:pt x="3430" y="108"/>
                  </a:cubicBezTo>
                  <a:cubicBezTo>
                    <a:pt x="3201" y="35"/>
                    <a:pt x="2962"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57"/>
            <p:cNvSpPr/>
            <p:nvPr/>
          </p:nvSpPr>
          <p:spPr>
            <a:xfrm>
              <a:off x="3707645" y="3066821"/>
              <a:ext cx="142658" cy="133496"/>
            </a:xfrm>
            <a:custGeom>
              <a:rect b="b" l="l" r="r" t="t"/>
              <a:pathLst>
                <a:path extrusionOk="0" h="4502" w="4811">
                  <a:moveTo>
                    <a:pt x="2191" y="1"/>
                  </a:moveTo>
                  <a:cubicBezTo>
                    <a:pt x="1238" y="1"/>
                    <a:pt x="357" y="596"/>
                    <a:pt x="0" y="1501"/>
                  </a:cubicBezTo>
                  <a:cubicBezTo>
                    <a:pt x="619" y="1882"/>
                    <a:pt x="1072" y="2525"/>
                    <a:pt x="1119" y="3335"/>
                  </a:cubicBezTo>
                  <a:cubicBezTo>
                    <a:pt x="1953" y="3406"/>
                    <a:pt x="2763" y="3811"/>
                    <a:pt x="3287" y="4502"/>
                  </a:cubicBezTo>
                  <a:cubicBezTo>
                    <a:pt x="4311" y="3930"/>
                    <a:pt x="4811" y="2739"/>
                    <a:pt x="4453" y="1644"/>
                  </a:cubicBezTo>
                  <a:cubicBezTo>
                    <a:pt x="4120" y="620"/>
                    <a:pt x="3215" y="1"/>
                    <a:pt x="2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57"/>
            <p:cNvSpPr/>
            <p:nvPr/>
          </p:nvSpPr>
          <p:spPr>
            <a:xfrm>
              <a:off x="3532514" y="3212298"/>
              <a:ext cx="150427" cy="112324"/>
            </a:xfrm>
            <a:custGeom>
              <a:rect b="b" l="l" r="r" t="t"/>
              <a:pathLst>
                <a:path extrusionOk="0" h="3788" w="5073">
                  <a:moveTo>
                    <a:pt x="2929" y="1"/>
                  </a:moveTo>
                  <a:cubicBezTo>
                    <a:pt x="2456" y="300"/>
                    <a:pt x="1888" y="454"/>
                    <a:pt x="1323" y="454"/>
                  </a:cubicBezTo>
                  <a:cubicBezTo>
                    <a:pt x="1036" y="454"/>
                    <a:pt x="749" y="414"/>
                    <a:pt x="476" y="334"/>
                  </a:cubicBezTo>
                  <a:lnTo>
                    <a:pt x="476" y="334"/>
                  </a:lnTo>
                  <a:cubicBezTo>
                    <a:pt x="0" y="1406"/>
                    <a:pt x="310" y="2644"/>
                    <a:pt x="1215" y="3335"/>
                  </a:cubicBezTo>
                  <a:cubicBezTo>
                    <a:pt x="1643" y="3644"/>
                    <a:pt x="2143" y="3787"/>
                    <a:pt x="2620" y="3787"/>
                  </a:cubicBezTo>
                  <a:cubicBezTo>
                    <a:pt x="3358" y="3787"/>
                    <a:pt x="4072" y="3454"/>
                    <a:pt x="4525" y="2811"/>
                  </a:cubicBezTo>
                  <a:cubicBezTo>
                    <a:pt x="4930" y="2215"/>
                    <a:pt x="5073" y="1501"/>
                    <a:pt x="4906" y="834"/>
                  </a:cubicBezTo>
                  <a:lnTo>
                    <a:pt x="4906" y="834"/>
                  </a:lnTo>
                  <a:cubicBezTo>
                    <a:pt x="4836" y="841"/>
                    <a:pt x="4765" y="844"/>
                    <a:pt x="4695" y="844"/>
                  </a:cubicBezTo>
                  <a:cubicBezTo>
                    <a:pt x="4022" y="844"/>
                    <a:pt x="3339" y="539"/>
                    <a:pt x="2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7" name="Google Shape;4527;p57"/>
          <p:cNvGrpSpPr/>
          <p:nvPr/>
        </p:nvGrpSpPr>
        <p:grpSpPr>
          <a:xfrm>
            <a:off x="4043118" y="3014572"/>
            <a:ext cx="341126" cy="305806"/>
            <a:chOff x="4119318" y="3014572"/>
            <a:chExt cx="341126" cy="305806"/>
          </a:xfrm>
        </p:grpSpPr>
        <p:sp>
          <p:nvSpPr>
            <p:cNvPr id="4528" name="Google Shape;4528;p57"/>
            <p:cNvSpPr/>
            <p:nvPr/>
          </p:nvSpPr>
          <p:spPr>
            <a:xfrm>
              <a:off x="4119318" y="3014572"/>
              <a:ext cx="127150" cy="305806"/>
            </a:xfrm>
            <a:custGeom>
              <a:rect b="b" l="l" r="r" t="t"/>
              <a:pathLst>
                <a:path extrusionOk="0" h="10313" w="4288">
                  <a:moveTo>
                    <a:pt x="2240" y="715"/>
                  </a:moveTo>
                  <a:lnTo>
                    <a:pt x="2240" y="1406"/>
                  </a:lnTo>
                  <a:lnTo>
                    <a:pt x="715" y="1406"/>
                  </a:lnTo>
                  <a:lnTo>
                    <a:pt x="715" y="715"/>
                  </a:lnTo>
                  <a:close/>
                  <a:moveTo>
                    <a:pt x="2240" y="2430"/>
                  </a:moveTo>
                  <a:lnTo>
                    <a:pt x="2240" y="3096"/>
                  </a:lnTo>
                  <a:lnTo>
                    <a:pt x="715" y="3096"/>
                  </a:lnTo>
                  <a:lnTo>
                    <a:pt x="715" y="2430"/>
                  </a:lnTo>
                  <a:close/>
                  <a:moveTo>
                    <a:pt x="1" y="1"/>
                  </a:moveTo>
                  <a:lnTo>
                    <a:pt x="1" y="10312"/>
                  </a:lnTo>
                  <a:lnTo>
                    <a:pt x="2930" y="10312"/>
                  </a:lnTo>
                  <a:lnTo>
                    <a:pt x="2930" y="6740"/>
                  </a:lnTo>
                  <a:lnTo>
                    <a:pt x="4288" y="5168"/>
                  </a:lnTo>
                  <a:lnTo>
                    <a:pt x="2930" y="3573"/>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57"/>
            <p:cNvSpPr/>
            <p:nvPr/>
          </p:nvSpPr>
          <p:spPr>
            <a:xfrm>
              <a:off x="4225268" y="3014572"/>
              <a:ext cx="127120" cy="305806"/>
            </a:xfrm>
            <a:custGeom>
              <a:rect b="b" l="l" r="r" t="t"/>
              <a:pathLst>
                <a:path extrusionOk="0" h="10313" w="4287">
                  <a:moveTo>
                    <a:pt x="2263" y="7192"/>
                  </a:moveTo>
                  <a:lnTo>
                    <a:pt x="2263" y="7859"/>
                  </a:lnTo>
                  <a:lnTo>
                    <a:pt x="762" y="7859"/>
                  </a:lnTo>
                  <a:lnTo>
                    <a:pt x="762" y="7192"/>
                  </a:lnTo>
                  <a:close/>
                  <a:moveTo>
                    <a:pt x="2263" y="8859"/>
                  </a:moveTo>
                  <a:lnTo>
                    <a:pt x="2263" y="9526"/>
                  </a:lnTo>
                  <a:lnTo>
                    <a:pt x="762" y="9526"/>
                  </a:lnTo>
                  <a:lnTo>
                    <a:pt x="762" y="8859"/>
                  </a:lnTo>
                  <a:close/>
                  <a:moveTo>
                    <a:pt x="0" y="1"/>
                  </a:moveTo>
                  <a:lnTo>
                    <a:pt x="0" y="3335"/>
                  </a:lnTo>
                  <a:lnTo>
                    <a:pt x="1596" y="5168"/>
                  </a:lnTo>
                  <a:lnTo>
                    <a:pt x="0" y="6978"/>
                  </a:lnTo>
                  <a:lnTo>
                    <a:pt x="0" y="10312"/>
                  </a:lnTo>
                  <a:lnTo>
                    <a:pt x="2929" y="10312"/>
                  </a:lnTo>
                  <a:lnTo>
                    <a:pt x="2929" y="6740"/>
                  </a:lnTo>
                  <a:lnTo>
                    <a:pt x="4287" y="5168"/>
                  </a:lnTo>
                  <a:lnTo>
                    <a:pt x="2929" y="3573"/>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57"/>
            <p:cNvSpPr/>
            <p:nvPr/>
          </p:nvSpPr>
          <p:spPr>
            <a:xfrm>
              <a:off x="4333294" y="3014572"/>
              <a:ext cx="127150" cy="305806"/>
            </a:xfrm>
            <a:custGeom>
              <a:rect b="b" l="l" r="r" t="t"/>
              <a:pathLst>
                <a:path extrusionOk="0" h="10313" w="4288">
                  <a:moveTo>
                    <a:pt x="2192" y="715"/>
                  </a:moveTo>
                  <a:lnTo>
                    <a:pt x="2192" y="1406"/>
                  </a:lnTo>
                  <a:lnTo>
                    <a:pt x="691" y="1406"/>
                  </a:lnTo>
                  <a:lnTo>
                    <a:pt x="691" y="715"/>
                  </a:lnTo>
                  <a:close/>
                  <a:moveTo>
                    <a:pt x="2192" y="2430"/>
                  </a:moveTo>
                  <a:lnTo>
                    <a:pt x="2192" y="3096"/>
                  </a:lnTo>
                  <a:lnTo>
                    <a:pt x="691" y="3096"/>
                  </a:lnTo>
                  <a:lnTo>
                    <a:pt x="691" y="2430"/>
                  </a:lnTo>
                  <a:close/>
                  <a:moveTo>
                    <a:pt x="1" y="1"/>
                  </a:moveTo>
                  <a:lnTo>
                    <a:pt x="1" y="3335"/>
                  </a:lnTo>
                  <a:lnTo>
                    <a:pt x="1572" y="5168"/>
                  </a:lnTo>
                  <a:lnTo>
                    <a:pt x="1" y="6978"/>
                  </a:lnTo>
                  <a:lnTo>
                    <a:pt x="1" y="10312"/>
                  </a:lnTo>
                  <a:lnTo>
                    <a:pt x="2906" y="10312"/>
                  </a:lnTo>
                  <a:lnTo>
                    <a:pt x="2906" y="6740"/>
                  </a:lnTo>
                  <a:lnTo>
                    <a:pt x="4287" y="5168"/>
                  </a:lnTo>
                  <a:lnTo>
                    <a:pt x="2906" y="3573"/>
                  </a:lnTo>
                  <a:lnTo>
                    <a:pt x="29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1" name="Google Shape;4531;p57"/>
          <p:cNvGrpSpPr/>
          <p:nvPr/>
        </p:nvGrpSpPr>
        <p:grpSpPr>
          <a:xfrm>
            <a:off x="4801418" y="3003986"/>
            <a:ext cx="302992" cy="341093"/>
            <a:chOff x="4725218" y="3003986"/>
            <a:chExt cx="302992" cy="341093"/>
          </a:xfrm>
        </p:grpSpPr>
        <p:sp>
          <p:nvSpPr>
            <p:cNvPr id="4532" name="Google Shape;4532;p57"/>
            <p:cNvSpPr/>
            <p:nvPr/>
          </p:nvSpPr>
          <p:spPr>
            <a:xfrm>
              <a:off x="4906013" y="3112012"/>
              <a:ext cx="53701" cy="125045"/>
            </a:xfrm>
            <a:custGeom>
              <a:rect b="b" l="l" r="r" t="t"/>
              <a:pathLst>
                <a:path extrusionOk="0" h="4217" w="1811">
                  <a:moveTo>
                    <a:pt x="0" y="1"/>
                  </a:moveTo>
                  <a:lnTo>
                    <a:pt x="0" y="4216"/>
                  </a:lnTo>
                  <a:cubicBezTo>
                    <a:pt x="1048" y="4073"/>
                    <a:pt x="1810" y="3192"/>
                    <a:pt x="1810" y="2120"/>
                  </a:cubicBezTo>
                  <a:cubicBezTo>
                    <a:pt x="1810" y="1049"/>
                    <a:pt x="1048"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57"/>
            <p:cNvSpPr/>
            <p:nvPr/>
          </p:nvSpPr>
          <p:spPr>
            <a:xfrm>
              <a:off x="4906013" y="3042831"/>
              <a:ext cx="122198" cy="261298"/>
            </a:xfrm>
            <a:custGeom>
              <a:rect b="b" l="l" r="r" t="t"/>
              <a:pathLst>
                <a:path extrusionOk="0" h="8812" w="4121">
                  <a:moveTo>
                    <a:pt x="0" y="0"/>
                  </a:moveTo>
                  <a:lnTo>
                    <a:pt x="0" y="1619"/>
                  </a:lnTo>
                  <a:cubicBezTo>
                    <a:pt x="1405" y="1786"/>
                    <a:pt x="2477" y="2977"/>
                    <a:pt x="2477" y="4406"/>
                  </a:cubicBezTo>
                  <a:cubicBezTo>
                    <a:pt x="2477" y="5835"/>
                    <a:pt x="1358" y="7025"/>
                    <a:pt x="0" y="7216"/>
                  </a:cubicBezTo>
                  <a:lnTo>
                    <a:pt x="0" y="8811"/>
                  </a:lnTo>
                  <a:cubicBezTo>
                    <a:pt x="2286" y="8645"/>
                    <a:pt x="4120" y="6740"/>
                    <a:pt x="4120" y="4382"/>
                  </a:cubicBezTo>
                  <a:cubicBezTo>
                    <a:pt x="4120" y="2096"/>
                    <a:pt x="2286"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57"/>
            <p:cNvSpPr/>
            <p:nvPr/>
          </p:nvSpPr>
          <p:spPr>
            <a:xfrm>
              <a:off x="4725218" y="3003986"/>
              <a:ext cx="161754" cy="341093"/>
            </a:xfrm>
            <a:custGeom>
              <a:rect b="b" l="l" r="r" t="t"/>
              <a:pathLst>
                <a:path extrusionOk="0" h="11503" w="5455">
                  <a:moveTo>
                    <a:pt x="3787" y="4692"/>
                  </a:moveTo>
                  <a:lnTo>
                    <a:pt x="3787" y="5359"/>
                  </a:lnTo>
                  <a:lnTo>
                    <a:pt x="2311" y="5359"/>
                  </a:lnTo>
                  <a:lnTo>
                    <a:pt x="2311" y="5335"/>
                  </a:lnTo>
                  <a:lnTo>
                    <a:pt x="2311" y="4692"/>
                  </a:lnTo>
                  <a:close/>
                  <a:moveTo>
                    <a:pt x="3787" y="6121"/>
                  </a:moveTo>
                  <a:lnTo>
                    <a:pt x="3787" y="6787"/>
                  </a:lnTo>
                  <a:lnTo>
                    <a:pt x="2311" y="6787"/>
                  </a:lnTo>
                  <a:lnTo>
                    <a:pt x="2311" y="6121"/>
                  </a:lnTo>
                  <a:close/>
                  <a:moveTo>
                    <a:pt x="5454" y="0"/>
                  </a:moveTo>
                  <a:cubicBezTo>
                    <a:pt x="4049" y="96"/>
                    <a:pt x="2716" y="667"/>
                    <a:pt x="1692" y="1667"/>
                  </a:cubicBezTo>
                  <a:cubicBezTo>
                    <a:pt x="596" y="2787"/>
                    <a:pt x="1" y="4215"/>
                    <a:pt x="1" y="5763"/>
                  </a:cubicBezTo>
                  <a:cubicBezTo>
                    <a:pt x="1" y="7311"/>
                    <a:pt x="596" y="8740"/>
                    <a:pt x="1692" y="9836"/>
                  </a:cubicBezTo>
                  <a:cubicBezTo>
                    <a:pt x="2692" y="10836"/>
                    <a:pt x="4025" y="11431"/>
                    <a:pt x="5454" y="11503"/>
                  </a:cubicBezTo>
                  <a:lnTo>
                    <a:pt x="54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5" name="Google Shape;4535;p57"/>
          <p:cNvGrpSpPr/>
          <p:nvPr/>
        </p:nvGrpSpPr>
        <p:grpSpPr>
          <a:xfrm>
            <a:off x="5518768" y="3002563"/>
            <a:ext cx="340386" cy="341809"/>
            <a:chOff x="5290168" y="3002563"/>
            <a:chExt cx="340386" cy="341809"/>
          </a:xfrm>
        </p:grpSpPr>
        <p:sp>
          <p:nvSpPr>
            <p:cNvPr id="4536" name="Google Shape;4536;p57"/>
            <p:cNvSpPr/>
            <p:nvPr/>
          </p:nvSpPr>
          <p:spPr>
            <a:xfrm>
              <a:off x="5470250" y="3183357"/>
              <a:ext cx="139130" cy="139841"/>
            </a:xfrm>
            <a:custGeom>
              <a:rect b="b" l="l" r="r" t="t"/>
              <a:pathLst>
                <a:path extrusionOk="0" h="4716" w="4692">
                  <a:moveTo>
                    <a:pt x="2643" y="0"/>
                  </a:moveTo>
                  <a:cubicBezTo>
                    <a:pt x="1191" y="0"/>
                    <a:pt x="0" y="1191"/>
                    <a:pt x="0" y="2644"/>
                  </a:cubicBezTo>
                  <a:lnTo>
                    <a:pt x="0" y="4715"/>
                  </a:lnTo>
                  <a:lnTo>
                    <a:pt x="2429" y="4715"/>
                  </a:lnTo>
                  <a:lnTo>
                    <a:pt x="2429" y="2405"/>
                  </a:lnTo>
                  <a:lnTo>
                    <a:pt x="4692" y="2405"/>
                  </a:ln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57"/>
            <p:cNvSpPr/>
            <p:nvPr/>
          </p:nvSpPr>
          <p:spPr>
            <a:xfrm>
              <a:off x="5290168" y="3002563"/>
              <a:ext cx="68527" cy="68527"/>
            </a:xfrm>
            <a:custGeom>
              <a:rect b="b" l="l" r="r" t="t"/>
              <a:pathLst>
                <a:path extrusionOk="0" h="2311" w="2311">
                  <a:moveTo>
                    <a:pt x="977" y="1"/>
                  </a:moveTo>
                  <a:cubicBezTo>
                    <a:pt x="453" y="1"/>
                    <a:pt x="0" y="453"/>
                    <a:pt x="0" y="977"/>
                  </a:cubicBezTo>
                  <a:lnTo>
                    <a:pt x="0" y="2311"/>
                  </a:lnTo>
                  <a:lnTo>
                    <a:pt x="2310" y="2311"/>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57"/>
            <p:cNvSpPr/>
            <p:nvPr/>
          </p:nvSpPr>
          <p:spPr>
            <a:xfrm>
              <a:off x="5311340" y="3023765"/>
              <a:ext cx="139159" cy="139130"/>
            </a:xfrm>
            <a:custGeom>
              <a:rect b="b" l="l" r="r" t="t"/>
              <a:pathLst>
                <a:path extrusionOk="0" h="4692" w="4693">
                  <a:moveTo>
                    <a:pt x="2263" y="0"/>
                  </a:moveTo>
                  <a:lnTo>
                    <a:pt x="2263" y="2286"/>
                  </a:lnTo>
                  <a:lnTo>
                    <a:pt x="1" y="2286"/>
                  </a:lnTo>
                  <a:lnTo>
                    <a:pt x="1" y="4692"/>
                  </a:lnTo>
                  <a:lnTo>
                    <a:pt x="2049" y="4692"/>
                  </a:lnTo>
                  <a:cubicBezTo>
                    <a:pt x="3502" y="4692"/>
                    <a:pt x="4692" y="3501"/>
                    <a:pt x="4692" y="2048"/>
                  </a:cubicBez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57"/>
            <p:cNvSpPr/>
            <p:nvPr/>
          </p:nvSpPr>
          <p:spPr>
            <a:xfrm>
              <a:off x="5562027" y="3275163"/>
              <a:ext cx="68527" cy="69209"/>
            </a:xfrm>
            <a:custGeom>
              <a:rect b="b" l="l" r="r" t="t"/>
              <a:pathLst>
                <a:path extrusionOk="0" h="2334" w="2311">
                  <a:moveTo>
                    <a:pt x="1" y="0"/>
                  </a:moveTo>
                  <a:lnTo>
                    <a:pt x="1" y="2334"/>
                  </a:lnTo>
                  <a:lnTo>
                    <a:pt x="1335" y="2334"/>
                  </a:lnTo>
                  <a:cubicBezTo>
                    <a:pt x="1858" y="2334"/>
                    <a:pt x="2311" y="1881"/>
                    <a:pt x="2311" y="1334"/>
                  </a:cubicBezTo>
                  <a:lnTo>
                    <a:pt x="2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57"/>
            <p:cNvSpPr/>
            <p:nvPr/>
          </p:nvSpPr>
          <p:spPr>
            <a:xfrm>
              <a:off x="5290168" y="3275163"/>
              <a:ext cx="68527" cy="67815"/>
            </a:xfrm>
            <a:custGeom>
              <a:rect b="b" l="l" r="r" t="t"/>
              <a:pathLst>
                <a:path extrusionOk="0" h="2287" w="2311">
                  <a:moveTo>
                    <a:pt x="0" y="0"/>
                  </a:moveTo>
                  <a:lnTo>
                    <a:pt x="0" y="1334"/>
                  </a:lnTo>
                  <a:cubicBezTo>
                    <a:pt x="0" y="1858"/>
                    <a:pt x="453" y="2286"/>
                    <a:pt x="977" y="2286"/>
                  </a:cubicBezTo>
                  <a:lnTo>
                    <a:pt x="2310" y="2286"/>
                  </a:lnTo>
                  <a:lnTo>
                    <a:pt x="2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57"/>
            <p:cNvSpPr/>
            <p:nvPr/>
          </p:nvSpPr>
          <p:spPr>
            <a:xfrm>
              <a:off x="5311340" y="3183357"/>
              <a:ext cx="139159" cy="139841"/>
            </a:xfrm>
            <a:custGeom>
              <a:rect b="b" l="l" r="r" t="t"/>
              <a:pathLst>
                <a:path extrusionOk="0" h="4716" w="4693">
                  <a:moveTo>
                    <a:pt x="1" y="0"/>
                  </a:moveTo>
                  <a:lnTo>
                    <a:pt x="1" y="2405"/>
                  </a:lnTo>
                  <a:lnTo>
                    <a:pt x="2263" y="2405"/>
                  </a:lnTo>
                  <a:lnTo>
                    <a:pt x="2263" y="4715"/>
                  </a:lnTo>
                  <a:lnTo>
                    <a:pt x="4692" y="4715"/>
                  </a:lnTo>
                  <a:lnTo>
                    <a:pt x="4692" y="2644"/>
                  </a:lnTo>
                  <a:cubicBezTo>
                    <a:pt x="4692" y="1191"/>
                    <a:pt x="3502" y="0"/>
                    <a:pt x="2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57"/>
            <p:cNvSpPr/>
            <p:nvPr/>
          </p:nvSpPr>
          <p:spPr>
            <a:xfrm>
              <a:off x="5562027" y="3002563"/>
              <a:ext cx="68527" cy="68527"/>
            </a:xfrm>
            <a:custGeom>
              <a:rect b="b" l="l" r="r" t="t"/>
              <a:pathLst>
                <a:path extrusionOk="0" h="2311" w="2311">
                  <a:moveTo>
                    <a:pt x="1" y="1"/>
                  </a:moveTo>
                  <a:lnTo>
                    <a:pt x="1" y="2311"/>
                  </a:lnTo>
                  <a:lnTo>
                    <a:pt x="2311" y="2311"/>
                  </a:lnTo>
                  <a:lnTo>
                    <a:pt x="2311" y="977"/>
                  </a:lnTo>
                  <a:cubicBezTo>
                    <a:pt x="2311" y="453"/>
                    <a:pt x="1858" y="1"/>
                    <a:pt x="1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57"/>
            <p:cNvSpPr/>
            <p:nvPr/>
          </p:nvSpPr>
          <p:spPr>
            <a:xfrm>
              <a:off x="5470250" y="3023765"/>
              <a:ext cx="139130" cy="139130"/>
            </a:xfrm>
            <a:custGeom>
              <a:rect b="b" l="l" r="r" t="t"/>
              <a:pathLst>
                <a:path extrusionOk="0" h="4692" w="4692">
                  <a:moveTo>
                    <a:pt x="0" y="0"/>
                  </a:moveTo>
                  <a:lnTo>
                    <a:pt x="0" y="2048"/>
                  </a:lnTo>
                  <a:cubicBezTo>
                    <a:pt x="0" y="3501"/>
                    <a:pt x="1191" y="4692"/>
                    <a:pt x="2643" y="4692"/>
                  </a:cubicBezTo>
                  <a:lnTo>
                    <a:pt x="4692" y="4692"/>
                  </a:lnTo>
                  <a:lnTo>
                    <a:pt x="4692" y="2262"/>
                  </a:lnTo>
                  <a:lnTo>
                    <a:pt x="2429" y="2262"/>
                  </a:lnTo>
                  <a:lnTo>
                    <a:pt x="24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4" name="Google Shape;4544;p57"/>
          <p:cNvGrpSpPr/>
          <p:nvPr/>
        </p:nvGrpSpPr>
        <p:grpSpPr>
          <a:xfrm>
            <a:off x="6262241" y="3088023"/>
            <a:ext cx="342520" cy="174447"/>
            <a:chOff x="5881241" y="3088023"/>
            <a:chExt cx="342520" cy="174447"/>
          </a:xfrm>
        </p:grpSpPr>
        <p:sp>
          <p:nvSpPr>
            <p:cNvPr id="4545" name="Google Shape;4545;p57"/>
            <p:cNvSpPr/>
            <p:nvPr/>
          </p:nvSpPr>
          <p:spPr>
            <a:xfrm>
              <a:off x="5965960" y="3184751"/>
              <a:ext cx="89728" cy="77719"/>
            </a:xfrm>
            <a:custGeom>
              <a:rect b="b" l="l" r="r" t="t"/>
              <a:pathLst>
                <a:path extrusionOk="0" h="2621" w="3026">
                  <a:moveTo>
                    <a:pt x="739" y="1"/>
                  </a:moveTo>
                  <a:lnTo>
                    <a:pt x="1" y="1311"/>
                  </a:lnTo>
                  <a:lnTo>
                    <a:pt x="739" y="2620"/>
                  </a:lnTo>
                  <a:lnTo>
                    <a:pt x="2263" y="2620"/>
                  </a:lnTo>
                  <a:lnTo>
                    <a:pt x="3025"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57"/>
            <p:cNvSpPr/>
            <p:nvPr/>
          </p:nvSpPr>
          <p:spPr>
            <a:xfrm>
              <a:off x="6134034" y="3184751"/>
              <a:ext cx="89017" cy="77719"/>
            </a:xfrm>
            <a:custGeom>
              <a:rect b="b" l="l" r="r" t="t"/>
              <a:pathLst>
                <a:path extrusionOk="0" h="2621" w="3002">
                  <a:moveTo>
                    <a:pt x="739" y="1"/>
                  </a:moveTo>
                  <a:lnTo>
                    <a:pt x="1" y="1311"/>
                  </a:lnTo>
                  <a:lnTo>
                    <a:pt x="739" y="2620"/>
                  </a:lnTo>
                  <a:lnTo>
                    <a:pt x="2263" y="2620"/>
                  </a:lnTo>
                  <a:lnTo>
                    <a:pt x="3001"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57"/>
            <p:cNvSpPr/>
            <p:nvPr/>
          </p:nvSpPr>
          <p:spPr>
            <a:xfrm>
              <a:off x="5881241" y="3137454"/>
              <a:ext cx="88987" cy="77690"/>
            </a:xfrm>
            <a:custGeom>
              <a:rect b="b" l="l" r="r" t="t"/>
              <a:pathLst>
                <a:path extrusionOk="0" h="2620" w="3001">
                  <a:moveTo>
                    <a:pt x="738" y="0"/>
                  </a:moveTo>
                  <a:lnTo>
                    <a:pt x="0" y="1310"/>
                  </a:lnTo>
                  <a:lnTo>
                    <a:pt x="738" y="2620"/>
                  </a:lnTo>
                  <a:lnTo>
                    <a:pt x="2262" y="2620"/>
                  </a:lnTo>
                  <a:lnTo>
                    <a:pt x="3001" y="1310"/>
                  </a:lnTo>
                  <a:lnTo>
                    <a:pt x="22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57"/>
            <p:cNvSpPr/>
            <p:nvPr/>
          </p:nvSpPr>
          <p:spPr>
            <a:xfrm>
              <a:off x="6049997" y="3137454"/>
              <a:ext cx="89017" cy="77690"/>
            </a:xfrm>
            <a:custGeom>
              <a:rect b="b" l="l" r="r" t="t"/>
              <a:pathLst>
                <a:path extrusionOk="0" h="2620" w="3002">
                  <a:moveTo>
                    <a:pt x="739" y="0"/>
                  </a:moveTo>
                  <a:lnTo>
                    <a:pt x="1"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57"/>
            <p:cNvSpPr/>
            <p:nvPr/>
          </p:nvSpPr>
          <p:spPr>
            <a:xfrm>
              <a:off x="5965960" y="3088023"/>
              <a:ext cx="89728" cy="77690"/>
            </a:xfrm>
            <a:custGeom>
              <a:rect b="b" l="l" r="r" t="t"/>
              <a:pathLst>
                <a:path extrusionOk="0" h="2620" w="3026">
                  <a:moveTo>
                    <a:pt x="739" y="0"/>
                  </a:moveTo>
                  <a:lnTo>
                    <a:pt x="1" y="1310"/>
                  </a:lnTo>
                  <a:lnTo>
                    <a:pt x="739" y="2620"/>
                  </a:lnTo>
                  <a:lnTo>
                    <a:pt x="2263" y="2620"/>
                  </a:lnTo>
                  <a:lnTo>
                    <a:pt x="3025"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57"/>
            <p:cNvSpPr/>
            <p:nvPr/>
          </p:nvSpPr>
          <p:spPr>
            <a:xfrm>
              <a:off x="6134745" y="3088023"/>
              <a:ext cx="89017" cy="77690"/>
            </a:xfrm>
            <a:custGeom>
              <a:rect b="b" l="l" r="r" t="t"/>
              <a:pathLst>
                <a:path extrusionOk="0" h="2620" w="3002">
                  <a:moveTo>
                    <a:pt x="739" y="0"/>
                  </a:moveTo>
                  <a:lnTo>
                    <a:pt x="0"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1" name="Google Shape;4551;p57"/>
          <p:cNvSpPr/>
          <p:nvPr/>
        </p:nvSpPr>
        <p:spPr>
          <a:xfrm>
            <a:off x="6990859" y="2982784"/>
            <a:ext cx="341122" cy="341122"/>
          </a:xfrm>
          <a:custGeom>
            <a:rect b="b" l="l" r="r" t="t"/>
            <a:pathLst>
              <a:path extrusionOk="0" h="11504" w="11504">
                <a:moveTo>
                  <a:pt x="1" y="1"/>
                </a:moveTo>
                <a:lnTo>
                  <a:pt x="1" y="11503"/>
                </a:lnTo>
                <a:lnTo>
                  <a:pt x="11503" y="11503"/>
                </a:lnTo>
                <a:lnTo>
                  <a:pt x="11503" y="10241"/>
                </a:lnTo>
                <a:lnTo>
                  <a:pt x="10908" y="10241"/>
                </a:lnTo>
                <a:lnTo>
                  <a:pt x="10908" y="10789"/>
                </a:lnTo>
                <a:lnTo>
                  <a:pt x="10146" y="10789"/>
                </a:lnTo>
                <a:lnTo>
                  <a:pt x="10146" y="5026"/>
                </a:lnTo>
                <a:lnTo>
                  <a:pt x="8288" y="6383"/>
                </a:lnTo>
                <a:lnTo>
                  <a:pt x="7312" y="5931"/>
                </a:lnTo>
                <a:lnTo>
                  <a:pt x="5883" y="7574"/>
                </a:lnTo>
                <a:lnTo>
                  <a:pt x="4740" y="7002"/>
                </a:lnTo>
                <a:lnTo>
                  <a:pt x="3192" y="8907"/>
                </a:lnTo>
                <a:lnTo>
                  <a:pt x="2168" y="8526"/>
                </a:lnTo>
                <a:lnTo>
                  <a:pt x="763" y="10003"/>
                </a:lnTo>
                <a:lnTo>
                  <a:pt x="763" y="9027"/>
                </a:lnTo>
                <a:lnTo>
                  <a:pt x="1977" y="7717"/>
                </a:lnTo>
                <a:lnTo>
                  <a:pt x="3001" y="8098"/>
                </a:lnTo>
                <a:lnTo>
                  <a:pt x="4573" y="6169"/>
                </a:lnTo>
                <a:lnTo>
                  <a:pt x="5692" y="6740"/>
                </a:lnTo>
                <a:lnTo>
                  <a:pt x="7097" y="5097"/>
                </a:lnTo>
                <a:lnTo>
                  <a:pt x="8169" y="5597"/>
                </a:lnTo>
                <a:lnTo>
                  <a:pt x="10098" y="4240"/>
                </a:lnTo>
                <a:lnTo>
                  <a:pt x="10098" y="2192"/>
                </a:lnTo>
                <a:lnTo>
                  <a:pt x="8884" y="2954"/>
                </a:lnTo>
                <a:lnTo>
                  <a:pt x="7669" y="2716"/>
                </a:lnTo>
                <a:lnTo>
                  <a:pt x="5526" y="4811"/>
                </a:lnTo>
                <a:lnTo>
                  <a:pt x="4549" y="4478"/>
                </a:lnTo>
                <a:lnTo>
                  <a:pt x="2668" y="6502"/>
                </a:lnTo>
                <a:lnTo>
                  <a:pt x="1811" y="5954"/>
                </a:lnTo>
                <a:lnTo>
                  <a:pt x="739" y="7193"/>
                </a:lnTo>
                <a:lnTo>
                  <a:pt x="739" y="692"/>
                </a:lnTo>
                <a:lnTo>
                  <a:pt x="1263" y="692"/>
                </a:lnTo>
                <a:lnTo>
                  <a:pt x="1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2" name="Google Shape;4552;p57"/>
          <p:cNvGrpSpPr/>
          <p:nvPr/>
        </p:nvGrpSpPr>
        <p:grpSpPr>
          <a:xfrm>
            <a:off x="7777419" y="3002296"/>
            <a:ext cx="244340" cy="340681"/>
            <a:chOff x="7091619" y="3002296"/>
            <a:chExt cx="244340" cy="340681"/>
          </a:xfrm>
        </p:grpSpPr>
        <p:sp>
          <p:nvSpPr>
            <p:cNvPr id="4553" name="Google Shape;4553;p57"/>
            <p:cNvSpPr/>
            <p:nvPr/>
          </p:nvSpPr>
          <p:spPr>
            <a:xfrm>
              <a:off x="7268855" y="3184454"/>
              <a:ext cx="67104" cy="158522"/>
            </a:xfrm>
            <a:custGeom>
              <a:rect b="b" l="l" r="r" t="t"/>
              <a:pathLst>
                <a:path extrusionOk="0" h="5346" w="2263">
                  <a:moveTo>
                    <a:pt x="1232" y="0"/>
                  </a:moveTo>
                  <a:cubicBezTo>
                    <a:pt x="1119" y="0"/>
                    <a:pt x="1001" y="19"/>
                    <a:pt x="882" y="58"/>
                  </a:cubicBezTo>
                  <a:cubicBezTo>
                    <a:pt x="548" y="130"/>
                    <a:pt x="286"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57"/>
            <p:cNvSpPr/>
            <p:nvPr/>
          </p:nvSpPr>
          <p:spPr>
            <a:xfrm>
              <a:off x="7180577" y="3184454"/>
              <a:ext cx="67133" cy="158522"/>
            </a:xfrm>
            <a:custGeom>
              <a:rect b="b" l="l" r="r" t="t"/>
              <a:pathLst>
                <a:path extrusionOk="0" h="5346" w="2264">
                  <a:moveTo>
                    <a:pt x="1232" y="0"/>
                  </a:moveTo>
                  <a:cubicBezTo>
                    <a:pt x="1119" y="0"/>
                    <a:pt x="1001" y="19"/>
                    <a:pt x="882" y="58"/>
                  </a:cubicBezTo>
                  <a:cubicBezTo>
                    <a:pt x="548" y="130"/>
                    <a:pt x="287"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57"/>
            <p:cNvSpPr/>
            <p:nvPr/>
          </p:nvSpPr>
          <p:spPr>
            <a:xfrm>
              <a:off x="7092301" y="3184454"/>
              <a:ext cx="67133" cy="158522"/>
            </a:xfrm>
            <a:custGeom>
              <a:rect b="b" l="l" r="r" t="t"/>
              <a:pathLst>
                <a:path extrusionOk="0" h="5346" w="2264">
                  <a:moveTo>
                    <a:pt x="1232" y="0"/>
                  </a:moveTo>
                  <a:cubicBezTo>
                    <a:pt x="1119" y="0"/>
                    <a:pt x="1001" y="19"/>
                    <a:pt x="882" y="58"/>
                  </a:cubicBezTo>
                  <a:cubicBezTo>
                    <a:pt x="549" y="130"/>
                    <a:pt x="287" y="416"/>
                    <a:pt x="191" y="725"/>
                  </a:cubicBezTo>
                  <a:cubicBezTo>
                    <a:pt x="1" y="1297"/>
                    <a:pt x="311" y="1845"/>
                    <a:pt x="763" y="2035"/>
                  </a:cubicBezTo>
                  <a:cubicBezTo>
                    <a:pt x="477" y="2154"/>
                    <a:pt x="311" y="2392"/>
                    <a:pt x="311" y="2702"/>
                  </a:cubicBezTo>
                  <a:lnTo>
                    <a:pt x="311" y="5345"/>
                  </a:lnTo>
                  <a:lnTo>
                    <a:pt x="2097" y="5345"/>
                  </a:lnTo>
                  <a:lnTo>
                    <a:pt x="2097" y="2702"/>
                  </a:lnTo>
                  <a:cubicBezTo>
                    <a:pt x="2097"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57"/>
            <p:cNvSpPr/>
            <p:nvPr/>
          </p:nvSpPr>
          <p:spPr>
            <a:xfrm>
              <a:off x="7268855" y="3002296"/>
              <a:ext cx="66422" cy="159175"/>
            </a:xfrm>
            <a:custGeom>
              <a:rect b="b" l="l" r="r" t="t"/>
              <a:pathLst>
                <a:path extrusionOk="0" h="5368" w="2240">
                  <a:moveTo>
                    <a:pt x="1176" y="1"/>
                  </a:moveTo>
                  <a:cubicBezTo>
                    <a:pt x="1065" y="1"/>
                    <a:pt x="950" y="19"/>
                    <a:pt x="834" y="57"/>
                  </a:cubicBezTo>
                  <a:cubicBezTo>
                    <a:pt x="501" y="153"/>
                    <a:pt x="239" y="415"/>
                    <a:pt x="167" y="748"/>
                  </a:cubicBezTo>
                  <a:cubicBezTo>
                    <a:pt x="1" y="1319"/>
                    <a:pt x="286" y="1843"/>
                    <a:pt x="715" y="2058"/>
                  </a:cubicBezTo>
                  <a:cubicBezTo>
                    <a:pt x="453" y="2177"/>
                    <a:pt x="286" y="2415"/>
                    <a:pt x="286" y="2725"/>
                  </a:cubicBezTo>
                  <a:lnTo>
                    <a:pt x="286" y="5368"/>
                  </a:lnTo>
                  <a:lnTo>
                    <a:pt x="2072" y="5368"/>
                  </a:lnTo>
                  <a:lnTo>
                    <a:pt x="2072" y="2725"/>
                  </a:lnTo>
                  <a:cubicBezTo>
                    <a:pt x="2072" y="2415"/>
                    <a:pt x="1882" y="2153"/>
                    <a:pt x="1620" y="2058"/>
                  </a:cubicBezTo>
                  <a:cubicBezTo>
                    <a:pt x="1977" y="1891"/>
                    <a:pt x="2239" y="1534"/>
                    <a:pt x="2239" y="1081"/>
                  </a:cubicBezTo>
                  <a:cubicBezTo>
                    <a:pt x="2239" y="483"/>
                    <a:pt x="1754" y="1"/>
                    <a:pt x="1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57"/>
            <p:cNvSpPr/>
            <p:nvPr/>
          </p:nvSpPr>
          <p:spPr>
            <a:xfrm>
              <a:off x="7184106" y="3002563"/>
              <a:ext cx="63605" cy="158908"/>
            </a:xfrm>
            <a:custGeom>
              <a:rect b="b" l="l" r="r" t="t"/>
              <a:pathLst>
                <a:path extrusionOk="0" h="5359" w="2145">
                  <a:moveTo>
                    <a:pt x="1072" y="1"/>
                  </a:moveTo>
                  <a:cubicBezTo>
                    <a:pt x="477" y="1"/>
                    <a:pt x="1" y="477"/>
                    <a:pt x="1" y="1072"/>
                  </a:cubicBezTo>
                  <a:cubicBezTo>
                    <a:pt x="1" y="1477"/>
                    <a:pt x="239" y="1882"/>
                    <a:pt x="644" y="2049"/>
                  </a:cubicBezTo>
                  <a:cubicBezTo>
                    <a:pt x="358" y="2168"/>
                    <a:pt x="191" y="2406"/>
                    <a:pt x="191" y="2716"/>
                  </a:cubicBezTo>
                  <a:lnTo>
                    <a:pt x="191" y="5359"/>
                  </a:lnTo>
                  <a:lnTo>
                    <a:pt x="1977" y="5359"/>
                  </a:lnTo>
                  <a:lnTo>
                    <a:pt x="1977" y="2716"/>
                  </a:lnTo>
                  <a:cubicBezTo>
                    <a:pt x="1977" y="2406"/>
                    <a:pt x="1787" y="2144"/>
                    <a:pt x="1525" y="2049"/>
                  </a:cubicBezTo>
                  <a:cubicBezTo>
                    <a:pt x="1882" y="1882"/>
                    <a:pt x="2144" y="1525"/>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57"/>
            <p:cNvSpPr/>
            <p:nvPr/>
          </p:nvSpPr>
          <p:spPr>
            <a:xfrm>
              <a:off x="7091619" y="3002296"/>
              <a:ext cx="67104" cy="159175"/>
            </a:xfrm>
            <a:custGeom>
              <a:rect b="b" l="l" r="r" t="t"/>
              <a:pathLst>
                <a:path extrusionOk="0" h="5368" w="2263">
                  <a:moveTo>
                    <a:pt x="1200" y="1"/>
                  </a:moveTo>
                  <a:cubicBezTo>
                    <a:pt x="1088" y="1"/>
                    <a:pt x="973" y="19"/>
                    <a:pt x="857" y="57"/>
                  </a:cubicBezTo>
                  <a:cubicBezTo>
                    <a:pt x="548" y="153"/>
                    <a:pt x="310" y="415"/>
                    <a:pt x="191" y="748"/>
                  </a:cubicBezTo>
                  <a:cubicBezTo>
                    <a:pt x="0" y="1319"/>
                    <a:pt x="310" y="1843"/>
                    <a:pt x="738" y="2058"/>
                  </a:cubicBezTo>
                  <a:cubicBezTo>
                    <a:pt x="476" y="2177"/>
                    <a:pt x="310" y="2415"/>
                    <a:pt x="310" y="2725"/>
                  </a:cubicBezTo>
                  <a:lnTo>
                    <a:pt x="310" y="5368"/>
                  </a:lnTo>
                  <a:lnTo>
                    <a:pt x="2096" y="5368"/>
                  </a:lnTo>
                  <a:lnTo>
                    <a:pt x="2096" y="2725"/>
                  </a:lnTo>
                  <a:cubicBezTo>
                    <a:pt x="2096" y="2415"/>
                    <a:pt x="1905" y="2153"/>
                    <a:pt x="1643" y="2058"/>
                  </a:cubicBezTo>
                  <a:cubicBezTo>
                    <a:pt x="2001" y="1891"/>
                    <a:pt x="2262" y="1534"/>
                    <a:pt x="2262" y="1081"/>
                  </a:cubicBezTo>
                  <a:cubicBezTo>
                    <a:pt x="2262" y="483"/>
                    <a:pt x="1777" y="1"/>
                    <a:pt x="12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9" name="Google Shape;4559;p57"/>
          <p:cNvGrpSpPr/>
          <p:nvPr/>
        </p:nvGrpSpPr>
        <p:grpSpPr>
          <a:xfrm>
            <a:off x="7730804" y="3563983"/>
            <a:ext cx="341809" cy="342521"/>
            <a:chOff x="7045004" y="3563983"/>
            <a:chExt cx="341809" cy="342521"/>
          </a:xfrm>
        </p:grpSpPr>
        <p:sp>
          <p:nvSpPr>
            <p:cNvPr id="4560" name="Google Shape;4560;p57"/>
            <p:cNvSpPr/>
            <p:nvPr/>
          </p:nvSpPr>
          <p:spPr>
            <a:xfrm>
              <a:off x="7132570" y="3563983"/>
              <a:ext cx="150427" cy="86170"/>
            </a:xfrm>
            <a:custGeom>
              <a:rect b="b" l="l" r="r" t="t"/>
              <a:pathLst>
                <a:path extrusionOk="0" h="2906" w="5073">
                  <a:moveTo>
                    <a:pt x="2858" y="0"/>
                  </a:moveTo>
                  <a:cubicBezTo>
                    <a:pt x="1810" y="0"/>
                    <a:pt x="858" y="262"/>
                    <a:pt x="0" y="738"/>
                  </a:cubicBezTo>
                  <a:lnTo>
                    <a:pt x="1215" y="1524"/>
                  </a:lnTo>
                  <a:lnTo>
                    <a:pt x="1239" y="2905"/>
                  </a:lnTo>
                  <a:cubicBezTo>
                    <a:pt x="1715" y="2644"/>
                    <a:pt x="2263" y="2501"/>
                    <a:pt x="2810" y="2501"/>
                  </a:cubicBezTo>
                  <a:cubicBezTo>
                    <a:pt x="3144" y="2501"/>
                    <a:pt x="3453" y="2548"/>
                    <a:pt x="3739" y="2620"/>
                  </a:cubicBezTo>
                  <a:lnTo>
                    <a:pt x="5049" y="1834"/>
                  </a:lnTo>
                  <a:lnTo>
                    <a:pt x="5073" y="453"/>
                  </a:lnTo>
                  <a:cubicBezTo>
                    <a:pt x="4406" y="143"/>
                    <a:pt x="3644" y="0"/>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57"/>
            <p:cNvSpPr/>
            <p:nvPr/>
          </p:nvSpPr>
          <p:spPr>
            <a:xfrm>
              <a:off x="7264614" y="3587973"/>
              <a:ext cx="119381" cy="146216"/>
            </a:xfrm>
            <a:custGeom>
              <a:rect b="b" l="l" r="r" t="t"/>
              <a:pathLst>
                <a:path extrusionOk="0" h="4931" w="4026">
                  <a:moveTo>
                    <a:pt x="1215" y="1"/>
                  </a:moveTo>
                  <a:lnTo>
                    <a:pt x="1215" y="1453"/>
                  </a:lnTo>
                  <a:lnTo>
                    <a:pt x="1" y="2168"/>
                  </a:lnTo>
                  <a:cubicBezTo>
                    <a:pt x="739" y="2620"/>
                    <a:pt x="1287" y="3311"/>
                    <a:pt x="1501" y="4192"/>
                  </a:cubicBezTo>
                  <a:lnTo>
                    <a:pt x="2811" y="4930"/>
                  </a:lnTo>
                  <a:lnTo>
                    <a:pt x="4025" y="4240"/>
                  </a:lnTo>
                  <a:cubicBezTo>
                    <a:pt x="3787" y="2430"/>
                    <a:pt x="2716" y="882"/>
                    <a:pt x="1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57"/>
            <p:cNvSpPr/>
            <p:nvPr/>
          </p:nvSpPr>
          <p:spPr>
            <a:xfrm>
              <a:off x="7045004" y="3599270"/>
              <a:ext cx="103843" cy="134919"/>
            </a:xfrm>
            <a:custGeom>
              <a:rect b="b" l="l" r="r" t="t"/>
              <a:pathLst>
                <a:path extrusionOk="0" h="4550" w="3502">
                  <a:moveTo>
                    <a:pt x="2263" y="1"/>
                  </a:moveTo>
                  <a:cubicBezTo>
                    <a:pt x="881" y="1049"/>
                    <a:pt x="0" y="2716"/>
                    <a:pt x="0" y="4549"/>
                  </a:cubicBezTo>
                  <a:lnTo>
                    <a:pt x="1286" y="3835"/>
                  </a:lnTo>
                  <a:lnTo>
                    <a:pt x="2501" y="4526"/>
                  </a:lnTo>
                  <a:cubicBezTo>
                    <a:pt x="2525" y="3621"/>
                    <a:pt x="2882" y="2787"/>
                    <a:pt x="3501" y="2239"/>
                  </a:cubicBezTo>
                  <a:lnTo>
                    <a:pt x="3477" y="715"/>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57"/>
            <p:cNvSpPr/>
            <p:nvPr/>
          </p:nvSpPr>
          <p:spPr>
            <a:xfrm>
              <a:off x="7148108" y="3819593"/>
              <a:ext cx="151139" cy="86911"/>
            </a:xfrm>
            <a:custGeom>
              <a:rect b="b" l="l" r="r" t="t"/>
              <a:pathLst>
                <a:path extrusionOk="0" h="2931" w="5097">
                  <a:moveTo>
                    <a:pt x="3834" y="1"/>
                  </a:moveTo>
                  <a:cubicBezTo>
                    <a:pt x="3358" y="263"/>
                    <a:pt x="2834" y="430"/>
                    <a:pt x="2263" y="430"/>
                  </a:cubicBezTo>
                  <a:cubicBezTo>
                    <a:pt x="1929" y="430"/>
                    <a:pt x="1643" y="358"/>
                    <a:pt x="1334" y="310"/>
                  </a:cubicBezTo>
                  <a:lnTo>
                    <a:pt x="24" y="1073"/>
                  </a:lnTo>
                  <a:lnTo>
                    <a:pt x="0" y="2478"/>
                  </a:lnTo>
                  <a:cubicBezTo>
                    <a:pt x="691" y="2787"/>
                    <a:pt x="1429" y="2930"/>
                    <a:pt x="2239" y="2930"/>
                  </a:cubicBezTo>
                  <a:cubicBezTo>
                    <a:pt x="3287" y="2930"/>
                    <a:pt x="4239" y="2668"/>
                    <a:pt x="5097" y="2192"/>
                  </a:cubicBezTo>
                  <a:lnTo>
                    <a:pt x="3882" y="1406"/>
                  </a:lnTo>
                  <a:lnTo>
                    <a:pt x="3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57"/>
            <p:cNvSpPr/>
            <p:nvPr/>
          </p:nvSpPr>
          <p:spPr>
            <a:xfrm>
              <a:off x="7047821" y="3736268"/>
              <a:ext cx="118669" cy="146216"/>
            </a:xfrm>
            <a:custGeom>
              <a:rect b="b" l="l" r="r" t="t"/>
              <a:pathLst>
                <a:path extrusionOk="0" h="4931" w="4002">
                  <a:moveTo>
                    <a:pt x="1215" y="1"/>
                  </a:moveTo>
                  <a:lnTo>
                    <a:pt x="1" y="668"/>
                  </a:lnTo>
                  <a:cubicBezTo>
                    <a:pt x="239" y="2501"/>
                    <a:pt x="1310" y="4049"/>
                    <a:pt x="2787" y="4930"/>
                  </a:cubicBezTo>
                  <a:lnTo>
                    <a:pt x="2787" y="3478"/>
                  </a:lnTo>
                  <a:lnTo>
                    <a:pt x="4001" y="2763"/>
                  </a:lnTo>
                  <a:cubicBezTo>
                    <a:pt x="3263" y="2311"/>
                    <a:pt x="2739" y="1596"/>
                    <a:pt x="2525" y="739"/>
                  </a:cubicBezTo>
                  <a:lnTo>
                    <a:pt x="1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57"/>
            <p:cNvSpPr/>
            <p:nvPr/>
          </p:nvSpPr>
          <p:spPr>
            <a:xfrm>
              <a:off x="7282288" y="3736268"/>
              <a:ext cx="104525" cy="134919"/>
            </a:xfrm>
            <a:custGeom>
              <a:rect b="b" l="l" r="r" t="t"/>
              <a:pathLst>
                <a:path extrusionOk="0" h="4550" w="3525">
                  <a:moveTo>
                    <a:pt x="3525" y="1"/>
                  </a:moveTo>
                  <a:lnTo>
                    <a:pt x="2239" y="715"/>
                  </a:lnTo>
                  <a:lnTo>
                    <a:pt x="1024" y="25"/>
                  </a:lnTo>
                  <a:cubicBezTo>
                    <a:pt x="976" y="906"/>
                    <a:pt x="619" y="1739"/>
                    <a:pt x="0" y="2311"/>
                  </a:cubicBezTo>
                  <a:lnTo>
                    <a:pt x="24" y="3835"/>
                  </a:lnTo>
                  <a:lnTo>
                    <a:pt x="1262" y="4549"/>
                  </a:lnTo>
                  <a:cubicBezTo>
                    <a:pt x="2620" y="3502"/>
                    <a:pt x="3525" y="1835"/>
                    <a:pt x="3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6" name="Google Shape;4566;p57"/>
          <p:cNvSpPr/>
          <p:nvPr/>
        </p:nvSpPr>
        <p:spPr>
          <a:xfrm>
            <a:off x="6992282" y="3561137"/>
            <a:ext cx="343228" cy="344651"/>
          </a:xfrm>
          <a:custGeom>
            <a:rect b="b" l="l" r="r" t="t"/>
            <a:pathLst>
              <a:path extrusionOk="0" h="11623" w="11575">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0"/>
                </a:lnTo>
                <a:lnTo>
                  <a:pt x="4763" y="9550"/>
                </a:lnTo>
                <a:cubicBezTo>
                  <a:pt x="4882" y="9884"/>
                  <a:pt x="5120" y="10122"/>
                  <a:pt x="5454" y="10241"/>
                </a:cubicBezTo>
                <a:lnTo>
                  <a:pt x="5454" y="11622"/>
                </a:lnTo>
                <a:lnTo>
                  <a:pt x="6121" y="11622"/>
                </a:lnTo>
                <a:lnTo>
                  <a:pt x="6121" y="10241"/>
                </a:lnTo>
                <a:cubicBezTo>
                  <a:pt x="6549" y="10098"/>
                  <a:pt x="6883" y="9717"/>
                  <a:pt x="6883" y="9241"/>
                </a:cubicBezTo>
                <a:cubicBezTo>
                  <a:pt x="6883" y="8765"/>
                  <a:pt x="6573" y="8360"/>
                  <a:pt x="6121" y="8217"/>
                </a:cubicBezTo>
                <a:lnTo>
                  <a:pt x="6121" y="6883"/>
                </a:lnTo>
                <a:cubicBezTo>
                  <a:pt x="6454" y="6764"/>
                  <a:pt x="6692" y="6526"/>
                  <a:pt x="6811" y="6193"/>
                </a:cubicBezTo>
                <a:lnTo>
                  <a:pt x="7669" y="6193"/>
                </a:lnTo>
                <a:lnTo>
                  <a:pt x="8478" y="7336"/>
                </a:lnTo>
                <a:lnTo>
                  <a:pt x="11574" y="7336"/>
                </a:lnTo>
                <a:lnTo>
                  <a:pt x="11574" y="4359"/>
                </a:lnTo>
                <a:lnTo>
                  <a:pt x="8454" y="4359"/>
                </a:lnTo>
                <a:lnTo>
                  <a:pt x="8454" y="4287"/>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7" name="Google Shape;4567;p57"/>
          <p:cNvGrpSpPr/>
          <p:nvPr/>
        </p:nvGrpSpPr>
        <p:grpSpPr>
          <a:xfrm>
            <a:off x="6262923" y="3585867"/>
            <a:ext cx="341125" cy="341098"/>
            <a:chOff x="5881923" y="3585867"/>
            <a:chExt cx="341125" cy="341098"/>
          </a:xfrm>
        </p:grpSpPr>
        <p:sp>
          <p:nvSpPr>
            <p:cNvPr id="4568" name="Google Shape;4568;p57"/>
            <p:cNvSpPr/>
            <p:nvPr/>
          </p:nvSpPr>
          <p:spPr>
            <a:xfrm>
              <a:off x="5881923" y="3585867"/>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57"/>
            <p:cNvSpPr/>
            <p:nvPr/>
          </p:nvSpPr>
          <p:spPr>
            <a:xfrm>
              <a:off x="5992084" y="3602799"/>
              <a:ext cx="29000" cy="79143"/>
            </a:xfrm>
            <a:custGeom>
              <a:rect b="b" l="l" r="r" t="t"/>
              <a:pathLst>
                <a:path extrusionOk="0" h="2669" w="978">
                  <a:moveTo>
                    <a:pt x="1" y="1"/>
                  </a:moveTo>
                  <a:lnTo>
                    <a:pt x="1" y="1525"/>
                  </a:lnTo>
                  <a:lnTo>
                    <a:pt x="977" y="2668"/>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57"/>
            <p:cNvSpPr/>
            <p:nvPr/>
          </p:nvSpPr>
          <p:spPr>
            <a:xfrm>
              <a:off x="6040834" y="3643068"/>
              <a:ext cx="182215" cy="55806"/>
            </a:xfrm>
            <a:custGeom>
              <a:rect b="b" l="l" r="r" t="t"/>
              <a:pathLst>
                <a:path extrusionOk="0" h="1882" w="6145">
                  <a:moveTo>
                    <a:pt x="0" y="0"/>
                  </a:moveTo>
                  <a:lnTo>
                    <a:pt x="0" y="1882"/>
                  </a:lnTo>
                  <a:lnTo>
                    <a:pt x="5406" y="1882"/>
                  </a:lnTo>
                  <a:lnTo>
                    <a:pt x="6144" y="929"/>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57"/>
            <p:cNvSpPr/>
            <p:nvPr/>
          </p:nvSpPr>
          <p:spPr>
            <a:xfrm>
              <a:off x="5992084" y="3679779"/>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57"/>
            <p:cNvSpPr/>
            <p:nvPr/>
          </p:nvSpPr>
          <p:spPr>
            <a:xfrm>
              <a:off x="5881923" y="3737691"/>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57"/>
            <p:cNvSpPr/>
            <p:nvPr/>
          </p:nvSpPr>
          <p:spPr>
            <a:xfrm>
              <a:off x="5992084" y="3755334"/>
              <a:ext cx="29000" cy="79825"/>
            </a:xfrm>
            <a:custGeom>
              <a:rect b="b" l="l" r="r" t="t"/>
              <a:pathLst>
                <a:path extrusionOk="0" h="2692" w="978">
                  <a:moveTo>
                    <a:pt x="1" y="1"/>
                  </a:moveTo>
                  <a:lnTo>
                    <a:pt x="1" y="1525"/>
                  </a:lnTo>
                  <a:lnTo>
                    <a:pt x="977" y="2692"/>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57"/>
            <p:cNvSpPr/>
            <p:nvPr/>
          </p:nvSpPr>
          <p:spPr>
            <a:xfrm>
              <a:off x="5992084" y="3831602"/>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57"/>
            <p:cNvSpPr/>
            <p:nvPr/>
          </p:nvSpPr>
          <p:spPr>
            <a:xfrm>
              <a:off x="5881923" y="3662135"/>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57"/>
            <p:cNvSpPr/>
            <p:nvPr/>
          </p:nvSpPr>
          <p:spPr>
            <a:xfrm>
              <a:off x="6040834" y="3794180"/>
              <a:ext cx="182215" cy="56518"/>
            </a:xfrm>
            <a:custGeom>
              <a:rect b="b" l="l" r="r" t="t"/>
              <a:pathLst>
                <a:path extrusionOk="0" h="1906" w="6145">
                  <a:moveTo>
                    <a:pt x="5406" y="1"/>
                  </a:moveTo>
                  <a:lnTo>
                    <a:pt x="0" y="24"/>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57"/>
            <p:cNvSpPr/>
            <p:nvPr/>
          </p:nvSpPr>
          <p:spPr>
            <a:xfrm>
              <a:off x="6040834" y="3717912"/>
              <a:ext cx="182215" cy="56518"/>
            </a:xfrm>
            <a:custGeom>
              <a:rect b="b" l="l" r="r" t="t"/>
              <a:pathLst>
                <a:path extrusionOk="0" h="1906" w="6145">
                  <a:moveTo>
                    <a:pt x="5406" y="1"/>
                  </a:moveTo>
                  <a:lnTo>
                    <a:pt x="0" y="48"/>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57"/>
            <p:cNvSpPr/>
            <p:nvPr/>
          </p:nvSpPr>
          <p:spPr>
            <a:xfrm>
              <a:off x="6040834" y="3871159"/>
              <a:ext cx="182215" cy="55806"/>
            </a:xfrm>
            <a:custGeom>
              <a:rect b="b" l="l" r="r" t="t"/>
              <a:pathLst>
                <a:path extrusionOk="0" h="1882" w="6145">
                  <a:moveTo>
                    <a:pt x="0" y="0"/>
                  </a:moveTo>
                  <a:lnTo>
                    <a:pt x="0" y="1882"/>
                  </a:lnTo>
                  <a:lnTo>
                    <a:pt x="5406" y="1882"/>
                  </a:lnTo>
                  <a:lnTo>
                    <a:pt x="6144" y="905"/>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57"/>
            <p:cNvSpPr/>
            <p:nvPr/>
          </p:nvSpPr>
          <p:spPr>
            <a:xfrm>
              <a:off x="5881923" y="3813958"/>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0" name="Google Shape;4580;p57"/>
          <p:cNvSpPr/>
          <p:nvPr/>
        </p:nvSpPr>
        <p:spPr>
          <a:xfrm>
            <a:off x="5547709" y="3563983"/>
            <a:ext cx="283211" cy="344621"/>
          </a:xfrm>
          <a:custGeom>
            <a:rect b="b" l="l" r="r" t="t"/>
            <a:pathLst>
              <a:path extrusionOk="0" h="11622" w="9551">
                <a:moveTo>
                  <a:pt x="1" y="0"/>
                </a:moveTo>
                <a:lnTo>
                  <a:pt x="1" y="667"/>
                </a:lnTo>
                <a:lnTo>
                  <a:pt x="858" y="667"/>
                </a:lnTo>
                <a:lnTo>
                  <a:pt x="858" y="1358"/>
                </a:lnTo>
                <a:lnTo>
                  <a:pt x="1" y="1358"/>
                </a:lnTo>
                <a:lnTo>
                  <a:pt x="1" y="2048"/>
                </a:lnTo>
                <a:lnTo>
                  <a:pt x="858" y="2048"/>
                </a:lnTo>
                <a:lnTo>
                  <a:pt x="858" y="2739"/>
                </a:lnTo>
                <a:lnTo>
                  <a:pt x="1" y="2739"/>
                </a:lnTo>
                <a:lnTo>
                  <a:pt x="1" y="3406"/>
                </a:lnTo>
                <a:lnTo>
                  <a:pt x="858" y="3406"/>
                </a:lnTo>
                <a:lnTo>
                  <a:pt x="858" y="4096"/>
                </a:lnTo>
                <a:lnTo>
                  <a:pt x="1" y="4096"/>
                </a:lnTo>
                <a:lnTo>
                  <a:pt x="1" y="4787"/>
                </a:lnTo>
                <a:lnTo>
                  <a:pt x="858" y="4787"/>
                </a:lnTo>
                <a:lnTo>
                  <a:pt x="858" y="5477"/>
                </a:lnTo>
                <a:lnTo>
                  <a:pt x="1" y="5477"/>
                </a:lnTo>
                <a:lnTo>
                  <a:pt x="1" y="6144"/>
                </a:lnTo>
                <a:lnTo>
                  <a:pt x="858" y="6144"/>
                </a:lnTo>
                <a:lnTo>
                  <a:pt x="858" y="6835"/>
                </a:lnTo>
                <a:lnTo>
                  <a:pt x="1" y="6835"/>
                </a:lnTo>
                <a:lnTo>
                  <a:pt x="1" y="7525"/>
                </a:lnTo>
                <a:lnTo>
                  <a:pt x="858" y="7525"/>
                </a:lnTo>
                <a:lnTo>
                  <a:pt x="858" y="8216"/>
                </a:lnTo>
                <a:lnTo>
                  <a:pt x="1" y="8216"/>
                </a:lnTo>
                <a:lnTo>
                  <a:pt x="1" y="8883"/>
                </a:lnTo>
                <a:lnTo>
                  <a:pt x="858" y="8883"/>
                </a:lnTo>
                <a:lnTo>
                  <a:pt x="858" y="9573"/>
                </a:lnTo>
                <a:lnTo>
                  <a:pt x="1" y="9573"/>
                </a:lnTo>
                <a:lnTo>
                  <a:pt x="1" y="10264"/>
                </a:lnTo>
                <a:lnTo>
                  <a:pt x="858" y="10264"/>
                </a:lnTo>
                <a:lnTo>
                  <a:pt x="858" y="10955"/>
                </a:lnTo>
                <a:lnTo>
                  <a:pt x="1" y="10955"/>
                </a:lnTo>
                <a:lnTo>
                  <a:pt x="1" y="11622"/>
                </a:lnTo>
                <a:lnTo>
                  <a:pt x="1525" y="11622"/>
                </a:lnTo>
                <a:lnTo>
                  <a:pt x="1525" y="10145"/>
                </a:lnTo>
                <a:lnTo>
                  <a:pt x="9550" y="10145"/>
                </a:lnTo>
                <a:lnTo>
                  <a:pt x="9550" y="7883"/>
                </a:lnTo>
                <a:lnTo>
                  <a:pt x="1525" y="7883"/>
                </a:lnTo>
                <a:lnTo>
                  <a:pt x="1525" y="6835"/>
                </a:lnTo>
                <a:lnTo>
                  <a:pt x="8907" y="6835"/>
                </a:lnTo>
                <a:lnTo>
                  <a:pt x="8907" y="4692"/>
                </a:lnTo>
                <a:lnTo>
                  <a:pt x="1525" y="4692"/>
                </a:lnTo>
                <a:lnTo>
                  <a:pt x="1525" y="3620"/>
                </a:lnTo>
                <a:lnTo>
                  <a:pt x="8217" y="3620"/>
                </a:lnTo>
                <a:lnTo>
                  <a:pt x="8217" y="1477"/>
                </a:lnTo>
                <a:lnTo>
                  <a:pt x="1525" y="1477"/>
                </a:lnTo>
                <a:lnTo>
                  <a:pt x="1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1" name="Google Shape;4581;p57"/>
          <p:cNvGrpSpPr/>
          <p:nvPr/>
        </p:nvGrpSpPr>
        <p:grpSpPr>
          <a:xfrm>
            <a:off x="4781639" y="3605646"/>
            <a:ext cx="341122" cy="282472"/>
            <a:chOff x="4705439" y="3605646"/>
            <a:chExt cx="341122" cy="282472"/>
          </a:xfrm>
        </p:grpSpPr>
        <p:sp>
          <p:nvSpPr>
            <p:cNvPr id="4582" name="Google Shape;4582;p57"/>
            <p:cNvSpPr/>
            <p:nvPr/>
          </p:nvSpPr>
          <p:spPr>
            <a:xfrm>
              <a:off x="4705439" y="3712278"/>
              <a:ext cx="341122" cy="175839"/>
            </a:xfrm>
            <a:custGeom>
              <a:rect b="b" l="l" r="r" t="t"/>
              <a:pathLst>
                <a:path extrusionOk="0" h="5930" w="11504">
                  <a:moveTo>
                    <a:pt x="8979" y="0"/>
                  </a:moveTo>
                  <a:lnTo>
                    <a:pt x="7907" y="977"/>
                  </a:lnTo>
                  <a:lnTo>
                    <a:pt x="7907" y="5239"/>
                  </a:lnTo>
                  <a:lnTo>
                    <a:pt x="6860" y="5239"/>
                  </a:lnTo>
                  <a:lnTo>
                    <a:pt x="6860" y="1667"/>
                  </a:lnTo>
                  <a:lnTo>
                    <a:pt x="5788" y="691"/>
                  </a:lnTo>
                  <a:lnTo>
                    <a:pt x="4716" y="1667"/>
                  </a:lnTo>
                  <a:lnTo>
                    <a:pt x="4716" y="5239"/>
                  </a:lnTo>
                  <a:lnTo>
                    <a:pt x="3645" y="5239"/>
                  </a:lnTo>
                  <a:lnTo>
                    <a:pt x="3645" y="2310"/>
                  </a:lnTo>
                  <a:lnTo>
                    <a:pt x="2573" y="1334"/>
                  </a:lnTo>
                  <a:lnTo>
                    <a:pt x="1501" y="2310"/>
                  </a:lnTo>
                  <a:lnTo>
                    <a:pt x="1501" y="5239"/>
                  </a:lnTo>
                  <a:lnTo>
                    <a:pt x="1" y="5239"/>
                  </a:lnTo>
                  <a:lnTo>
                    <a:pt x="1" y="5930"/>
                  </a:lnTo>
                  <a:lnTo>
                    <a:pt x="11503" y="5930"/>
                  </a:lnTo>
                  <a:lnTo>
                    <a:pt x="11503" y="5239"/>
                  </a:lnTo>
                  <a:lnTo>
                    <a:pt x="10051" y="5239"/>
                  </a:lnTo>
                  <a:lnTo>
                    <a:pt x="10051" y="977"/>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57"/>
            <p:cNvSpPr/>
            <p:nvPr/>
          </p:nvSpPr>
          <p:spPr>
            <a:xfrm>
              <a:off x="4749949" y="369884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57"/>
            <p:cNvSpPr/>
            <p:nvPr/>
          </p:nvSpPr>
          <p:spPr>
            <a:xfrm>
              <a:off x="4749949" y="364588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57"/>
            <p:cNvSpPr/>
            <p:nvPr/>
          </p:nvSpPr>
          <p:spPr>
            <a:xfrm>
              <a:off x="4845283" y="3678385"/>
              <a:ext cx="63575" cy="56518"/>
            </a:xfrm>
            <a:custGeom>
              <a:rect b="b" l="l" r="r" t="t"/>
              <a:pathLst>
                <a:path extrusionOk="0" h="1906" w="2144">
                  <a:moveTo>
                    <a:pt x="1072" y="0"/>
                  </a:moveTo>
                  <a:lnTo>
                    <a:pt x="0" y="1000"/>
                  </a:lnTo>
                  <a:lnTo>
                    <a:pt x="0" y="1905"/>
                  </a:lnTo>
                  <a:lnTo>
                    <a:pt x="1072" y="929"/>
                  </a:lnTo>
                  <a:lnTo>
                    <a:pt x="2144" y="1905"/>
                  </a:lnTo>
                  <a:lnTo>
                    <a:pt x="2144"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57"/>
            <p:cNvSpPr/>
            <p:nvPr/>
          </p:nvSpPr>
          <p:spPr>
            <a:xfrm>
              <a:off x="4845283" y="3625395"/>
              <a:ext cx="63575" cy="56547"/>
            </a:xfrm>
            <a:custGeom>
              <a:rect b="b" l="l" r="r" t="t"/>
              <a:pathLst>
                <a:path extrusionOk="0" h="1907" w="2144">
                  <a:moveTo>
                    <a:pt x="1072" y="1"/>
                  </a:moveTo>
                  <a:lnTo>
                    <a:pt x="0" y="1001"/>
                  </a:lnTo>
                  <a:lnTo>
                    <a:pt x="0" y="1906"/>
                  </a:lnTo>
                  <a:lnTo>
                    <a:pt x="1072" y="930"/>
                  </a:lnTo>
                  <a:lnTo>
                    <a:pt x="2144" y="1906"/>
                  </a:lnTo>
                  <a:lnTo>
                    <a:pt x="2144" y="1001"/>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57"/>
            <p:cNvSpPr/>
            <p:nvPr/>
          </p:nvSpPr>
          <p:spPr>
            <a:xfrm>
              <a:off x="4939906" y="3659318"/>
              <a:ext cx="63575" cy="56518"/>
            </a:xfrm>
            <a:custGeom>
              <a:rect b="b" l="l" r="r" t="t"/>
              <a:pathLst>
                <a:path extrusionOk="0" h="1906" w="2144">
                  <a:moveTo>
                    <a:pt x="1072" y="0"/>
                  </a:moveTo>
                  <a:lnTo>
                    <a:pt x="0" y="976"/>
                  </a:lnTo>
                  <a:lnTo>
                    <a:pt x="0" y="1905"/>
                  </a:lnTo>
                  <a:lnTo>
                    <a:pt x="1072" y="929"/>
                  </a:lnTo>
                  <a:lnTo>
                    <a:pt x="2144" y="1905"/>
                  </a:lnTo>
                  <a:lnTo>
                    <a:pt x="2144" y="976"/>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57"/>
            <p:cNvSpPr/>
            <p:nvPr/>
          </p:nvSpPr>
          <p:spPr>
            <a:xfrm>
              <a:off x="4939906" y="3605646"/>
              <a:ext cx="63575" cy="56518"/>
            </a:xfrm>
            <a:custGeom>
              <a:rect b="b" l="l" r="r" t="t"/>
              <a:pathLst>
                <a:path extrusionOk="0" h="1906" w="2144">
                  <a:moveTo>
                    <a:pt x="1072" y="0"/>
                  </a:moveTo>
                  <a:lnTo>
                    <a:pt x="0" y="977"/>
                  </a:lnTo>
                  <a:lnTo>
                    <a:pt x="0" y="1905"/>
                  </a:lnTo>
                  <a:lnTo>
                    <a:pt x="1072" y="905"/>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9" name="Google Shape;4589;p57"/>
          <p:cNvSpPr/>
          <p:nvPr/>
        </p:nvSpPr>
        <p:spPr>
          <a:xfrm>
            <a:off x="4042436" y="3589337"/>
            <a:ext cx="342516" cy="291010"/>
          </a:xfrm>
          <a:custGeom>
            <a:rect b="b" l="l" r="r" t="t"/>
            <a:pathLst>
              <a:path extrusionOk="0" h="9814" w="11551">
                <a:moveTo>
                  <a:pt x="3334" y="4313"/>
                </a:moveTo>
                <a:cubicBezTo>
                  <a:pt x="3406" y="4384"/>
                  <a:pt x="3477" y="4408"/>
                  <a:pt x="3572" y="4432"/>
                </a:cubicBezTo>
                <a:lnTo>
                  <a:pt x="3572" y="9147"/>
                </a:lnTo>
                <a:lnTo>
                  <a:pt x="1429" y="9147"/>
                </a:lnTo>
                <a:lnTo>
                  <a:pt x="1429" y="8457"/>
                </a:lnTo>
                <a:cubicBezTo>
                  <a:pt x="1858" y="8314"/>
                  <a:pt x="2143" y="7933"/>
                  <a:pt x="2143" y="7456"/>
                </a:cubicBezTo>
                <a:cubicBezTo>
                  <a:pt x="2143" y="7147"/>
                  <a:pt x="2024" y="6885"/>
                  <a:pt x="1810" y="6670"/>
                </a:cubicBezTo>
                <a:lnTo>
                  <a:pt x="3334" y="4313"/>
                </a:lnTo>
                <a:close/>
                <a:moveTo>
                  <a:pt x="4501" y="4289"/>
                </a:moveTo>
                <a:lnTo>
                  <a:pt x="5859" y="5861"/>
                </a:lnTo>
                <a:cubicBezTo>
                  <a:pt x="5787" y="6027"/>
                  <a:pt x="5739" y="6170"/>
                  <a:pt x="5739" y="6337"/>
                </a:cubicBezTo>
                <a:cubicBezTo>
                  <a:pt x="5739" y="6813"/>
                  <a:pt x="6049" y="7218"/>
                  <a:pt x="6501" y="7361"/>
                </a:cubicBezTo>
                <a:lnTo>
                  <a:pt x="6501" y="9147"/>
                </a:lnTo>
                <a:lnTo>
                  <a:pt x="4263" y="9147"/>
                </a:lnTo>
                <a:lnTo>
                  <a:pt x="4263" y="4432"/>
                </a:lnTo>
                <a:lnTo>
                  <a:pt x="4239" y="4432"/>
                </a:lnTo>
                <a:cubicBezTo>
                  <a:pt x="4311" y="4408"/>
                  <a:pt x="4430" y="4360"/>
                  <a:pt x="4501" y="4289"/>
                </a:cubicBezTo>
                <a:close/>
                <a:moveTo>
                  <a:pt x="9288" y="3217"/>
                </a:moveTo>
                <a:cubicBezTo>
                  <a:pt x="9383" y="3241"/>
                  <a:pt x="9478" y="3241"/>
                  <a:pt x="9526" y="3289"/>
                </a:cubicBezTo>
                <a:lnTo>
                  <a:pt x="9526" y="9147"/>
                </a:lnTo>
                <a:lnTo>
                  <a:pt x="7144" y="9147"/>
                </a:lnTo>
                <a:lnTo>
                  <a:pt x="7144" y="7361"/>
                </a:lnTo>
                <a:cubicBezTo>
                  <a:pt x="7573" y="7218"/>
                  <a:pt x="7883" y="6813"/>
                  <a:pt x="7883" y="6337"/>
                </a:cubicBezTo>
                <a:cubicBezTo>
                  <a:pt x="7883" y="6099"/>
                  <a:pt x="7811" y="5861"/>
                  <a:pt x="7645" y="5694"/>
                </a:cubicBezTo>
                <a:lnTo>
                  <a:pt x="9288" y="3217"/>
                </a:lnTo>
                <a:close/>
                <a:moveTo>
                  <a:pt x="9894" y="0"/>
                </a:moveTo>
                <a:cubicBezTo>
                  <a:pt x="8980" y="0"/>
                  <a:pt x="8240" y="745"/>
                  <a:pt x="8240" y="1646"/>
                </a:cubicBezTo>
                <a:cubicBezTo>
                  <a:pt x="8240" y="2122"/>
                  <a:pt x="8454" y="2527"/>
                  <a:pt x="8764" y="2836"/>
                </a:cubicBezTo>
                <a:lnTo>
                  <a:pt x="7121" y="5313"/>
                </a:lnTo>
                <a:cubicBezTo>
                  <a:pt x="7025" y="5265"/>
                  <a:pt x="6930" y="5265"/>
                  <a:pt x="6859" y="5265"/>
                </a:cubicBezTo>
                <a:cubicBezTo>
                  <a:pt x="6668" y="5265"/>
                  <a:pt x="6525" y="5313"/>
                  <a:pt x="6382" y="5384"/>
                </a:cubicBezTo>
                <a:lnTo>
                  <a:pt x="4954" y="3717"/>
                </a:lnTo>
                <a:cubicBezTo>
                  <a:pt x="4977" y="3598"/>
                  <a:pt x="5001" y="3456"/>
                  <a:pt x="4977" y="3313"/>
                </a:cubicBezTo>
                <a:cubicBezTo>
                  <a:pt x="4906" y="2789"/>
                  <a:pt x="4501" y="2384"/>
                  <a:pt x="4001" y="2360"/>
                </a:cubicBezTo>
                <a:cubicBezTo>
                  <a:pt x="3971" y="2358"/>
                  <a:pt x="3942" y="2357"/>
                  <a:pt x="3913" y="2357"/>
                </a:cubicBezTo>
                <a:cubicBezTo>
                  <a:pt x="3313" y="2357"/>
                  <a:pt x="2858" y="2818"/>
                  <a:pt x="2858" y="3432"/>
                </a:cubicBezTo>
                <a:cubicBezTo>
                  <a:pt x="2858" y="3551"/>
                  <a:pt x="2882" y="3670"/>
                  <a:pt x="2906" y="3765"/>
                </a:cubicBezTo>
                <a:lnTo>
                  <a:pt x="1191" y="6385"/>
                </a:lnTo>
                <a:lnTo>
                  <a:pt x="1072" y="6385"/>
                </a:lnTo>
                <a:cubicBezTo>
                  <a:pt x="476" y="6385"/>
                  <a:pt x="0" y="6861"/>
                  <a:pt x="0" y="7456"/>
                </a:cubicBezTo>
                <a:cubicBezTo>
                  <a:pt x="0" y="7933"/>
                  <a:pt x="310" y="8314"/>
                  <a:pt x="738" y="8457"/>
                </a:cubicBezTo>
                <a:lnTo>
                  <a:pt x="738" y="9147"/>
                </a:lnTo>
                <a:lnTo>
                  <a:pt x="0" y="9147"/>
                </a:lnTo>
                <a:lnTo>
                  <a:pt x="0" y="9814"/>
                </a:lnTo>
                <a:lnTo>
                  <a:pt x="11503" y="9814"/>
                </a:lnTo>
                <a:lnTo>
                  <a:pt x="11503" y="9147"/>
                </a:lnTo>
                <a:lnTo>
                  <a:pt x="10193" y="9147"/>
                </a:lnTo>
                <a:lnTo>
                  <a:pt x="10193" y="3289"/>
                </a:lnTo>
                <a:lnTo>
                  <a:pt x="10217" y="3289"/>
                </a:lnTo>
                <a:cubicBezTo>
                  <a:pt x="10979" y="3122"/>
                  <a:pt x="11550" y="2408"/>
                  <a:pt x="11526" y="1574"/>
                </a:cubicBezTo>
                <a:cubicBezTo>
                  <a:pt x="11503" y="741"/>
                  <a:pt x="10812" y="74"/>
                  <a:pt x="9978" y="2"/>
                </a:cubicBezTo>
                <a:cubicBezTo>
                  <a:pt x="9950" y="1"/>
                  <a:pt x="9922" y="0"/>
                  <a:pt x="9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90" name="Google Shape;4590;p57"/>
          <p:cNvGrpSpPr/>
          <p:nvPr/>
        </p:nvGrpSpPr>
        <p:grpSpPr>
          <a:xfrm>
            <a:off x="3346970" y="3574570"/>
            <a:ext cx="194224" cy="340385"/>
            <a:chOff x="3575570" y="3574570"/>
            <a:chExt cx="194224" cy="340385"/>
          </a:xfrm>
        </p:grpSpPr>
        <p:sp>
          <p:nvSpPr>
            <p:cNvPr id="4591" name="Google Shape;4591;p57"/>
            <p:cNvSpPr/>
            <p:nvPr/>
          </p:nvSpPr>
          <p:spPr>
            <a:xfrm>
              <a:off x="3575570" y="3677673"/>
              <a:ext cx="194224" cy="80536"/>
            </a:xfrm>
            <a:custGeom>
              <a:rect b="b" l="l" r="r" t="t"/>
              <a:pathLst>
                <a:path extrusionOk="0" h="2716" w="6550">
                  <a:moveTo>
                    <a:pt x="1739" y="0"/>
                  </a:moveTo>
                  <a:lnTo>
                    <a:pt x="1" y="929"/>
                  </a:lnTo>
                  <a:lnTo>
                    <a:pt x="3287" y="2715"/>
                  </a:lnTo>
                  <a:lnTo>
                    <a:pt x="6550" y="929"/>
                  </a:lnTo>
                  <a:lnTo>
                    <a:pt x="4835" y="0"/>
                  </a:lnTo>
                  <a:lnTo>
                    <a:pt x="3287" y="858"/>
                  </a:lnTo>
                  <a:lnTo>
                    <a:pt x="1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57"/>
            <p:cNvSpPr/>
            <p:nvPr/>
          </p:nvSpPr>
          <p:spPr>
            <a:xfrm>
              <a:off x="3575570" y="3574570"/>
              <a:ext cx="194224" cy="105948"/>
            </a:xfrm>
            <a:custGeom>
              <a:rect b="b" l="l" r="r" t="t"/>
              <a:pathLst>
                <a:path extrusionOk="0" h="3573" w="6550">
                  <a:moveTo>
                    <a:pt x="3287" y="0"/>
                  </a:moveTo>
                  <a:lnTo>
                    <a:pt x="1" y="1786"/>
                  </a:lnTo>
                  <a:lnTo>
                    <a:pt x="3287" y="3572"/>
                  </a:lnTo>
                  <a:lnTo>
                    <a:pt x="6550" y="1786"/>
                  </a:lnTo>
                  <a:lnTo>
                    <a:pt x="3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57"/>
            <p:cNvSpPr/>
            <p:nvPr/>
          </p:nvSpPr>
          <p:spPr>
            <a:xfrm>
              <a:off x="3575570" y="3835130"/>
              <a:ext cx="194224" cy="79825"/>
            </a:xfrm>
            <a:custGeom>
              <a:rect b="b" l="l" r="r" t="t"/>
              <a:pathLst>
                <a:path extrusionOk="0" h="2692" w="6550">
                  <a:moveTo>
                    <a:pt x="1739" y="1"/>
                  </a:moveTo>
                  <a:lnTo>
                    <a:pt x="1" y="906"/>
                  </a:lnTo>
                  <a:lnTo>
                    <a:pt x="3287" y="2692"/>
                  </a:lnTo>
                  <a:lnTo>
                    <a:pt x="6550" y="906"/>
                  </a:lnTo>
                  <a:lnTo>
                    <a:pt x="4835" y="1"/>
                  </a:lnTo>
                  <a:lnTo>
                    <a:pt x="3287" y="858"/>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57"/>
            <p:cNvSpPr/>
            <p:nvPr/>
          </p:nvSpPr>
          <p:spPr>
            <a:xfrm>
              <a:off x="3575570" y="3756046"/>
              <a:ext cx="194224" cy="80536"/>
            </a:xfrm>
            <a:custGeom>
              <a:rect b="b" l="l" r="r" t="t"/>
              <a:pathLst>
                <a:path extrusionOk="0" h="2716" w="6550">
                  <a:moveTo>
                    <a:pt x="1739" y="1"/>
                  </a:moveTo>
                  <a:lnTo>
                    <a:pt x="1" y="929"/>
                  </a:lnTo>
                  <a:lnTo>
                    <a:pt x="3287" y="2715"/>
                  </a:lnTo>
                  <a:lnTo>
                    <a:pt x="6550" y="929"/>
                  </a:lnTo>
                  <a:lnTo>
                    <a:pt x="4835" y="1"/>
                  </a:lnTo>
                  <a:lnTo>
                    <a:pt x="3287" y="882"/>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5" name="Google Shape;4595;p57"/>
          <p:cNvGrpSpPr/>
          <p:nvPr/>
        </p:nvGrpSpPr>
        <p:grpSpPr>
          <a:xfrm>
            <a:off x="2569603" y="3575963"/>
            <a:ext cx="341127" cy="341838"/>
            <a:chOff x="2950603" y="3575963"/>
            <a:chExt cx="341127" cy="341838"/>
          </a:xfrm>
        </p:grpSpPr>
        <p:sp>
          <p:nvSpPr>
            <p:cNvPr id="4596" name="Google Shape;4596;p57"/>
            <p:cNvSpPr/>
            <p:nvPr/>
          </p:nvSpPr>
          <p:spPr>
            <a:xfrm>
              <a:off x="2976757" y="3719988"/>
              <a:ext cx="44508" cy="84094"/>
            </a:xfrm>
            <a:custGeom>
              <a:rect b="b" l="l" r="r" t="t"/>
              <a:pathLst>
                <a:path extrusionOk="0" h="2836" w="1501">
                  <a:moveTo>
                    <a:pt x="755" y="1"/>
                  </a:moveTo>
                  <a:cubicBezTo>
                    <a:pt x="742" y="1"/>
                    <a:pt x="728" y="1"/>
                    <a:pt x="715" y="2"/>
                  </a:cubicBezTo>
                  <a:cubicBezTo>
                    <a:pt x="310" y="26"/>
                    <a:pt x="0" y="359"/>
                    <a:pt x="0" y="740"/>
                  </a:cubicBezTo>
                  <a:lnTo>
                    <a:pt x="0" y="2812"/>
                  </a:lnTo>
                  <a:cubicBezTo>
                    <a:pt x="238" y="2717"/>
                    <a:pt x="476" y="2693"/>
                    <a:pt x="738" y="2693"/>
                  </a:cubicBezTo>
                  <a:cubicBezTo>
                    <a:pt x="1024" y="2717"/>
                    <a:pt x="1262" y="2741"/>
                    <a:pt x="1500" y="2836"/>
                  </a:cubicBezTo>
                  <a:lnTo>
                    <a:pt x="1500" y="788"/>
                  </a:lnTo>
                  <a:cubicBezTo>
                    <a:pt x="1500" y="350"/>
                    <a:pt x="1165" y="1"/>
                    <a:pt x="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57"/>
            <p:cNvSpPr/>
            <p:nvPr/>
          </p:nvSpPr>
          <p:spPr>
            <a:xfrm>
              <a:off x="2976046" y="3575963"/>
              <a:ext cx="45220" cy="129967"/>
            </a:xfrm>
            <a:custGeom>
              <a:rect b="b" l="l" r="r" t="t"/>
              <a:pathLst>
                <a:path extrusionOk="0" h="4383" w="1525">
                  <a:moveTo>
                    <a:pt x="0" y="1"/>
                  </a:moveTo>
                  <a:lnTo>
                    <a:pt x="0" y="4383"/>
                  </a:lnTo>
                  <a:cubicBezTo>
                    <a:pt x="215" y="4240"/>
                    <a:pt x="500" y="4168"/>
                    <a:pt x="762" y="4168"/>
                  </a:cubicBezTo>
                  <a:cubicBezTo>
                    <a:pt x="1048" y="4168"/>
                    <a:pt x="1334" y="4264"/>
                    <a:pt x="1524" y="4383"/>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57"/>
            <p:cNvSpPr/>
            <p:nvPr/>
          </p:nvSpPr>
          <p:spPr>
            <a:xfrm>
              <a:off x="2950603"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57"/>
            <p:cNvSpPr/>
            <p:nvPr/>
          </p:nvSpPr>
          <p:spPr>
            <a:xfrm>
              <a:off x="3072774" y="3820304"/>
              <a:ext cx="96786" cy="97497"/>
            </a:xfrm>
            <a:custGeom>
              <a:rect b="b" l="l" r="r" t="t"/>
              <a:pathLst>
                <a:path extrusionOk="0" h="3288" w="3264">
                  <a:moveTo>
                    <a:pt x="1644" y="1"/>
                  </a:moveTo>
                  <a:cubicBezTo>
                    <a:pt x="739" y="1"/>
                    <a:pt x="1" y="739"/>
                    <a:pt x="1" y="1644"/>
                  </a:cubicBezTo>
                  <a:cubicBezTo>
                    <a:pt x="1" y="2549"/>
                    <a:pt x="739" y="3287"/>
                    <a:pt x="1644" y="3287"/>
                  </a:cubicBezTo>
                  <a:cubicBezTo>
                    <a:pt x="2525" y="3287"/>
                    <a:pt x="3263" y="2549"/>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57"/>
            <p:cNvSpPr/>
            <p:nvPr/>
          </p:nvSpPr>
          <p:spPr>
            <a:xfrm>
              <a:off x="3098928" y="3575963"/>
              <a:ext cx="45220" cy="41009"/>
            </a:xfrm>
            <a:custGeom>
              <a:rect b="b" l="l" r="r" t="t"/>
              <a:pathLst>
                <a:path extrusionOk="0" h="1383" w="1525">
                  <a:moveTo>
                    <a:pt x="0" y="1"/>
                  </a:moveTo>
                  <a:lnTo>
                    <a:pt x="0" y="1382"/>
                  </a:lnTo>
                  <a:cubicBezTo>
                    <a:pt x="214" y="1239"/>
                    <a:pt x="476" y="1168"/>
                    <a:pt x="762" y="1168"/>
                  </a:cubicBezTo>
                  <a:cubicBezTo>
                    <a:pt x="1048" y="1168"/>
                    <a:pt x="1286" y="1263"/>
                    <a:pt x="1524" y="1382"/>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57"/>
            <p:cNvSpPr/>
            <p:nvPr/>
          </p:nvSpPr>
          <p:spPr>
            <a:xfrm>
              <a:off x="3098928" y="3631029"/>
              <a:ext cx="45220" cy="173052"/>
            </a:xfrm>
            <a:custGeom>
              <a:rect b="b" l="l" r="r" t="t"/>
              <a:pathLst>
                <a:path extrusionOk="0" h="5836" w="1525">
                  <a:moveTo>
                    <a:pt x="757" y="0"/>
                  </a:moveTo>
                  <a:cubicBezTo>
                    <a:pt x="743" y="0"/>
                    <a:pt x="729" y="1"/>
                    <a:pt x="714" y="1"/>
                  </a:cubicBezTo>
                  <a:cubicBezTo>
                    <a:pt x="333" y="25"/>
                    <a:pt x="0" y="359"/>
                    <a:pt x="0" y="740"/>
                  </a:cubicBezTo>
                  <a:lnTo>
                    <a:pt x="0" y="5812"/>
                  </a:lnTo>
                  <a:cubicBezTo>
                    <a:pt x="238" y="5717"/>
                    <a:pt x="476" y="5693"/>
                    <a:pt x="762" y="5693"/>
                  </a:cubicBezTo>
                  <a:cubicBezTo>
                    <a:pt x="1024" y="5693"/>
                    <a:pt x="1286" y="5741"/>
                    <a:pt x="1524" y="5836"/>
                  </a:cubicBezTo>
                  <a:lnTo>
                    <a:pt x="1524" y="764"/>
                  </a:lnTo>
                  <a:cubicBezTo>
                    <a:pt x="1524" y="348"/>
                    <a:pt x="1189" y="0"/>
                    <a:pt x="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57"/>
            <p:cNvSpPr/>
            <p:nvPr/>
          </p:nvSpPr>
          <p:spPr>
            <a:xfrm>
              <a:off x="3194232"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57"/>
            <p:cNvSpPr/>
            <p:nvPr/>
          </p:nvSpPr>
          <p:spPr>
            <a:xfrm>
              <a:off x="3220386" y="3575963"/>
              <a:ext cx="44508" cy="86200"/>
            </a:xfrm>
            <a:custGeom>
              <a:rect b="b" l="l" r="r" t="t"/>
              <a:pathLst>
                <a:path extrusionOk="0" h="2907" w="1501">
                  <a:moveTo>
                    <a:pt x="0" y="1"/>
                  </a:moveTo>
                  <a:lnTo>
                    <a:pt x="0" y="2906"/>
                  </a:lnTo>
                  <a:cubicBezTo>
                    <a:pt x="191" y="2740"/>
                    <a:pt x="476" y="2692"/>
                    <a:pt x="738" y="2692"/>
                  </a:cubicBezTo>
                  <a:cubicBezTo>
                    <a:pt x="1000" y="2692"/>
                    <a:pt x="1310" y="2740"/>
                    <a:pt x="1500" y="2906"/>
                  </a:cubicBezTo>
                  <a:lnTo>
                    <a:pt x="15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57"/>
            <p:cNvSpPr/>
            <p:nvPr/>
          </p:nvSpPr>
          <p:spPr>
            <a:xfrm>
              <a:off x="3220386" y="3676131"/>
              <a:ext cx="44508" cy="127951"/>
            </a:xfrm>
            <a:custGeom>
              <a:rect b="b" l="l" r="r" t="t"/>
              <a:pathLst>
                <a:path extrusionOk="0" h="4315" w="1501">
                  <a:moveTo>
                    <a:pt x="791" y="0"/>
                  </a:moveTo>
                  <a:cubicBezTo>
                    <a:pt x="766" y="0"/>
                    <a:pt x="740" y="2"/>
                    <a:pt x="715" y="5"/>
                  </a:cubicBezTo>
                  <a:cubicBezTo>
                    <a:pt x="310" y="28"/>
                    <a:pt x="0" y="362"/>
                    <a:pt x="0" y="743"/>
                  </a:cubicBezTo>
                  <a:lnTo>
                    <a:pt x="0" y="4315"/>
                  </a:lnTo>
                  <a:cubicBezTo>
                    <a:pt x="238" y="4220"/>
                    <a:pt x="500" y="4196"/>
                    <a:pt x="762" y="4196"/>
                  </a:cubicBezTo>
                  <a:cubicBezTo>
                    <a:pt x="1024" y="4196"/>
                    <a:pt x="1262" y="4220"/>
                    <a:pt x="1500" y="4315"/>
                  </a:cubicBezTo>
                  <a:lnTo>
                    <a:pt x="1500" y="767"/>
                  </a:lnTo>
                  <a:cubicBezTo>
                    <a:pt x="1500" y="341"/>
                    <a:pt x="1185" y="0"/>
                    <a:pt x="7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5" name="Google Shape;4605;p57"/>
          <p:cNvSpPr/>
          <p:nvPr/>
        </p:nvSpPr>
        <p:spPr>
          <a:xfrm>
            <a:off x="1816967" y="3553368"/>
            <a:ext cx="341122" cy="341834"/>
          </a:xfrm>
          <a:custGeom>
            <a:rect b="b" l="l" r="r" t="t"/>
            <a:pathLst>
              <a:path extrusionOk="0" h="11528" w="11504">
                <a:moveTo>
                  <a:pt x="1" y="1"/>
                </a:moveTo>
                <a:lnTo>
                  <a:pt x="1" y="6097"/>
                </a:lnTo>
                <a:lnTo>
                  <a:pt x="5287" y="6097"/>
                </a:lnTo>
                <a:lnTo>
                  <a:pt x="5287" y="8907"/>
                </a:lnTo>
                <a:lnTo>
                  <a:pt x="6312" y="8907"/>
                </a:lnTo>
                <a:lnTo>
                  <a:pt x="6312" y="6097"/>
                </a:lnTo>
                <a:lnTo>
                  <a:pt x="7002" y="6097"/>
                </a:lnTo>
                <a:lnTo>
                  <a:pt x="7002" y="10527"/>
                </a:lnTo>
                <a:lnTo>
                  <a:pt x="8050" y="10527"/>
                </a:lnTo>
                <a:lnTo>
                  <a:pt x="8050" y="6097"/>
                </a:lnTo>
                <a:lnTo>
                  <a:pt x="8741" y="6097"/>
                </a:lnTo>
                <a:lnTo>
                  <a:pt x="8741" y="9693"/>
                </a:lnTo>
                <a:lnTo>
                  <a:pt x="9765" y="9693"/>
                </a:lnTo>
                <a:lnTo>
                  <a:pt x="9765" y="6097"/>
                </a:lnTo>
                <a:lnTo>
                  <a:pt x="10455" y="6097"/>
                </a:lnTo>
                <a:lnTo>
                  <a:pt x="10455" y="11527"/>
                </a:lnTo>
                <a:lnTo>
                  <a:pt x="11503" y="11527"/>
                </a:lnTo>
                <a:lnTo>
                  <a:pt x="11503" y="5407"/>
                </a:lnTo>
                <a:lnTo>
                  <a:pt x="6312" y="5407"/>
                </a:lnTo>
                <a:lnTo>
                  <a:pt x="6312" y="2620"/>
                </a:lnTo>
                <a:lnTo>
                  <a:pt x="5240" y="2620"/>
                </a:lnTo>
                <a:lnTo>
                  <a:pt x="5240" y="5407"/>
                </a:lnTo>
                <a:lnTo>
                  <a:pt x="4573" y="5407"/>
                </a:lnTo>
                <a:lnTo>
                  <a:pt x="4573" y="977"/>
                </a:lnTo>
                <a:lnTo>
                  <a:pt x="3501" y="977"/>
                </a:lnTo>
                <a:lnTo>
                  <a:pt x="3501" y="5407"/>
                </a:lnTo>
                <a:lnTo>
                  <a:pt x="2835" y="5407"/>
                </a:lnTo>
                <a:lnTo>
                  <a:pt x="2835" y="1811"/>
                </a:lnTo>
                <a:lnTo>
                  <a:pt x="1763" y="1811"/>
                </a:lnTo>
                <a:lnTo>
                  <a:pt x="1763" y="5407"/>
                </a:lnTo>
                <a:lnTo>
                  <a:pt x="1072" y="540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6" name="Google Shape;4606;p57"/>
          <p:cNvGrpSpPr/>
          <p:nvPr/>
        </p:nvGrpSpPr>
        <p:grpSpPr>
          <a:xfrm>
            <a:off x="1073493" y="3649414"/>
            <a:ext cx="340415" cy="187169"/>
            <a:chOff x="1759293" y="3649414"/>
            <a:chExt cx="340415" cy="187169"/>
          </a:xfrm>
        </p:grpSpPr>
        <p:sp>
          <p:nvSpPr>
            <p:cNvPr id="4607" name="Google Shape;4607;p57"/>
            <p:cNvSpPr/>
            <p:nvPr/>
          </p:nvSpPr>
          <p:spPr>
            <a:xfrm>
              <a:off x="2002922"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57"/>
            <p:cNvSpPr/>
            <p:nvPr/>
          </p:nvSpPr>
          <p:spPr>
            <a:xfrm>
              <a:off x="1880781" y="3649414"/>
              <a:ext cx="97468" cy="105237"/>
            </a:xfrm>
            <a:custGeom>
              <a:rect b="b" l="l" r="r" t="t"/>
              <a:pathLst>
                <a:path extrusionOk="0" h="3549" w="3287">
                  <a:moveTo>
                    <a:pt x="0" y="1"/>
                  </a:moveTo>
                  <a:lnTo>
                    <a:pt x="0" y="2811"/>
                  </a:lnTo>
                  <a:lnTo>
                    <a:pt x="929" y="2811"/>
                  </a:lnTo>
                  <a:lnTo>
                    <a:pt x="1667" y="3549"/>
                  </a:lnTo>
                  <a:lnTo>
                    <a:pt x="2429" y="2811"/>
                  </a:lnTo>
                  <a:lnTo>
                    <a:pt x="3286" y="2811"/>
                  </a:lnTo>
                  <a:lnTo>
                    <a:pt x="3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57"/>
            <p:cNvSpPr/>
            <p:nvPr/>
          </p:nvSpPr>
          <p:spPr>
            <a:xfrm>
              <a:off x="1759293"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57"/>
            <p:cNvSpPr/>
            <p:nvPr/>
          </p:nvSpPr>
          <p:spPr>
            <a:xfrm>
              <a:off x="1879358" y="3773007"/>
              <a:ext cx="99603" cy="63575"/>
            </a:xfrm>
            <a:custGeom>
              <a:rect b="b" l="l" r="r" t="t"/>
              <a:pathLst>
                <a:path extrusionOk="0" h="2144" w="3359">
                  <a:moveTo>
                    <a:pt x="0" y="0"/>
                  </a:moveTo>
                  <a:lnTo>
                    <a:pt x="0" y="2143"/>
                  </a:lnTo>
                  <a:lnTo>
                    <a:pt x="3358" y="2143"/>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57"/>
            <p:cNvSpPr/>
            <p:nvPr/>
          </p:nvSpPr>
          <p:spPr>
            <a:xfrm>
              <a:off x="19993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57"/>
            <p:cNvSpPr/>
            <p:nvPr/>
          </p:nvSpPr>
          <p:spPr>
            <a:xfrm>
              <a:off x="17592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3" name="Google Shape;4613;p57"/>
          <p:cNvGrpSpPr/>
          <p:nvPr/>
        </p:nvGrpSpPr>
        <p:grpSpPr>
          <a:xfrm>
            <a:off x="1072811" y="4157845"/>
            <a:ext cx="340384" cy="341125"/>
            <a:chOff x="1758611" y="4157845"/>
            <a:chExt cx="340384" cy="341125"/>
          </a:xfrm>
        </p:grpSpPr>
        <p:sp>
          <p:nvSpPr>
            <p:cNvPr id="4614" name="Google Shape;4614;p57"/>
            <p:cNvSpPr/>
            <p:nvPr/>
          </p:nvSpPr>
          <p:spPr>
            <a:xfrm>
              <a:off x="1759293" y="4157845"/>
              <a:ext cx="186455" cy="163178"/>
            </a:xfrm>
            <a:custGeom>
              <a:rect b="b" l="l" r="r" t="t"/>
              <a:pathLst>
                <a:path extrusionOk="0" h="5503" w="6288">
                  <a:moveTo>
                    <a:pt x="5407" y="1"/>
                  </a:moveTo>
                  <a:cubicBezTo>
                    <a:pt x="2478" y="192"/>
                    <a:pt x="120" y="2573"/>
                    <a:pt x="1" y="5502"/>
                  </a:cubicBezTo>
                  <a:lnTo>
                    <a:pt x="1692" y="5502"/>
                  </a:lnTo>
                  <a:lnTo>
                    <a:pt x="2835" y="4383"/>
                  </a:lnTo>
                  <a:lnTo>
                    <a:pt x="3954" y="5502"/>
                  </a:lnTo>
                  <a:lnTo>
                    <a:pt x="5407" y="5502"/>
                  </a:lnTo>
                  <a:lnTo>
                    <a:pt x="5407" y="3764"/>
                  </a:lnTo>
                  <a:lnTo>
                    <a:pt x="6288" y="2883"/>
                  </a:lnTo>
                  <a:lnTo>
                    <a:pt x="5407" y="2025"/>
                  </a:lnTo>
                  <a:lnTo>
                    <a:pt x="5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57"/>
            <p:cNvSpPr/>
            <p:nvPr/>
          </p:nvSpPr>
          <p:spPr>
            <a:xfrm>
              <a:off x="1913251" y="4340745"/>
              <a:ext cx="185032" cy="156802"/>
            </a:xfrm>
            <a:custGeom>
              <a:rect b="b" l="l" r="r" t="t"/>
              <a:pathLst>
                <a:path extrusionOk="0" h="5288" w="6240">
                  <a:moveTo>
                    <a:pt x="834" y="1"/>
                  </a:moveTo>
                  <a:lnTo>
                    <a:pt x="834" y="1763"/>
                  </a:lnTo>
                  <a:lnTo>
                    <a:pt x="0" y="2597"/>
                  </a:lnTo>
                  <a:lnTo>
                    <a:pt x="834" y="3430"/>
                  </a:lnTo>
                  <a:lnTo>
                    <a:pt x="834" y="5288"/>
                  </a:lnTo>
                  <a:cubicBezTo>
                    <a:pt x="3692" y="5121"/>
                    <a:pt x="6026" y="2835"/>
                    <a:pt x="6240" y="1"/>
                  </a:cubicBezTo>
                  <a:lnTo>
                    <a:pt x="4597" y="1"/>
                  </a:lnTo>
                  <a:lnTo>
                    <a:pt x="3477" y="1120"/>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57"/>
            <p:cNvSpPr/>
            <p:nvPr/>
          </p:nvSpPr>
          <p:spPr>
            <a:xfrm>
              <a:off x="1758611" y="4313909"/>
              <a:ext cx="161013" cy="185061"/>
            </a:xfrm>
            <a:custGeom>
              <a:rect b="b" l="l" r="r" t="t"/>
              <a:pathLst>
                <a:path extrusionOk="0" h="6241" w="5430">
                  <a:moveTo>
                    <a:pt x="2810" y="1"/>
                  </a:moveTo>
                  <a:lnTo>
                    <a:pt x="1953" y="882"/>
                  </a:lnTo>
                  <a:lnTo>
                    <a:pt x="0" y="882"/>
                  </a:lnTo>
                  <a:cubicBezTo>
                    <a:pt x="262" y="3764"/>
                    <a:pt x="2572" y="6050"/>
                    <a:pt x="5430" y="6240"/>
                  </a:cubicBezTo>
                  <a:lnTo>
                    <a:pt x="5430" y="4621"/>
                  </a:lnTo>
                  <a:lnTo>
                    <a:pt x="4311" y="3502"/>
                  </a:lnTo>
                  <a:lnTo>
                    <a:pt x="5430" y="2359"/>
                  </a:lnTo>
                  <a:lnTo>
                    <a:pt x="5430" y="882"/>
                  </a:lnTo>
                  <a:lnTo>
                    <a:pt x="3691" y="882"/>
                  </a:lnTo>
                  <a:lnTo>
                    <a:pt x="2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57"/>
            <p:cNvSpPr/>
            <p:nvPr/>
          </p:nvSpPr>
          <p:spPr>
            <a:xfrm>
              <a:off x="1939376" y="4157845"/>
              <a:ext cx="159619" cy="187878"/>
            </a:xfrm>
            <a:custGeom>
              <a:rect b="b" l="l" r="r" t="t"/>
              <a:pathLst>
                <a:path extrusionOk="0" h="6336" w="5383">
                  <a:moveTo>
                    <a:pt x="1" y="1"/>
                  </a:moveTo>
                  <a:lnTo>
                    <a:pt x="1" y="1787"/>
                  </a:lnTo>
                  <a:lnTo>
                    <a:pt x="1120" y="2930"/>
                  </a:lnTo>
                  <a:lnTo>
                    <a:pt x="1" y="4049"/>
                  </a:lnTo>
                  <a:lnTo>
                    <a:pt x="1" y="5502"/>
                  </a:lnTo>
                  <a:lnTo>
                    <a:pt x="1763" y="5502"/>
                  </a:lnTo>
                  <a:lnTo>
                    <a:pt x="2596" y="6336"/>
                  </a:lnTo>
                  <a:lnTo>
                    <a:pt x="3430" y="5502"/>
                  </a:lnTo>
                  <a:lnTo>
                    <a:pt x="5383" y="5502"/>
                  </a:lnTo>
                  <a:cubicBezTo>
                    <a:pt x="5287" y="2573"/>
                    <a:pt x="2954" y="144"/>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8" name="Google Shape;4618;p57"/>
          <p:cNvSpPr/>
          <p:nvPr/>
        </p:nvSpPr>
        <p:spPr>
          <a:xfrm>
            <a:off x="1850919" y="4125730"/>
            <a:ext cx="272536" cy="343584"/>
          </a:xfrm>
          <a:custGeom>
            <a:rect b="b" l="l" r="r" t="t"/>
            <a:pathLst>
              <a:path extrusionOk="0" h="11587" w="9191">
                <a:moveTo>
                  <a:pt x="1680" y="1"/>
                </a:moveTo>
                <a:cubicBezTo>
                  <a:pt x="747" y="1"/>
                  <a:pt x="0" y="767"/>
                  <a:pt x="23" y="1679"/>
                </a:cubicBezTo>
                <a:cubicBezTo>
                  <a:pt x="46" y="2537"/>
                  <a:pt x="808" y="3251"/>
                  <a:pt x="1666" y="3251"/>
                </a:cubicBezTo>
                <a:lnTo>
                  <a:pt x="4262" y="3251"/>
                </a:lnTo>
                <a:lnTo>
                  <a:pt x="4262" y="6704"/>
                </a:lnTo>
                <a:lnTo>
                  <a:pt x="3309" y="6704"/>
                </a:lnTo>
                <a:lnTo>
                  <a:pt x="3309" y="5847"/>
                </a:lnTo>
                <a:cubicBezTo>
                  <a:pt x="3309" y="5013"/>
                  <a:pt x="2714" y="4323"/>
                  <a:pt x="1880" y="4204"/>
                </a:cubicBezTo>
                <a:cubicBezTo>
                  <a:pt x="1813" y="4196"/>
                  <a:pt x="1746" y="4192"/>
                  <a:pt x="1680" y="4192"/>
                </a:cubicBezTo>
                <a:cubicBezTo>
                  <a:pt x="747" y="4192"/>
                  <a:pt x="0" y="4959"/>
                  <a:pt x="23" y="5871"/>
                </a:cubicBezTo>
                <a:cubicBezTo>
                  <a:pt x="46" y="6752"/>
                  <a:pt x="808" y="7466"/>
                  <a:pt x="1666" y="7466"/>
                </a:cubicBezTo>
                <a:lnTo>
                  <a:pt x="4262" y="7466"/>
                </a:lnTo>
                <a:lnTo>
                  <a:pt x="4262" y="10919"/>
                </a:lnTo>
                <a:lnTo>
                  <a:pt x="3309" y="10919"/>
                </a:lnTo>
                <a:lnTo>
                  <a:pt x="3309" y="9991"/>
                </a:lnTo>
                <a:cubicBezTo>
                  <a:pt x="3309" y="9157"/>
                  <a:pt x="2714" y="8466"/>
                  <a:pt x="1880" y="8347"/>
                </a:cubicBezTo>
                <a:cubicBezTo>
                  <a:pt x="1813" y="8340"/>
                  <a:pt x="1746" y="8336"/>
                  <a:pt x="1680" y="8336"/>
                </a:cubicBezTo>
                <a:cubicBezTo>
                  <a:pt x="747" y="8336"/>
                  <a:pt x="0" y="9102"/>
                  <a:pt x="23" y="10014"/>
                </a:cubicBezTo>
                <a:cubicBezTo>
                  <a:pt x="46" y="10872"/>
                  <a:pt x="808" y="11586"/>
                  <a:pt x="1666" y="11586"/>
                </a:cubicBezTo>
                <a:lnTo>
                  <a:pt x="4928" y="11586"/>
                </a:lnTo>
                <a:lnTo>
                  <a:pt x="4928" y="9419"/>
                </a:lnTo>
                <a:lnTo>
                  <a:pt x="7500" y="9419"/>
                </a:lnTo>
                <a:cubicBezTo>
                  <a:pt x="8381" y="9419"/>
                  <a:pt x="9144" y="8705"/>
                  <a:pt x="9144" y="7823"/>
                </a:cubicBezTo>
                <a:cubicBezTo>
                  <a:pt x="9166" y="6924"/>
                  <a:pt x="8445" y="6172"/>
                  <a:pt x="7582" y="6172"/>
                </a:cubicBezTo>
                <a:cubicBezTo>
                  <a:pt x="7531" y="6172"/>
                  <a:pt x="7480" y="6175"/>
                  <a:pt x="7429" y="6180"/>
                </a:cubicBezTo>
                <a:cubicBezTo>
                  <a:pt x="6572" y="6228"/>
                  <a:pt x="5929" y="6942"/>
                  <a:pt x="5929" y="7823"/>
                </a:cubicBezTo>
                <a:lnTo>
                  <a:pt x="5929" y="8705"/>
                </a:lnTo>
                <a:lnTo>
                  <a:pt x="4976" y="8705"/>
                </a:lnTo>
                <a:lnTo>
                  <a:pt x="4976" y="5252"/>
                </a:lnTo>
                <a:lnTo>
                  <a:pt x="7524" y="5252"/>
                </a:lnTo>
                <a:cubicBezTo>
                  <a:pt x="8381" y="5252"/>
                  <a:pt x="9144" y="4561"/>
                  <a:pt x="9167" y="3680"/>
                </a:cubicBezTo>
                <a:cubicBezTo>
                  <a:pt x="9190" y="2755"/>
                  <a:pt x="8472" y="1987"/>
                  <a:pt x="7559" y="1987"/>
                </a:cubicBezTo>
                <a:cubicBezTo>
                  <a:pt x="7531" y="1987"/>
                  <a:pt x="7504" y="1988"/>
                  <a:pt x="7477" y="1989"/>
                </a:cubicBezTo>
                <a:cubicBezTo>
                  <a:pt x="6595" y="2013"/>
                  <a:pt x="5881" y="2751"/>
                  <a:pt x="5881" y="3608"/>
                </a:cubicBezTo>
                <a:lnTo>
                  <a:pt x="5881" y="4537"/>
                </a:lnTo>
                <a:lnTo>
                  <a:pt x="4928" y="4537"/>
                </a:lnTo>
                <a:lnTo>
                  <a:pt x="4928" y="12"/>
                </a:lnTo>
                <a:lnTo>
                  <a:pt x="4262" y="12"/>
                </a:lnTo>
                <a:lnTo>
                  <a:pt x="4262" y="2584"/>
                </a:lnTo>
                <a:lnTo>
                  <a:pt x="3309" y="2584"/>
                </a:lnTo>
                <a:lnTo>
                  <a:pt x="3309" y="1656"/>
                </a:lnTo>
                <a:cubicBezTo>
                  <a:pt x="3309" y="822"/>
                  <a:pt x="2714" y="131"/>
                  <a:pt x="1880" y="12"/>
                </a:cubicBezTo>
                <a:cubicBezTo>
                  <a:pt x="1813" y="4"/>
                  <a:pt x="1746" y="1"/>
                  <a:pt x="1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9" name="Google Shape;4619;p57"/>
          <p:cNvGrpSpPr/>
          <p:nvPr/>
        </p:nvGrpSpPr>
        <p:grpSpPr>
          <a:xfrm>
            <a:off x="2578796" y="4133855"/>
            <a:ext cx="322742" cy="298724"/>
            <a:chOff x="2959796" y="4133855"/>
            <a:chExt cx="322742" cy="298724"/>
          </a:xfrm>
        </p:grpSpPr>
        <p:sp>
          <p:nvSpPr>
            <p:cNvPr id="4620" name="Google Shape;4620;p57"/>
            <p:cNvSpPr/>
            <p:nvPr/>
          </p:nvSpPr>
          <p:spPr>
            <a:xfrm>
              <a:off x="2959796" y="4369004"/>
              <a:ext cx="63575" cy="63575"/>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57"/>
            <p:cNvSpPr/>
            <p:nvPr/>
          </p:nvSpPr>
          <p:spPr>
            <a:xfrm>
              <a:off x="2959796" y="4289919"/>
              <a:ext cx="63575" cy="63575"/>
            </a:xfrm>
            <a:custGeom>
              <a:rect b="b" l="l" r="r" t="t"/>
              <a:pathLst>
                <a:path extrusionOk="0" h="2144" w="2144">
                  <a:moveTo>
                    <a:pt x="1072" y="0"/>
                  </a:moveTo>
                  <a:cubicBezTo>
                    <a:pt x="477" y="0"/>
                    <a:pt x="1" y="500"/>
                    <a:pt x="1" y="1072"/>
                  </a:cubicBezTo>
                  <a:cubicBezTo>
                    <a:pt x="1" y="1667"/>
                    <a:pt x="477" y="2144"/>
                    <a:pt x="1072" y="2144"/>
                  </a:cubicBezTo>
                  <a:cubicBezTo>
                    <a:pt x="1668" y="2144"/>
                    <a:pt x="2144" y="1667"/>
                    <a:pt x="2144" y="1072"/>
                  </a:cubicBezTo>
                  <a:cubicBezTo>
                    <a:pt x="2144" y="500"/>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57"/>
            <p:cNvSpPr/>
            <p:nvPr/>
          </p:nvSpPr>
          <p:spPr>
            <a:xfrm>
              <a:off x="2959796" y="4212228"/>
              <a:ext cx="63575" cy="63575"/>
            </a:xfrm>
            <a:custGeom>
              <a:rect b="b" l="l" r="r" t="t"/>
              <a:pathLst>
                <a:path extrusionOk="0" h="2144" w="2144">
                  <a:moveTo>
                    <a:pt x="1072" y="1"/>
                  </a:moveTo>
                  <a:cubicBezTo>
                    <a:pt x="477" y="1"/>
                    <a:pt x="1" y="501"/>
                    <a:pt x="1" y="1072"/>
                  </a:cubicBezTo>
                  <a:cubicBezTo>
                    <a:pt x="1" y="1668"/>
                    <a:pt x="477" y="2144"/>
                    <a:pt x="1072" y="2144"/>
                  </a:cubicBezTo>
                  <a:cubicBezTo>
                    <a:pt x="1668" y="2144"/>
                    <a:pt x="2144" y="1668"/>
                    <a:pt x="2144" y="1072"/>
                  </a:cubicBezTo>
                  <a:cubicBezTo>
                    <a:pt x="2144" y="501"/>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57"/>
            <p:cNvSpPr/>
            <p:nvPr/>
          </p:nvSpPr>
          <p:spPr>
            <a:xfrm>
              <a:off x="3045938" y="4369004"/>
              <a:ext cx="63605" cy="63575"/>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57"/>
            <p:cNvSpPr/>
            <p:nvPr/>
          </p:nvSpPr>
          <p:spPr>
            <a:xfrm>
              <a:off x="3045938" y="4289919"/>
              <a:ext cx="63605" cy="63575"/>
            </a:xfrm>
            <a:custGeom>
              <a:rect b="b" l="l" r="r" t="t"/>
              <a:pathLst>
                <a:path extrusionOk="0" h="2144" w="2145">
                  <a:moveTo>
                    <a:pt x="1073" y="0"/>
                  </a:moveTo>
                  <a:cubicBezTo>
                    <a:pt x="477" y="0"/>
                    <a:pt x="1" y="500"/>
                    <a:pt x="1" y="1072"/>
                  </a:cubicBezTo>
                  <a:cubicBezTo>
                    <a:pt x="1" y="1667"/>
                    <a:pt x="477" y="2144"/>
                    <a:pt x="1073" y="2144"/>
                  </a:cubicBezTo>
                  <a:cubicBezTo>
                    <a:pt x="1668" y="2144"/>
                    <a:pt x="2144" y="1667"/>
                    <a:pt x="2144" y="1072"/>
                  </a:cubicBezTo>
                  <a:cubicBezTo>
                    <a:pt x="2144" y="500"/>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57"/>
            <p:cNvSpPr/>
            <p:nvPr/>
          </p:nvSpPr>
          <p:spPr>
            <a:xfrm>
              <a:off x="3132821" y="4369004"/>
              <a:ext cx="63575" cy="63575"/>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57"/>
            <p:cNvSpPr/>
            <p:nvPr/>
          </p:nvSpPr>
          <p:spPr>
            <a:xfrm>
              <a:off x="3132821" y="4289919"/>
              <a:ext cx="63575" cy="63575"/>
            </a:xfrm>
            <a:custGeom>
              <a:rect b="b" l="l" r="r" t="t"/>
              <a:pathLst>
                <a:path extrusionOk="0" h="2144" w="2144">
                  <a:moveTo>
                    <a:pt x="1072" y="0"/>
                  </a:moveTo>
                  <a:cubicBezTo>
                    <a:pt x="476" y="0"/>
                    <a:pt x="0" y="500"/>
                    <a:pt x="0" y="1072"/>
                  </a:cubicBezTo>
                  <a:cubicBezTo>
                    <a:pt x="0" y="1667"/>
                    <a:pt x="476" y="2144"/>
                    <a:pt x="1072" y="2144"/>
                  </a:cubicBezTo>
                  <a:cubicBezTo>
                    <a:pt x="1667" y="2144"/>
                    <a:pt x="2143" y="1667"/>
                    <a:pt x="2143" y="1072"/>
                  </a:cubicBezTo>
                  <a:cubicBezTo>
                    <a:pt x="2143"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57"/>
            <p:cNvSpPr/>
            <p:nvPr/>
          </p:nvSpPr>
          <p:spPr>
            <a:xfrm>
              <a:off x="3132821" y="4212228"/>
              <a:ext cx="63575" cy="63575"/>
            </a:xfrm>
            <a:custGeom>
              <a:rect b="b" l="l" r="r" t="t"/>
              <a:pathLst>
                <a:path extrusionOk="0" h="2144" w="2144">
                  <a:moveTo>
                    <a:pt x="1072" y="1"/>
                  </a:moveTo>
                  <a:cubicBezTo>
                    <a:pt x="476" y="1"/>
                    <a:pt x="0" y="501"/>
                    <a:pt x="0" y="1072"/>
                  </a:cubicBezTo>
                  <a:cubicBezTo>
                    <a:pt x="0" y="1668"/>
                    <a:pt x="476" y="2144"/>
                    <a:pt x="1072" y="2144"/>
                  </a:cubicBezTo>
                  <a:cubicBezTo>
                    <a:pt x="1667" y="2144"/>
                    <a:pt x="2143" y="1668"/>
                    <a:pt x="2143" y="1072"/>
                  </a:cubicBezTo>
                  <a:cubicBezTo>
                    <a:pt x="2143"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57"/>
            <p:cNvSpPr/>
            <p:nvPr/>
          </p:nvSpPr>
          <p:spPr>
            <a:xfrm>
              <a:off x="3218963" y="4369004"/>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57"/>
            <p:cNvSpPr/>
            <p:nvPr/>
          </p:nvSpPr>
          <p:spPr>
            <a:xfrm>
              <a:off x="3218963" y="4289919"/>
              <a:ext cx="63575" cy="63575"/>
            </a:xfrm>
            <a:custGeom>
              <a:rect b="b" l="l" r="r" t="t"/>
              <a:pathLst>
                <a:path extrusionOk="0" h="2144" w="2144">
                  <a:moveTo>
                    <a:pt x="1072" y="0"/>
                  </a:moveTo>
                  <a:cubicBezTo>
                    <a:pt x="477" y="0"/>
                    <a:pt x="0" y="500"/>
                    <a:pt x="0" y="1072"/>
                  </a:cubicBezTo>
                  <a:cubicBezTo>
                    <a:pt x="0" y="1667"/>
                    <a:pt x="477" y="2144"/>
                    <a:pt x="1072" y="2144"/>
                  </a:cubicBezTo>
                  <a:cubicBezTo>
                    <a:pt x="1667" y="2144"/>
                    <a:pt x="2144" y="1667"/>
                    <a:pt x="2144" y="1072"/>
                  </a:cubicBezTo>
                  <a:cubicBezTo>
                    <a:pt x="2144"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57"/>
            <p:cNvSpPr/>
            <p:nvPr/>
          </p:nvSpPr>
          <p:spPr>
            <a:xfrm>
              <a:off x="3218963" y="4212228"/>
              <a:ext cx="63575" cy="63575"/>
            </a:xfrm>
            <a:custGeom>
              <a:rect b="b" l="l" r="r" t="t"/>
              <a:pathLst>
                <a:path extrusionOk="0" h="2144" w="2144">
                  <a:moveTo>
                    <a:pt x="1072" y="1"/>
                  </a:moveTo>
                  <a:cubicBezTo>
                    <a:pt x="477" y="1"/>
                    <a:pt x="0" y="501"/>
                    <a:pt x="0" y="1072"/>
                  </a:cubicBezTo>
                  <a:cubicBezTo>
                    <a:pt x="0" y="1668"/>
                    <a:pt x="477" y="2144"/>
                    <a:pt x="1072" y="2144"/>
                  </a:cubicBezTo>
                  <a:cubicBezTo>
                    <a:pt x="1667" y="2144"/>
                    <a:pt x="2144" y="1668"/>
                    <a:pt x="2144" y="1072"/>
                  </a:cubicBezTo>
                  <a:cubicBezTo>
                    <a:pt x="2144"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57"/>
            <p:cNvSpPr/>
            <p:nvPr/>
          </p:nvSpPr>
          <p:spPr>
            <a:xfrm>
              <a:off x="3218963" y="4133855"/>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2" name="Google Shape;4632;p57"/>
          <p:cNvSpPr/>
          <p:nvPr/>
        </p:nvSpPr>
        <p:spPr>
          <a:xfrm>
            <a:off x="3272838" y="4144441"/>
            <a:ext cx="341093" cy="341093"/>
          </a:xfrm>
          <a:custGeom>
            <a:rect b="b" l="l" r="r" t="t"/>
            <a:pathLst>
              <a:path extrusionOk="0" h="11503" w="11503">
                <a:moveTo>
                  <a:pt x="0" y="1"/>
                </a:moveTo>
                <a:lnTo>
                  <a:pt x="0" y="11503"/>
                </a:lnTo>
                <a:lnTo>
                  <a:pt x="11503" y="11503"/>
                </a:lnTo>
                <a:lnTo>
                  <a:pt x="11503" y="10265"/>
                </a:lnTo>
                <a:lnTo>
                  <a:pt x="10836" y="10265"/>
                </a:lnTo>
                <a:lnTo>
                  <a:pt x="10836" y="10360"/>
                </a:lnTo>
                <a:lnTo>
                  <a:pt x="10836" y="10908"/>
                </a:lnTo>
                <a:lnTo>
                  <a:pt x="691" y="10908"/>
                </a:lnTo>
                <a:lnTo>
                  <a:pt x="691" y="9955"/>
                </a:lnTo>
                <a:lnTo>
                  <a:pt x="2072" y="9026"/>
                </a:lnTo>
                <a:cubicBezTo>
                  <a:pt x="2243" y="9154"/>
                  <a:pt x="2490" y="9244"/>
                  <a:pt x="2746" y="9244"/>
                </a:cubicBezTo>
                <a:cubicBezTo>
                  <a:pt x="2775" y="9244"/>
                  <a:pt x="2805" y="9243"/>
                  <a:pt x="2834" y="9240"/>
                </a:cubicBezTo>
                <a:cubicBezTo>
                  <a:pt x="3334" y="9169"/>
                  <a:pt x="3739" y="8788"/>
                  <a:pt x="3787" y="8288"/>
                </a:cubicBezTo>
                <a:cubicBezTo>
                  <a:pt x="3811" y="8002"/>
                  <a:pt x="3739" y="7740"/>
                  <a:pt x="3620" y="7526"/>
                </a:cubicBezTo>
                <a:lnTo>
                  <a:pt x="4049" y="6788"/>
                </a:lnTo>
                <a:cubicBezTo>
                  <a:pt x="4144" y="6811"/>
                  <a:pt x="4239" y="6811"/>
                  <a:pt x="4335" y="6811"/>
                </a:cubicBezTo>
                <a:cubicBezTo>
                  <a:pt x="4596" y="6811"/>
                  <a:pt x="4835" y="6740"/>
                  <a:pt x="5001" y="6549"/>
                </a:cubicBezTo>
                <a:lnTo>
                  <a:pt x="5644" y="7002"/>
                </a:lnTo>
                <a:cubicBezTo>
                  <a:pt x="5597" y="7145"/>
                  <a:pt x="5597" y="7288"/>
                  <a:pt x="5644" y="7454"/>
                </a:cubicBezTo>
                <a:cubicBezTo>
                  <a:pt x="5716" y="7859"/>
                  <a:pt x="6049" y="8193"/>
                  <a:pt x="6478" y="8264"/>
                </a:cubicBezTo>
                <a:cubicBezTo>
                  <a:pt x="6531" y="8272"/>
                  <a:pt x="6584" y="8276"/>
                  <a:pt x="6636" y="8276"/>
                </a:cubicBezTo>
                <a:cubicBezTo>
                  <a:pt x="7215" y="8276"/>
                  <a:pt x="7716" y="7806"/>
                  <a:pt x="7716" y="7216"/>
                </a:cubicBezTo>
                <a:cubicBezTo>
                  <a:pt x="7716" y="7026"/>
                  <a:pt x="7692" y="6883"/>
                  <a:pt x="7597" y="6764"/>
                </a:cubicBezTo>
                <a:lnTo>
                  <a:pt x="8169" y="6145"/>
                </a:lnTo>
                <a:cubicBezTo>
                  <a:pt x="8289" y="6196"/>
                  <a:pt x="8434" y="6235"/>
                  <a:pt x="8585" y="6235"/>
                </a:cubicBezTo>
                <a:cubicBezTo>
                  <a:pt x="8644" y="6235"/>
                  <a:pt x="8704" y="6229"/>
                  <a:pt x="8764" y="6216"/>
                </a:cubicBezTo>
                <a:cubicBezTo>
                  <a:pt x="9240" y="6168"/>
                  <a:pt x="9621" y="5787"/>
                  <a:pt x="9693" y="5311"/>
                </a:cubicBezTo>
                <a:cubicBezTo>
                  <a:pt x="9717" y="4978"/>
                  <a:pt x="9621" y="4668"/>
                  <a:pt x="9407" y="4478"/>
                </a:cubicBezTo>
                <a:lnTo>
                  <a:pt x="9836" y="3882"/>
                </a:lnTo>
                <a:cubicBezTo>
                  <a:pt x="9907" y="3894"/>
                  <a:pt x="9979" y="3900"/>
                  <a:pt x="10056" y="3900"/>
                </a:cubicBezTo>
                <a:cubicBezTo>
                  <a:pt x="10133" y="3900"/>
                  <a:pt x="10217" y="3894"/>
                  <a:pt x="10312" y="3882"/>
                </a:cubicBezTo>
                <a:cubicBezTo>
                  <a:pt x="10717" y="3787"/>
                  <a:pt x="11050" y="3454"/>
                  <a:pt x="11145" y="3049"/>
                </a:cubicBezTo>
                <a:cubicBezTo>
                  <a:pt x="11277" y="2391"/>
                  <a:pt x="10762" y="1773"/>
                  <a:pt x="10121" y="1773"/>
                </a:cubicBezTo>
                <a:cubicBezTo>
                  <a:pt x="10067" y="1773"/>
                  <a:pt x="10011" y="1777"/>
                  <a:pt x="9955" y="1787"/>
                </a:cubicBezTo>
                <a:cubicBezTo>
                  <a:pt x="9478" y="1858"/>
                  <a:pt x="9097" y="2239"/>
                  <a:pt x="9026" y="2739"/>
                </a:cubicBezTo>
                <a:cubicBezTo>
                  <a:pt x="9002" y="3049"/>
                  <a:pt x="9097" y="3311"/>
                  <a:pt x="9264" y="3525"/>
                </a:cubicBezTo>
                <a:lnTo>
                  <a:pt x="8859" y="4144"/>
                </a:lnTo>
                <a:cubicBezTo>
                  <a:pt x="8788" y="4120"/>
                  <a:pt x="8693" y="4120"/>
                  <a:pt x="8645" y="4120"/>
                </a:cubicBezTo>
                <a:cubicBezTo>
                  <a:pt x="8050" y="4120"/>
                  <a:pt x="7573" y="4597"/>
                  <a:pt x="7573" y="5192"/>
                </a:cubicBezTo>
                <a:cubicBezTo>
                  <a:pt x="7573" y="5359"/>
                  <a:pt x="7621" y="5549"/>
                  <a:pt x="7692" y="5692"/>
                </a:cubicBezTo>
                <a:lnTo>
                  <a:pt x="7145" y="6288"/>
                </a:lnTo>
                <a:cubicBezTo>
                  <a:pt x="7002" y="6192"/>
                  <a:pt x="6835" y="6168"/>
                  <a:pt x="6668" y="6168"/>
                </a:cubicBezTo>
                <a:cubicBezTo>
                  <a:pt x="6406" y="6168"/>
                  <a:pt x="6168" y="6264"/>
                  <a:pt x="5954" y="6430"/>
                </a:cubicBezTo>
                <a:lnTo>
                  <a:pt x="5335" y="6002"/>
                </a:lnTo>
                <a:cubicBezTo>
                  <a:pt x="5359" y="5883"/>
                  <a:pt x="5359" y="5764"/>
                  <a:pt x="5335" y="5645"/>
                </a:cubicBezTo>
                <a:cubicBezTo>
                  <a:pt x="5287" y="5168"/>
                  <a:pt x="4882" y="4763"/>
                  <a:pt x="4382" y="4716"/>
                </a:cubicBezTo>
                <a:cubicBezTo>
                  <a:pt x="4344" y="4711"/>
                  <a:pt x="4306" y="4709"/>
                  <a:pt x="4269" y="4709"/>
                </a:cubicBezTo>
                <a:cubicBezTo>
                  <a:pt x="3698" y="4709"/>
                  <a:pt x="3215" y="5206"/>
                  <a:pt x="3215" y="5787"/>
                </a:cubicBezTo>
                <a:cubicBezTo>
                  <a:pt x="3215" y="6049"/>
                  <a:pt x="3310" y="6264"/>
                  <a:pt x="3453" y="6478"/>
                </a:cubicBezTo>
                <a:lnTo>
                  <a:pt x="3049" y="7145"/>
                </a:lnTo>
                <a:cubicBezTo>
                  <a:pt x="2953" y="7121"/>
                  <a:pt x="2834" y="7097"/>
                  <a:pt x="2715" y="7097"/>
                </a:cubicBezTo>
                <a:cubicBezTo>
                  <a:pt x="2120" y="7097"/>
                  <a:pt x="1643" y="7573"/>
                  <a:pt x="1643" y="8169"/>
                </a:cubicBezTo>
                <a:cubicBezTo>
                  <a:pt x="1643" y="8240"/>
                  <a:pt x="1643" y="8336"/>
                  <a:pt x="1667" y="8431"/>
                </a:cubicBezTo>
                <a:lnTo>
                  <a:pt x="691" y="9074"/>
                </a:lnTo>
                <a:lnTo>
                  <a:pt x="691" y="691"/>
                </a:lnTo>
                <a:lnTo>
                  <a:pt x="1239" y="691"/>
                </a:lnTo>
                <a:lnTo>
                  <a:pt x="1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3" name="Google Shape;4633;p57"/>
          <p:cNvGrpSpPr/>
          <p:nvPr/>
        </p:nvGrpSpPr>
        <p:grpSpPr>
          <a:xfrm>
            <a:off x="4042436" y="4140201"/>
            <a:ext cx="341096" cy="341809"/>
            <a:chOff x="4118636" y="4140201"/>
            <a:chExt cx="341096" cy="341809"/>
          </a:xfrm>
        </p:grpSpPr>
        <p:sp>
          <p:nvSpPr>
            <p:cNvPr id="4634" name="Google Shape;4634;p57"/>
            <p:cNvSpPr/>
            <p:nvPr/>
          </p:nvSpPr>
          <p:spPr>
            <a:xfrm>
              <a:off x="4181471" y="4203065"/>
              <a:ext cx="98891" cy="211867"/>
            </a:xfrm>
            <a:custGeom>
              <a:rect b="b" l="l" r="r" t="t"/>
              <a:pathLst>
                <a:path extrusionOk="0" h="7145" w="3335">
                  <a:moveTo>
                    <a:pt x="3335" y="0"/>
                  </a:moveTo>
                  <a:cubicBezTo>
                    <a:pt x="1453" y="167"/>
                    <a:pt x="1" y="1715"/>
                    <a:pt x="1" y="3620"/>
                  </a:cubicBezTo>
                  <a:cubicBezTo>
                    <a:pt x="1" y="5287"/>
                    <a:pt x="1096" y="6692"/>
                    <a:pt x="2620" y="7144"/>
                  </a:cubicBezTo>
                  <a:lnTo>
                    <a:pt x="3335" y="3596"/>
                  </a:lnTo>
                  <a:lnTo>
                    <a:pt x="3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57"/>
            <p:cNvSpPr/>
            <p:nvPr/>
          </p:nvSpPr>
          <p:spPr>
            <a:xfrm>
              <a:off x="4277517" y="4327341"/>
              <a:ext cx="95362" cy="91834"/>
            </a:xfrm>
            <a:custGeom>
              <a:rect b="b" l="l" r="r" t="t"/>
              <a:pathLst>
                <a:path extrusionOk="0" h="3097" w="3216">
                  <a:moveTo>
                    <a:pt x="620" y="0"/>
                  </a:moveTo>
                  <a:lnTo>
                    <a:pt x="0" y="3072"/>
                  </a:lnTo>
                  <a:cubicBezTo>
                    <a:pt x="119" y="3072"/>
                    <a:pt x="262" y="3096"/>
                    <a:pt x="381" y="3096"/>
                  </a:cubicBezTo>
                  <a:cubicBezTo>
                    <a:pt x="1548" y="3096"/>
                    <a:pt x="2572" y="2596"/>
                    <a:pt x="3215" y="1787"/>
                  </a:cubicBezTo>
                  <a:lnTo>
                    <a:pt x="6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57"/>
            <p:cNvSpPr/>
            <p:nvPr/>
          </p:nvSpPr>
          <p:spPr>
            <a:xfrm>
              <a:off x="4298689" y="4140201"/>
              <a:ext cx="161043" cy="258481"/>
            </a:xfrm>
            <a:custGeom>
              <a:rect b="b" l="l" r="r" t="t"/>
              <a:pathLst>
                <a:path extrusionOk="0" h="8717" w="5431">
                  <a:moveTo>
                    <a:pt x="1" y="1"/>
                  </a:moveTo>
                  <a:lnTo>
                    <a:pt x="1" y="1429"/>
                  </a:lnTo>
                  <a:lnTo>
                    <a:pt x="25" y="1429"/>
                  </a:lnTo>
                  <a:cubicBezTo>
                    <a:pt x="2263" y="1620"/>
                    <a:pt x="4025" y="3478"/>
                    <a:pt x="4025" y="5740"/>
                  </a:cubicBezTo>
                  <a:cubicBezTo>
                    <a:pt x="4025" y="6550"/>
                    <a:pt x="3811" y="7264"/>
                    <a:pt x="3430" y="7907"/>
                  </a:cubicBezTo>
                  <a:lnTo>
                    <a:pt x="4573" y="8717"/>
                  </a:lnTo>
                  <a:cubicBezTo>
                    <a:pt x="5121" y="7836"/>
                    <a:pt x="5431" y="6812"/>
                    <a:pt x="5431" y="5740"/>
                  </a:cubicBezTo>
                  <a:cubicBezTo>
                    <a:pt x="5431" y="4192"/>
                    <a:pt x="4835" y="2763"/>
                    <a:pt x="3716" y="1668"/>
                  </a:cubicBezTo>
                  <a:cubicBezTo>
                    <a:pt x="2716" y="667"/>
                    <a:pt x="1406" y="7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57"/>
            <p:cNvSpPr/>
            <p:nvPr/>
          </p:nvSpPr>
          <p:spPr>
            <a:xfrm>
              <a:off x="4266219" y="4391599"/>
              <a:ext cx="158908" cy="90410"/>
            </a:xfrm>
            <a:custGeom>
              <a:rect b="b" l="l" r="r" t="t"/>
              <a:pathLst>
                <a:path extrusionOk="0" h="3049" w="5359">
                  <a:moveTo>
                    <a:pt x="4168" y="1"/>
                  </a:moveTo>
                  <a:cubicBezTo>
                    <a:pt x="3358" y="1001"/>
                    <a:pt x="2144" y="1620"/>
                    <a:pt x="810" y="1620"/>
                  </a:cubicBezTo>
                  <a:cubicBezTo>
                    <a:pt x="620" y="1620"/>
                    <a:pt x="453" y="1620"/>
                    <a:pt x="262" y="1596"/>
                  </a:cubicBezTo>
                  <a:lnTo>
                    <a:pt x="0" y="2977"/>
                  </a:lnTo>
                  <a:cubicBezTo>
                    <a:pt x="262" y="3025"/>
                    <a:pt x="524" y="3049"/>
                    <a:pt x="810" y="3049"/>
                  </a:cubicBezTo>
                  <a:cubicBezTo>
                    <a:pt x="2358" y="3049"/>
                    <a:pt x="3787" y="2453"/>
                    <a:pt x="4882" y="1358"/>
                  </a:cubicBezTo>
                  <a:cubicBezTo>
                    <a:pt x="5049" y="1167"/>
                    <a:pt x="5216" y="1001"/>
                    <a:pt x="5359" y="810"/>
                  </a:cubicBez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57"/>
            <p:cNvSpPr/>
            <p:nvPr/>
          </p:nvSpPr>
          <p:spPr>
            <a:xfrm>
              <a:off x="4118636" y="4140913"/>
              <a:ext cx="160331" cy="335459"/>
            </a:xfrm>
            <a:custGeom>
              <a:rect b="b" l="l" r="r" t="t"/>
              <a:pathLst>
                <a:path extrusionOk="0" h="11313" w="5407">
                  <a:moveTo>
                    <a:pt x="5406" y="0"/>
                  </a:moveTo>
                  <a:cubicBezTo>
                    <a:pt x="4025" y="96"/>
                    <a:pt x="2715" y="667"/>
                    <a:pt x="1691" y="1667"/>
                  </a:cubicBezTo>
                  <a:cubicBezTo>
                    <a:pt x="619" y="2739"/>
                    <a:pt x="0" y="4216"/>
                    <a:pt x="0" y="5764"/>
                  </a:cubicBezTo>
                  <a:cubicBezTo>
                    <a:pt x="0" y="7311"/>
                    <a:pt x="596" y="8740"/>
                    <a:pt x="1691" y="9836"/>
                  </a:cubicBezTo>
                  <a:cubicBezTo>
                    <a:pt x="2429" y="10574"/>
                    <a:pt x="3334" y="11074"/>
                    <a:pt x="4287" y="11312"/>
                  </a:cubicBezTo>
                  <a:lnTo>
                    <a:pt x="4596" y="9931"/>
                  </a:lnTo>
                  <a:cubicBezTo>
                    <a:pt x="2763" y="9407"/>
                    <a:pt x="1429" y="7716"/>
                    <a:pt x="1429" y="5764"/>
                  </a:cubicBezTo>
                  <a:cubicBezTo>
                    <a:pt x="1429" y="3454"/>
                    <a:pt x="3191" y="1620"/>
                    <a:pt x="5406" y="1429"/>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57"/>
            <p:cNvSpPr/>
            <p:nvPr/>
          </p:nvSpPr>
          <p:spPr>
            <a:xfrm>
              <a:off x="4299401" y="4203065"/>
              <a:ext cx="98891" cy="161725"/>
            </a:xfrm>
            <a:custGeom>
              <a:rect b="b" l="l" r="r" t="t"/>
              <a:pathLst>
                <a:path extrusionOk="0" h="5454" w="3335">
                  <a:moveTo>
                    <a:pt x="1" y="0"/>
                  </a:moveTo>
                  <a:lnTo>
                    <a:pt x="1" y="3477"/>
                  </a:lnTo>
                  <a:lnTo>
                    <a:pt x="2858" y="5454"/>
                  </a:lnTo>
                  <a:cubicBezTo>
                    <a:pt x="3168" y="4906"/>
                    <a:pt x="3335" y="4311"/>
                    <a:pt x="3335" y="3668"/>
                  </a:cubicBezTo>
                  <a:cubicBezTo>
                    <a:pt x="3335" y="1715"/>
                    <a:pt x="1858"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0" name="Google Shape;4640;p57"/>
          <p:cNvGrpSpPr/>
          <p:nvPr/>
        </p:nvGrpSpPr>
        <p:grpSpPr>
          <a:xfrm>
            <a:off x="4781639" y="4139489"/>
            <a:ext cx="341839" cy="340411"/>
            <a:chOff x="4705439" y="4139489"/>
            <a:chExt cx="341839" cy="340411"/>
          </a:xfrm>
        </p:grpSpPr>
        <p:sp>
          <p:nvSpPr>
            <p:cNvPr id="4641" name="Google Shape;4641;p57"/>
            <p:cNvSpPr/>
            <p:nvPr/>
          </p:nvSpPr>
          <p:spPr>
            <a:xfrm>
              <a:off x="4705439" y="4139489"/>
              <a:ext cx="64998" cy="340411"/>
            </a:xfrm>
            <a:custGeom>
              <a:rect b="b" l="l" r="r" t="t"/>
              <a:pathLst>
                <a:path extrusionOk="0" h="11480" w="2192">
                  <a:moveTo>
                    <a:pt x="763" y="1"/>
                  </a:moveTo>
                  <a:lnTo>
                    <a:pt x="763" y="1358"/>
                  </a:lnTo>
                  <a:cubicBezTo>
                    <a:pt x="334" y="1525"/>
                    <a:pt x="1" y="1906"/>
                    <a:pt x="1" y="2382"/>
                  </a:cubicBezTo>
                  <a:cubicBezTo>
                    <a:pt x="1" y="2859"/>
                    <a:pt x="311" y="3240"/>
                    <a:pt x="763" y="3382"/>
                  </a:cubicBezTo>
                  <a:lnTo>
                    <a:pt x="763" y="4740"/>
                  </a:lnTo>
                  <a:cubicBezTo>
                    <a:pt x="334" y="4883"/>
                    <a:pt x="1" y="5264"/>
                    <a:pt x="1" y="5740"/>
                  </a:cubicBezTo>
                  <a:cubicBezTo>
                    <a:pt x="1" y="6216"/>
                    <a:pt x="311" y="6597"/>
                    <a:pt x="763" y="6740"/>
                  </a:cubicBezTo>
                  <a:lnTo>
                    <a:pt x="763" y="8098"/>
                  </a:lnTo>
                  <a:cubicBezTo>
                    <a:pt x="334" y="8241"/>
                    <a:pt x="1" y="8622"/>
                    <a:pt x="1" y="9098"/>
                  </a:cubicBezTo>
                  <a:cubicBezTo>
                    <a:pt x="1" y="9574"/>
                    <a:pt x="311" y="9955"/>
                    <a:pt x="763" y="10122"/>
                  </a:cubicBezTo>
                  <a:lnTo>
                    <a:pt x="763" y="11479"/>
                  </a:lnTo>
                  <a:lnTo>
                    <a:pt x="1430" y="11479"/>
                  </a:lnTo>
                  <a:lnTo>
                    <a:pt x="1430" y="10122"/>
                  </a:lnTo>
                  <a:cubicBezTo>
                    <a:pt x="1859" y="9955"/>
                    <a:pt x="2192" y="9574"/>
                    <a:pt x="2192" y="9098"/>
                  </a:cubicBezTo>
                  <a:cubicBezTo>
                    <a:pt x="2192" y="8622"/>
                    <a:pt x="1882" y="8241"/>
                    <a:pt x="1430" y="8098"/>
                  </a:cubicBezTo>
                  <a:lnTo>
                    <a:pt x="1430" y="6740"/>
                  </a:lnTo>
                  <a:cubicBezTo>
                    <a:pt x="1859" y="6597"/>
                    <a:pt x="2192" y="6216"/>
                    <a:pt x="2192" y="5740"/>
                  </a:cubicBezTo>
                  <a:cubicBezTo>
                    <a:pt x="2192" y="5264"/>
                    <a:pt x="1882" y="4883"/>
                    <a:pt x="1430" y="4740"/>
                  </a:cubicBezTo>
                  <a:lnTo>
                    <a:pt x="1430" y="3382"/>
                  </a:lnTo>
                  <a:cubicBezTo>
                    <a:pt x="1859" y="3240"/>
                    <a:pt x="2144" y="2859"/>
                    <a:pt x="2144" y="2382"/>
                  </a:cubicBezTo>
                  <a:cubicBezTo>
                    <a:pt x="2144" y="1906"/>
                    <a:pt x="1859" y="1525"/>
                    <a:pt x="1406" y="1358"/>
                  </a:cubicBezTo>
                  <a:lnTo>
                    <a:pt x="1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57"/>
            <p:cNvSpPr/>
            <p:nvPr/>
          </p:nvSpPr>
          <p:spPr>
            <a:xfrm>
              <a:off x="4784554" y="4174095"/>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57"/>
            <p:cNvSpPr/>
            <p:nvPr/>
          </p:nvSpPr>
          <p:spPr>
            <a:xfrm>
              <a:off x="4994290" y="4174095"/>
              <a:ext cx="52989" cy="75584"/>
            </a:xfrm>
            <a:custGeom>
              <a:rect b="b" l="l" r="r" t="t"/>
              <a:pathLst>
                <a:path extrusionOk="0" h="2549" w="1787">
                  <a:moveTo>
                    <a:pt x="0" y="1"/>
                  </a:moveTo>
                  <a:lnTo>
                    <a:pt x="0" y="2549"/>
                  </a:lnTo>
                  <a:lnTo>
                    <a:pt x="1786" y="2549"/>
                  </a:lnTo>
                  <a:lnTo>
                    <a:pt x="17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57"/>
            <p:cNvSpPr/>
            <p:nvPr/>
          </p:nvSpPr>
          <p:spPr>
            <a:xfrm>
              <a:off x="4784554" y="4271564"/>
              <a:ext cx="190695" cy="76296"/>
            </a:xfrm>
            <a:custGeom>
              <a:rect b="b" l="l" r="r" t="t"/>
              <a:pathLst>
                <a:path extrusionOk="0" h="2573" w="6431">
                  <a:moveTo>
                    <a:pt x="1096" y="0"/>
                  </a:moveTo>
                  <a:lnTo>
                    <a:pt x="0" y="1286"/>
                  </a:lnTo>
                  <a:lnTo>
                    <a:pt x="1072" y="2572"/>
                  </a:lnTo>
                  <a:lnTo>
                    <a:pt x="6430" y="2572"/>
                  </a:lnTo>
                  <a:lnTo>
                    <a:pt x="6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57"/>
            <p:cNvSpPr/>
            <p:nvPr/>
          </p:nvSpPr>
          <p:spPr>
            <a:xfrm>
              <a:off x="4994972" y="4271564"/>
              <a:ext cx="52307" cy="76296"/>
            </a:xfrm>
            <a:custGeom>
              <a:rect b="b" l="l" r="r" t="t"/>
              <a:pathLst>
                <a:path extrusionOk="0" h="2573" w="1764">
                  <a:moveTo>
                    <a:pt x="1" y="0"/>
                  </a:moveTo>
                  <a:lnTo>
                    <a:pt x="1" y="2572"/>
                  </a:lnTo>
                  <a:lnTo>
                    <a:pt x="1763" y="2572"/>
                  </a:lnTo>
                  <a:lnTo>
                    <a:pt x="1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57"/>
            <p:cNvSpPr/>
            <p:nvPr/>
          </p:nvSpPr>
          <p:spPr>
            <a:xfrm>
              <a:off x="4784554" y="4371821"/>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57"/>
            <p:cNvSpPr/>
            <p:nvPr/>
          </p:nvSpPr>
          <p:spPr>
            <a:xfrm>
              <a:off x="4994972" y="4371821"/>
              <a:ext cx="52307" cy="75584"/>
            </a:xfrm>
            <a:custGeom>
              <a:rect b="b" l="l" r="r" t="t"/>
              <a:pathLst>
                <a:path extrusionOk="0" h="2549" w="1764">
                  <a:moveTo>
                    <a:pt x="1" y="1"/>
                  </a:moveTo>
                  <a:lnTo>
                    <a:pt x="1" y="2549"/>
                  </a:lnTo>
                  <a:lnTo>
                    <a:pt x="1763" y="2549"/>
                  </a:lnTo>
                  <a:lnTo>
                    <a:pt x="17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8" name="Google Shape;4648;p57"/>
          <p:cNvGrpSpPr/>
          <p:nvPr/>
        </p:nvGrpSpPr>
        <p:grpSpPr>
          <a:xfrm>
            <a:off x="5518768" y="4143730"/>
            <a:ext cx="340384" cy="342520"/>
            <a:chOff x="5290168" y="4143730"/>
            <a:chExt cx="340384" cy="342520"/>
          </a:xfrm>
        </p:grpSpPr>
        <p:sp>
          <p:nvSpPr>
            <p:cNvPr id="4649" name="Google Shape;4649;p57"/>
            <p:cNvSpPr/>
            <p:nvPr/>
          </p:nvSpPr>
          <p:spPr>
            <a:xfrm>
              <a:off x="5428588" y="4143730"/>
              <a:ext cx="100996" cy="138448"/>
            </a:xfrm>
            <a:custGeom>
              <a:rect b="b" l="l" r="r" t="t"/>
              <a:pathLst>
                <a:path extrusionOk="0" h="4669" w="3406">
                  <a:moveTo>
                    <a:pt x="0" y="1"/>
                  </a:moveTo>
                  <a:lnTo>
                    <a:pt x="0" y="2644"/>
                  </a:lnTo>
                  <a:lnTo>
                    <a:pt x="1381" y="2644"/>
                  </a:lnTo>
                  <a:lnTo>
                    <a:pt x="1381" y="3311"/>
                  </a:lnTo>
                  <a:lnTo>
                    <a:pt x="1405" y="3311"/>
                  </a:lnTo>
                  <a:cubicBezTo>
                    <a:pt x="1405" y="3692"/>
                    <a:pt x="1095" y="4002"/>
                    <a:pt x="714" y="4002"/>
                  </a:cubicBezTo>
                  <a:lnTo>
                    <a:pt x="500" y="4002"/>
                  </a:lnTo>
                  <a:lnTo>
                    <a:pt x="500" y="4668"/>
                  </a:lnTo>
                  <a:lnTo>
                    <a:pt x="714" y="4668"/>
                  </a:lnTo>
                  <a:cubicBezTo>
                    <a:pt x="1453" y="4668"/>
                    <a:pt x="2048" y="4073"/>
                    <a:pt x="2048" y="3335"/>
                  </a:cubicBezTo>
                  <a:lnTo>
                    <a:pt x="2048" y="2644"/>
                  </a:lnTo>
                  <a:lnTo>
                    <a:pt x="3405" y="2644"/>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57"/>
            <p:cNvSpPr/>
            <p:nvPr/>
          </p:nvSpPr>
          <p:spPr>
            <a:xfrm>
              <a:off x="5290168" y="4262371"/>
              <a:ext cx="134207" cy="103843"/>
            </a:xfrm>
            <a:custGeom>
              <a:rect b="b" l="l" r="r" t="t"/>
              <a:pathLst>
                <a:path extrusionOk="0" h="3502" w="4526">
                  <a:moveTo>
                    <a:pt x="1929" y="1429"/>
                  </a:moveTo>
                  <a:lnTo>
                    <a:pt x="1929" y="2096"/>
                  </a:lnTo>
                  <a:lnTo>
                    <a:pt x="1239" y="2096"/>
                  </a:lnTo>
                  <a:lnTo>
                    <a:pt x="1239" y="1429"/>
                  </a:lnTo>
                  <a:close/>
                  <a:moveTo>
                    <a:pt x="3239" y="1429"/>
                  </a:moveTo>
                  <a:lnTo>
                    <a:pt x="3239" y="2096"/>
                  </a:lnTo>
                  <a:lnTo>
                    <a:pt x="2549" y="2096"/>
                  </a:lnTo>
                  <a:lnTo>
                    <a:pt x="2549" y="1429"/>
                  </a:lnTo>
                  <a:close/>
                  <a:moveTo>
                    <a:pt x="0" y="1"/>
                  </a:moveTo>
                  <a:lnTo>
                    <a:pt x="0" y="3501"/>
                  </a:lnTo>
                  <a:lnTo>
                    <a:pt x="4525" y="3501"/>
                  </a:lnTo>
                  <a:lnTo>
                    <a:pt x="4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57"/>
            <p:cNvSpPr/>
            <p:nvPr/>
          </p:nvSpPr>
          <p:spPr>
            <a:xfrm>
              <a:off x="5429270" y="4347120"/>
              <a:ext cx="101026" cy="139130"/>
            </a:xfrm>
            <a:custGeom>
              <a:rect b="b" l="l" r="r" t="t"/>
              <a:pathLst>
                <a:path extrusionOk="0" h="4692" w="3407">
                  <a:moveTo>
                    <a:pt x="477" y="0"/>
                  </a:moveTo>
                  <a:lnTo>
                    <a:pt x="477" y="667"/>
                  </a:lnTo>
                  <a:lnTo>
                    <a:pt x="691" y="667"/>
                  </a:lnTo>
                  <a:cubicBezTo>
                    <a:pt x="1072" y="667"/>
                    <a:pt x="1382" y="977"/>
                    <a:pt x="1382" y="1358"/>
                  </a:cubicBezTo>
                  <a:lnTo>
                    <a:pt x="1382" y="2048"/>
                  </a:lnTo>
                  <a:lnTo>
                    <a:pt x="1" y="2048"/>
                  </a:lnTo>
                  <a:lnTo>
                    <a:pt x="1" y="4692"/>
                  </a:lnTo>
                  <a:lnTo>
                    <a:pt x="3406" y="4692"/>
                  </a:lnTo>
                  <a:lnTo>
                    <a:pt x="3406" y="2048"/>
                  </a:lnTo>
                  <a:lnTo>
                    <a:pt x="2049" y="2048"/>
                  </a:lnTo>
                  <a:lnTo>
                    <a:pt x="2049" y="1334"/>
                  </a:lnTo>
                  <a:lnTo>
                    <a:pt x="2025" y="1334"/>
                  </a:lnTo>
                  <a:cubicBezTo>
                    <a:pt x="2025" y="596"/>
                    <a:pt x="1430"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57"/>
            <p:cNvSpPr/>
            <p:nvPr/>
          </p:nvSpPr>
          <p:spPr>
            <a:xfrm>
              <a:off x="5443414" y="4275093"/>
              <a:ext cx="187137" cy="78401"/>
            </a:xfrm>
            <a:custGeom>
              <a:rect b="b" l="l" r="r" t="t"/>
              <a:pathLst>
                <a:path extrusionOk="0" h="2644" w="6311">
                  <a:moveTo>
                    <a:pt x="2929" y="0"/>
                  </a:moveTo>
                  <a:lnTo>
                    <a:pt x="2929" y="977"/>
                  </a:lnTo>
                  <a:lnTo>
                    <a:pt x="0" y="977"/>
                  </a:lnTo>
                  <a:lnTo>
                    <a:pt x="0" y="1667"/>
                  </a:lnTo>
                  <a:lnTo>
                    <a:pt x="2929" y="1667"/>
                  </a:lnTo>
                  <a:lnTo>
                    <a:pt x="2929" y="2644"/>
                  </a:lnTo>
                  <a:lnTo>
                    <a:pt x="6311" y="2644"/>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3" name="Google Shape;4653;p57"/>
          <p:cNvGrpSpPr/>
          <p:nvPr/>
        </p:nvGrpSpPr>
        <p:grpSpPr>
          <a:xfrm>
            <a:off x="6262923" y="4162085"/>
            <a:ext cx="341126" cy="341837"/>
            <a:chOff x="5881923" y="4162085"/>
            <a:chExt cx="341126" cy="341837"/>
          </a:xfrm>
        </p:grpSpPr>
        <p:sp>
          <p:nvSpPr>
            <p:cNvPr id="4654" name="Google Shape;4654;p57"/>
            <p:cNvSpPr/>
            <p:nvPr/>
          </p:nvSpPr>
          <p:spPr>
            <a:xfrm>
              <a:off x="6062718" y="4163508"/>
              <a:ext cx="160331" cy="213290"/>
            </a:xfrm>
            <a:custGeom>
              <a:rect b="b" l="l" r="r" t="t"/>
              <a:pathLst>
                <a:path extrusionOk="0" h="7193" w="5407">
                  <a:moveTo>
                    <a:pt x="0" y="1"/>
                  </a:moveTo>
                  <a:lnTo>
                    <a:pt x="0" y="1072"/>
                  </a:lnTo>
                  <a:cubicBezTo>
                    <a:pt x="56" y="1067"/>
                    <a:pt x="111" y="1064"/>
                    <a:pt x="166" y="1064"/>
                  </a:cubicBezTo>
                  <a:cubicBezTo>
                    <a:pt x="1050" y="1064"/>
                    <a:pt x="1810" y="1772"/>
                    <a:pt x="1810" y="2692"/>
                  </a:cubicBezTo>
                  <a:cubicBezTo>
                    <a:pt x="1810" y="3591"/>
                    <a:pt x="1045" y="4343"/>
                    <a:pt x="157" y="4343"/>
                  </a:cubicBezTo>
                  <a:cubicBezTo>
                    <a:pt x="105" y="4343"/>
                    <a:pt x="53" y="4340"/>
                    <a:pt x="0" y="4335"/>
                  </a:cubicBezTo>
                  <a:lnTo>
                    <a:pt x="0" y="5406"/>
                  </a:lnTo>
                  <a:lnTo>
                    <a:pt x="2025" y="5406"/>
                  </a:lnTo>
                  <a:cubicBezTo>
                    <a:pt x="1906" y="5645"/>
                    <a:pt x="1739" y="5978"/>
                    <a:pt x="1739" y="6240"/>
                  </a:cubicBezTo>
                  <a:cubicBezTo>
                    <a:pt x="1739" y="6788"/>
                    <a:pt x="2168" y="7192"/>
                    <a:pt x="2691" y="7192"/>
                  </a:cubicBezTo>
                  <a:cubicBezTo>
                    <a:pt x="3239" y="7192"/>
                    <a:pt x="3644" y="6788"/>
                    <a:pt x="3644" y="6240"/>
                  </a:cubicBezTo>
                  <a:cubicBezTo>
                    <a:pt x="3644" y="5978"/>
                    <a:pt x="3501" y="5645"/>
                    <a:pt x="3382" y="5406"/>
                  </a:cubicBezTo>
                  <a:lnTo>
                    <a:pt x="5406" y="5406"/>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57"/>
            <p:cNvSpPr/>
            <p:nvPr/>
          </p:nvSpPr>
          <p:spPr>
            <a:xfrm>
              <a:off x="6009046" y="4343591"/>
              <a:ext cx="214002" cy="160331"/>
            </a:xfrm>
            <a:custGeom>
              <a:rect b="b" l="l" r="r" t="t"/>
              <a:pathLst>
                <a:path extrusionOk="0" h="5407" w="7217">
                  <a:moveTo>
                    <a:pt x="1787" y="0"/>
                  </a:moveTo>
                  <a:lnTo>
                    <a:pt x="1787" y="2024"/>
                  </a:lnTo>
                  <a:cubicBezTo>
                    <a:pt x="1572" y="1905"/>
                    <a:pt x="1239" y="1739"/>
                    <a:pt x="977" y="1739"/>
                  </a:cubicBezTo>
                  <a:cubicBezTo>
                    <a:pt x="429" y="1739"/>
                    <a:pt x="1" y="2167"/>
                    <a:pt x="1" y="2691"/>
                  </a:cubicBezTo>
                  <a:cubicBezTo>
                    <a:pt x="1" y="3239"/>
                    <a:pt x="429" y="3644"/>
                    <a:pt x="977" y="3644"/>
                  </a:cubicBezTo>
                  <a:cubicBezTo>
                    <a:pt x="1239" y="3644"/>
                    <a:pt x="1572" y="3501"/>
                    <a:pt x="1787" y="3382"/>
                  </a:cubicBezTo>
                  <a:lnTo>
                    <a:pt x="1787" y="5406"/>
                  </a:lnTo>
                  <a:lnTo>
                    <a:pt x="7216" y="5406"/>
                  </a:lnTo>
                  <a:lnTo>
                    <a:pt x="7216" y="0"/>
                  </a:lnTo>
                  <a:lnTo>
                    <a:pt x="6145" y="0"/>
                  </a:lnTo>
                  <a:cubicBezTo>
                    <a:pt x="6240" y="953"/>
                    <a:pt x="5478" y="1810"/>
                    <a:pt x="4501" y="1810"/>
                  </a:cubicBezTo>
                  <a:cubicBezTo>
                    <a:pt x="3525" y="1810"/>
                    <a:pt x="2787" y="953"/>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57"/>
            <p:cNvSpPr/>
            <p:nvPr/>
          </p:nvSpPr>
          <p:spPr>
            <a:xfrm>
              <a:off x="5881923" y="4162085"/>
              <a:ext cx="216137" cy="161043"/>
            </a:xfrm>
            <a:custGeom>
              <a:rect b="b" l="l" r="r" t="t"/>
              <a:pathLst>
                <a:path extrusionOk="0" h="5431" w="7289">
                  <a:moveTo>
                    <a:pt x="1" y="1"/>
                  </a:moveTo>
                  <a:lnTo>
                    <a:pt x="1" y="5431"/>
                  </a:lnTo>
                  <a:lnTo>
                    <a:pt x="1120" y="5431"/>
                  </a:lnTo>
                  <a:cubicBezTo>
                    <a:pt x="1025" y="4478"/>
                    <a:pt x="1787" y="3621"/>
                    <a:pt x="2763" y="3621"/>
                  </a:cubicBezTo>
                  <a:cubicBezTo>
                    <a:pt x="3716" y="3621"/>
                    <a:pt x="4478" y="4478"/>
                    <a:pt x="4383" y="5431"/>
                  </a:cubicBezTo>
                  <a:lnTo>
                    <a:pt x="5454" y="5431"/>
                  </a:lnTo>
                  <a:lnTo>
                    <a:pt x="5454" y="3406"/>
                  </a:lnTo>
                  <a:cubicBezTo>
                    <a:pt x="5693" y="3525"/>
                    <a:pt x="6050" y="3668"/>
                    <a:pt x="6336" y="3668"/>
                  </a:cubicBezTo>
                  <a:cubicBezTo>
                    <a:pt x="6859" y="3668"/>
                    <a:pt x="7288" y="3263"/>
                    <a:pt x="7288" y="2716"/>
                  </a:cubicBezTo>
                  <a:cubicBezTo>
                    <a:pt x="7288" y="2192"/>
                    <a:pt x="6859" y="1763"/>
                    <a:pt x="6336" y="1763"/>
                  </a:cubicBezTo>
                  <a:cubicBezTo>
                    <a:pt x="6050" y="1763"/>
                    <a:pt x="5693" y="1906"/>
                    <a:pt x="5454" y="2025"/>
                  </a:cubicBezTo>
                  <a:lnTo>
                    <a:pt x="5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57"/>
            <p:cNvSpPr/>
            <p:nvPr/>
          </p:nvSpPr>
          <p:spPr>
            <a:xfrm>
              <a:off x="5881923" y="4290631"/>
              <a:ext cx="161043" cy="213290"/>
            </a:xfrm>
            <a:custGeom>
              <a:rect b="b" l="l" r="r" t="t"/>
              <a:pathLst>
                <a:path extrusionOk="0" h="7193" w="5431">
                  <a:moveTo>
                    <a:pt x="2740" y="0"/>
                  </a:moveTo>
                  <a:cubicBezTo>
                    <a:pt x="2216" y="0"/>
                    <a:pt x="1787" y="405"/>
                    <a:pt x="1787" y="953"/>
                  </a:cubicBezTo>
                  <a:cubicBezTo>
                    <a:pt x="1787" y="1215"/>
                    <a:pt x="1954" y="1548"/>
                    <a:pt x="2073" y="1786"/>
                  </a:cubicBezTo>
                  <a:lnTo>
                    <a:pt x="1" y="1786"/>
                  </a:lnTo>
                  <a:lnTo>
                    <a:pt x="1" y="7192"/>
                  </a:lnTo>
                  <a:lnTo>
                    <a:pt x="5431" y="7192"/>
                  </a:lnTo>
                  <a:lnTo>
                    <a:pt x="5431" y="6097"/>
                  </a:lnTo>
                  <a:cubicBezTo>
                    <a:pt x="5377" y="6102"/>
                    <a:pt x="5323" y="6105"/>
                    <a:pt x="5269" y="6105"/>
                  </a:cubicBezTo>
                  <a:cubicBezTo>
                    <a:pt x="4383" y="6105"/>
                    <a:pt x="3621" y="5374"/>
                    <a:pt x="3621" y="4453"/>
                  </a:cubicBezTo>
                  <a:cubicBezTo>
                    <a:pt x="3621" y="3521"/>
                    <a:pt x="4403" y="2805"/>
                    <a:pt x="5303" y="2805"/>
                  </a:cubicBezTo>
                  <a:cubicBezTo>
                    <a:pt x="5345" y="2805"/>
                    <a:pt x="5388" y="2807"/>
                    <a:pt x="5431" y="2810"/>
                  </a:cubicBezTo>
                  <a:lnTo>
                    <a:pt x="5431" y="1786"/>
                  </a:lnTo>
                  <a:lnTo>
                    <a:pt x="3430" y="1786"/>
                  </a:lnTo>
                  <a:cubicBezTo>
                    <a:pt x="3549" y="1548"/>
                    <a:pt x="3692" y="1191"/>
                    <a:pt x="3692" y="953"/>
                  </a:cubicBezTo>
                  <a:cubicBezTo>
                    <a:pt x="3692" y="405"/>
                    <a:pt x="3287" y="0"/>
                    <a:pt x="27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8" name="Google Shape;4658;p57"/>
          <p:cNvGrpSpPr/>
          <p:nvPr/>
        </p:nvGrpSpPr>
        <p:grpSpPr>
          <a:xfrm>
            <a:off x="6992282" y="4149393"/>
            <a:ext cx="342520" cy="298159"/>
            <a:chOff x="6458882" y="4149393"/>
            <a:chExt cx="342520" cy="298159"/>
          </a:xfrm>
        </p:grpSpPr>
        <p:sp>
          <p:nvSpPr>
            <p:cNvPr id="4659" name="Google Shape;4659;p57"/>
            <p:cNvSpPr/>
            <p:nvPr/>
          </p:nvSpPr>
          <p:spPr>
            <a:xfrm>
              <a:off x="6575389" y="4149393"/>
              <a:ext cx="109477" cy="93939"/>
            </a:xfrm>
            <a:custGeom>
              <a:rect b="b" l="l" r="r" t="t"/>
              <a:pathLst>
                <a:path extrusionOk="0" h="3168" w="3692">
                  <a:moveTo>
                    <a:pt x="1834" y="0"/>
                  </a:moveTo>
                  <a:lnTo>
                    <a:pt x="1" y="3168"/>
                  </a:lnTo>
                  <a:lnTo>
                    <a:pt x="3692" y="3168"/>
                  </a:lnTo>
                  <a:lnTo>
                    <a:pt x="1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57"/>
            <p:cNvSpPr/>
            <p:nvPr/>
          </p:nvSpPr>
          <p:spPr>
            <a:xfrm>
              <a:off x="6499121" y="4263083"/>
              <a:ext cx="263433" cy="67815"/>
            </a:xfrm>
            <a:custGeom>
              <a:rect b="b" l="l" r="r" t="t"/>
              <a:pathLst>
                <a:path extrusionOk="0" h="2287" w="8884">
                  <a:moveTo>
                    <a:pt x="4097" y="0"/>
                  </a:moveTo>
                  <a:lnTo>
                    <a:pt x="4097" y="858"/>
                  </a:lnTo>
                  <a:lnTo>
                    <a:pt x="1" y="858"/>
                  </a:lnTo>
                  <a:lnTo>
                    <a:pt x="1" y="2287"/>
                  </a:lnTo>
                  <a:lnTo>
                    <a:pt x="668" y="2287"/>
                  </a:lnTo>
                  <a:lnTo>
                    <a:pt x="668" y="1548"/>
                  </a:lnTo>
                  <a:lnTo>
                    <a:pt x="4097" y="1548"/>
                  </a:lnTo>
                  <a:lnTo>
                    <a:pt x="4097" y="2287"/>
                  </a:lnTo>
                  <a:lnTo>
                    <a:pt x="4764" y="2287"/>
                  </a:lnTo>
                  <a:lnTo>
                    <a:pt x="4764" y="1548"/>
                  </a:lnTo>
                  <a:lnTo>
                    <a:pt x="8193" y="1548"/>
                  </a:lnTo>
                  <a:lnTo>
                    <a:pt x="8193" y="2287"/>
                  </a:lnTo>
                  <a:lnTo>
                    <a:pt x="8884" y="2287"/>
                  </a:lnTo>
                  <a:lnTo>
                    <a:pt x="8884" y="858"/>
                  </a:lnTo>
                  <a:lnTo>
                    <a:pt x="4764" y="858"/>
                  </a:lnTo>
                  <a:lnTo>
                    <a:pt x="4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57"/>
            <p:cNvSpPr/>
            <p:nvPr/>
          </p:nvSpPr>
          <p:spPr>
            <a:xfrm>
              <a:off x="6702512" y="4350648"/>
              <a:ext cx="98891" cy="96904"/>
            </a:xfrm>
            <a:custGeom>
              <a:rect b="b" l="l" r="r" t="t"/>
              <a:pathLst>
                <a:path extrusionOk="0" h="3268" w="3335">
                  <a:moveTo>
                    <a:pt x="1334" y="0"/>
                  </a:moveTo>
                  <a:cubicBezTo>
                    <a:pt x="572" y="143"/>
                    <a:pt x="0" y="858"/>
                    <a:pt x="24" y="1691"/>
                  </a:cubicBezTo>
                  <a:cubicBezTo>
                    <a:pt x="48" y="2525"/>
                    <a:pt x="739" y="3215"/>
                    <a:pt x="1572" y="3263"/>
                  </a:cubicBezTo>
                  <a:cubicBezTo>
                    <a:pt x="1612" y="3266"/>
                    <a:pt x="1653" y="3267"/>
                    <a:pt x="1692" y="3267"/>
                  </a:cubicBezTo>
                  <a:cubicBezTo>
                    <a:pt x="2590" y="3267"/>
                    <a:pt x="3311" y="2509"/>
                    <a:pt x="3311" y="1620"/>
                  </a:cubicBezTo>
                  <a:cubicBezTo>
                    <a:pt x="3334" y="834"/>
                    <a:pt x="2763"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57"/>
            <p:cNvSpPr/>
            <p:nvPr/>
          </p:nvSpPr>
          <p:spPr>
            <a:xfrm>
              <a:off x="6458882" y="4350648"/>
              <a:ext cx="99603" cy="96904"/>
            </a:xfrm>
            <a:custGeom>
              <a:rect b="b" l="l" r="r" t="t"/>
              <a:pathLst>
                <a:path extrusionOk="0" h="3268" w="3359">
                  <a:moveTo>
                    <a:pt x="1334" y="0"/>
                  </a:moveTo>
                  <a:cubicBezTo>
                    <a:pt x="572" y="143"/>
                    <a:pt x="0" y="858"/>
                    <a:pt x="24" y="1691"/>
                  </a:cubicBezTo>
                  <a:cubicBezTo>
                    <a:pt x="48" y="2525"/>
                    <a:pt x="739" y="3215"/>
                    <a:pt x="1572" y="3263"/>
                  </a:cubicBezTo>
                  <a:cubicBezTo>
                    <a:pt x="1613" y="3266"/>
                    <a:pt x="1653" y="3267"/>
                    <a:pt x="1692" y="3267"/>
                  </a:cubicBezTo>
                  <a:cubicBezTo>
                    <a:pt x="2590" y="3267"/>
                    <a:pt x="3311" y="2509"/>
                    <a:pt x="3311" y="1620"/>
                  </a:cubicBezTo>
                  <a:cubicBezTo>
                    <a:pt x="3358"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57"/>
            <p:cNvSpPr/>
            <p:nvPr/>
          </p:nvSpPr>
          <p:spPr>
            <a:xfrm>
              <a:off x="6580341" y="4350648"/>
              <a:ext cx="98891" cy="96904"/>
            </a:xfrm>
            <a:custGeom>
              <a:rect b="b" l="l" r="r" t="t"/>
              <a:pathLst>
                <a:path extrusionOk="0" h="3268" w="3335">
                  <a:moveTo>
                    <a:pt x="1358" y="0"/>
                  </a:moveTo>
                  <a:cubicBezTo>
                    <a:pt x="572" y="143"/>
                    <a:pt x="0" y="858"/>
                    <a:pt x="48" y="1691"/>
                  </a:cubicBezTo>
                  <a:cubicBezTo>
                    <a:pt x="72" y="2525"/>
                    <a:pt x="762" y="3215"/>
                    <a:pt x="1596" y="3263"/>
                  </a:cubicBezTo>
                  <a:cubicBezTo>
                    <a:pt x="1636" y="3266"/>
                    <a:pt x="1676" y="3267"/>
                    <a:pt x="1716" y="3267"/>
                  </a:cubicBezTo>
                  <a:cubicBezTo>
                    <a:pt x="2612" y="3267"/>
                    <a:pt x="3311" y="2509"/>
                    <a:pt x="3311" y="1620"/>
                  </a:cubicBezTo>
                  <a:cubicBezTo>
                    <a:pt x="3334"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4" name="Google Shape;4664;p57"/>
          <p:cNvGrpSpPr/>
          <p:nvPr/>
        </p:nvGrpSpPr>
        <p:grpSpPr>
          <a:xfrm>
            <a:off x="7730804" y="4143730"/>
            <a:ext cx="341808" cy="341808"/>
            <a:chOff x="7045004" y="4143730"/>
            <a:chExt cx="341808" cy="341808"/>
          </a:xfrm>
        </p:grpSpPr>
        <p:sp>
          <p:nvSpPr>
            <p:cNvPr id="4665" name="Google Shape;4665;p57"/>
            <p:cNvSpPr/>
            <p:nvPr/>
          </p:nvSpPr>
          <p:spPr>
            <a:xfrm>
              <a:off x="7148820" y="4248257"/>
              <a:ext cx="132784" cy="132072"/>
            </a:xfrm>
            <a:custGeom>
              <a:rect b="b" l="l" r="r" t="t"/>
              <a:pathLst>
                <a:path extrusionOk="0" h="4454" w="4478">
                  <a:moveTo>
                    <a:pt x="2239" y="0"/>
                  </a:moveTo>
                  <a:cubicBezTo>
                    <a:pt x="1000" y="0"/>
                    <a:pt x="0" y="977"/>
                    <a:pt x="0" y="2215"/>
                  </a:cubicBezTo>
                  <a:cubicBezTo>
                    <a:pt x="0" y="3453"/>
                    <a:pt x="1000" y="4454"/>
                    <a:pt x="2239" y="4454"/>
                  </a:cubicBezTo>
                  <a:cubicBezTo>
                    <a:pt x="3477" y="4454"/>
                    <a:pt x="4477" y="3453"/>
                    <a:pt x="4477" y="2215"/>
                  </a:cubicBezTo>
                  <a:cubicBezTo>
                    <a:pt x="4477" y="977"/>
                    <a:pt x="3477" y="0"/>
                    <a:pt x="2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57"/>
            <p:cNvSpPr/>
            <p:nvPr/>
          </p:nvSpPr>
          <p:spPr>
            <a:xfrm>
              <a:off x="7045004" y="4325918"/>
              <a:ext cx="158908" cy="159619"/>
            </a:xfrm>
            <a:custGeom>
              <a:rect b="b" l="l" r="r" t="t"/>
              <a:pathLst>
                <a:path extrusionOk="0" h="5383" w="5359">
                  <a:moveTo>
                    <a:pt x="0" y="1"/>
                  </a:moveTo>
                  <a:lnTo>
                    <a:pt x="48" y="382"/>
                  </a:lnTo>
                  <a:cubicBezTo>
                    <a:pt x="381" y="2930"/>
                    <a:pt x="2406" y="4954"/>
                    <a:pt x="4978" y="5311"/>
                  </a:cubicBezTo>
                  <a:lnTo>
                    <a:pt x="5359" y="5383"/>
                  </a:lnTo>
                  <a:lnTo>
                    <a:pt x="5359" y="2525"/>
                  </a:lnTo>
                  <a:lnTo>
                    <a:pt x="5073" y="2454"/>
                  </a:lnTo>
                  <a:cubicBezTo>
                    <a:pt x="4025" y="2192"/>
                    <a:pt x="3144" y="1334"/>
                    <a:pt x="2906" y="263"/>
                  </a:cubicBezTo>
                  <a:lnTo>
                    <a:pt x="2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57"/>
            <p:cNvSpPr/>
            <p:nvPr/>
          </p:nvSpPr>
          <p:spPr>
            <a:xfrm>
              <a:off x="7227904" y="4143730"/>
              <a:ext cx="158908" cy="158908"/>
            </a:xfrm>
            <a:custGeom>
              <a:rect b="b" l="l" r="r" t="t"/>
              <a:pathLst>
                <a:path extrusionOk="0" h="5359" w="5359">
                  <a:moveTo>
                    <a:pt x="0" y="1"/>
                  </a:moveTo>
                  <a:lnTo>
                    <a:pt x="0" y="2858"/>
                  </a:lnTo>
                  <a:lnTo>
                    <a:pt x="262" y="2930"/>
                  </a:lnTo>
                  <a:cubicBezTo>
                    <a:pt x="1334" y="3168"/>
                    <a:pt x="2167" y="4025"/>
                    <a:pt x="2429" y="5097"/>
                  </a:cubicBezTo>
                  <a:lnTo>
                    <a:pt x="2501" y="5359"/>
                  </a:lnTo>
                  <a:lnTo>
                    <a:pt x="5359" y="5359"/>
                  </a:lnTo>
                  <a:lnTo>
                    <a:pt x="5287" y="4978"/>
                  </a:lnTo>
                  <a:cubicBezTo>
                    <a:pt x="4930" y="2406"/>
                    <a:pt x="2906" y="429"/>
                    <a:pt x="381" y="72"/>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57"/>
            <p:cNvSpPr/>
            <p:nvPr/>
          </p:nvSpPr>
          <p:spPr>
            <a:xfrm>
              <a:off x="7045004" y="4143730"/>
              <a:ext cx="158908" cy="158908"/>
            </a:xfrm>
            <a:custGeom>
              <a:rect b="b" l="l" r="r" t="t"/>
              <a:pathLst>
                <a:path extrusionOk="0" h="5359" w="5359">
                  <a:moveTo>
                    <a:pt x="5359" y="1"/>
                  </a:moveTo>
                  <a:lnTo>
                    <a:pt x="4978" y="72"/>
                  </a:lnTo>
                  <a:cubicBezTo>
                    <a:pt x="2406" y="429"/>
                    <a:pt x="381" y="2406"/>
                    <a:pt x="48" y="4978"/>
                  </a:cubicBezTo>
                  <a:lnTo>
                    <a:pt x="0" y="5359"/>
                  </a:lnTo>
                  <a:lnTo>
                    <a:pt x="2858" y="5359"/>
                  </a:lnTo>
                  <a:lnTo>
                    <a:pt x="2906" y="5097"/>
                  </a:lnTo>
                  <a:cubicBezTo>
                    <a:pt x="3144" y="4025"/>
                    <a:pt x="4025" y="3168"/>
                    <a:pt x="5073" y="2930"/>
                  </a:cubicBezTo>
                  <a:lnTo>
                    <a:pt x="5359" y="2858"/>
                  </a:ln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57"/>
            <p:cNvSpPr/>
            <p:nvPr/>
          </p:nvSpPr>
          <p:spPr>
            <a:xfrm>
              <a:off x="7227904" y="4325918"/>
              <a:ext cx="158908" cy="159619"/>
            </a:xfrm>
            <a:custGeom>
              <a:rect b="b" l="l" r="r" t="t"/>
              <a:pathLst>
                <a:path extrusionOk="0" h="5383" w="5359">
                  <a:moveTo>
                    <a:pt x="2501" y="1"/>
                  </a:moveTo>
                  <a:lnTo>
                    <a:pt x="2429" y="263"/>
                  </a:lnTo>
                  <a:cubicBezTo>
                    <a:pt x="2191" y="1334"/>
                    <a:pt x="1334" y="2192"/>
                    <a:pt x="262" y="2454"/>
                  </a:cubicBezTo>
                  <a:lnTo>
                    <a:pt x="0" y="2525"/>
                  </a:lnTo>
                  <a:lnTo>
                    <a:pt x="0" y="5383"/>
                  </a:lnTo>
                  <a:lnTo>
                    <a:pt x="381" y="5311"/>
                  </a:lnTo>
                  <a:cubicBezTo>
                    <a:pt x="2929" y="4954"/>
                    <a:pt x="4954" y="2930"/>
                    <a:pt x="5287" y="382"/>
                  </a:cubicBez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Trity Lesson Plan Infographics</a:t>
            </a:r>
            <a:endParaRPr/>
          </a:p>
        </p:txBody>
      </p:sp>
      <p:grpSp>
        <p:nvGrpSpPr>
          <p:cNvPr id="243" name="Google Shape;243;p22"/>
          <p:cNvGrpSpPr/>
          <p:nvPr/>
        </p:nvGrpSpPr>
        <p:grpSpPr>
          <a:xfrm>
            <a:off x="3136050" y="1487975"/>
            <a:ext cx="2871900" cy="2883900"/>
            <a:chOff x="3136050" y="1487975"/>
            <a:chExt cx="2871900" cy="2883900"/>
          </a:xfrm>
        </p:grpSpPr>
        <p:grpSp>
          <p:nvGrpSpPr>
            <p:cNvPr id="244" name="Google Shape;244;p22"/>
            <p:cNvGrpSpPr/>
            <p:nvPr/>
          </p:nvGrpSpPr>
          <p:grpSpPr>
            <a:xfrm>
              <a:off x="3136050" y="1487975"/>
              <a:ext cx="2871900" cy="2883900"/>
              <a:chOff x="3136050" y="1487975"/>
              <a:chExt cx="2871900" cy="2883900"/>
            </a:xfrm>
          </p:grpSpPr>
          <p:sp>
            <p:nvSpPr>
              <p:cNvPr id="245" name="Google Shape;245;p22"/>
              <p:cNvSpPr/>
              <p:nvPr/>
            </p:nvSpPr>
            <p:spPr>
              <a:xfrm>
                <a:off x="3136050" y="1487975"/>
                <a:ext cx="2871900" cy="28839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2"/>
              <p:cNvSpPr txBox="1"/>
              <p:nvPr/>
            </p:nvSpPr>
            <p:spPr>
              <a:xfrm>
                <a:off x="3252150" y="2172413"/>
                <a:ext cx="26397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loo 2"/>
                    <a:ea typeface="Baloo 2"/>
                    <a:cs typeface="Baloo 2"/>
                    <a:sym typeface="Baloo 2"/>
                  </a:rPr>
                  <a:t>Write here your important notes</a:t>
                </a:r>
                <a:endParaRPr>
                  <a:solidFill>
                    <a:srgbClr val="666666"/>
                  </a:solidFill>
                  <a:latin typeface="Baloo 2"/>
                  <a:ea typeface="Baloo 2"/>
                  <a:cs typeface="Baloo 2"/>
                  <a:sym typeface="Baloo 2"/>
                </a:endParaRPr>
              </a:p>
            </p:txBody>
          </p:sp>
          <p:grpSp>
            <p:nvGrpSpPr>
              <p:cNvPr id="247" name="Google Shape;247;p22"/>
              <p:cNvGrpSpPr/>
              <p:nvPr/>
            </p:nvGrpSpPr>
            <p:grpSpPr>
              <a:xfrm>
                <a:off x="3360900" y="2687336"/>
                <a:ext cx="2422200" cy="1076325"/>
                <a:chOff x="3347974" y="2534936"/>
                <a:chExt cx="2422200" cy="1076325"/>
              </a:xfrm>
            </p:grpSpPr>
            <p:grpSp>
              <p:nvGrpSpPr>
                <p:cNvPr id="248" name="Google Shape;248;p22"/>
                <p:cNvGrpSpPr/>
                <p:nvPr/>
              </p:nvGrpSpPr>
              <p:grpSpPr>
                <a:xfrm>
                  <a:off x="3347974" y="2534936"/>
                  <a:ext cx="2422200" cy="892450"/>
                  <a:chOff x="3347974" y="2382536"/>
                  <a:chExt cx="2422200" cy="892450"/>
                </a:xfrm>
              </p:grpSpPr>
              <p:grpSp>
                <p:nvGrpSpPr>
                  <p:cNvPr id="249" name="Google Shape;249;p22"/>
                  <p:cNvGrpSpPr/>
                  <p:nvPr/>
                </p:nvGrpSpPr>
                <p:grpSpPr>
                  <a:xfrm>
                    <a:off x="3347974" y="2382536"/>
                    <a:ext cx="2422200" cy="536750"/>
                    <a:chOff x="5102377" y="2157298"/>
                    <a:chExt cx="2422200" cy="536750"/>
                  </a:xfrm>
                </p:grpSpPr>
                <p:cxnSp>
                  <p:nvCxnSpPr>
                    <p:cNvPr id="250" name="Google Shape;250;p22"/>
                    <p:cNvCxnSpPr/>
                    <p:nvPr/>
                  </p:nvCxnSpPr>
                  <p:spPr>
                    <a:xfrm>
                      <a:off x="5102377" y="2338273"/>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251" name="Google Shape;251;p22"/>
                    <p:cNvCxnSpPr/>
                    <p:nvPr/>
                  </p:nvCxnSpPr>
                  <p:spPr>
                    <a:xfrm>
                      <a:off x="5102377" y="2516348"/>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252" name="Google Shape;252;p22"/>
                    <p:cNvCxnSpPr/>
                    <p:nvPr/>
                  </p:nvCxnSpPr>
                  <p:spPr>
                    <a:xfrm>
                      <a:off x="5102377" y="2694048"/>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253" name="Google Shape;253;p22"/>
                    <p:cNvCxnSpPr/>
                    <p:nvPr/>
                  </p:nvCxnSpPr>
                  <p:spPr>
                    <a:xfrm>
                      <a:off x="5102377" y="2157298"/>
                      <a:ext cx="2422200" cy="0"/>
                    </a:xfrm>
                    <a:prstGeom prst="straightConnector1">
                      <a:avLst/>
                    </a:prstGeom>
                    <a:noFill/>
                    <a:ln cap="flat" cmpd="sng" w="9525">
                      <a:solidFill>
                        <a:srgbClr val="595959"/>
                      </a:solidFill>
                      <a:prstDash val="solid"/>
                      <a:round/>
                      <a:headEnd len="med" w="med" type="none"/>
                      <a:tailEnd len="med" w="med" type="none"/>
                    </a:ln>
                  </p:spPr>
                </p:cxnSp>
              </p:grpSp>
              <p:grpSp>
                <p:nvGrpSpPr>
                  <p:cNvPr id="254" name="Google Shape;254;p22"/>
                  <p:cNvGrpSpPr/>
                  <p:nvPr/>
                </p:nvGrpSpPr>
                <p:grpSpPr>
                  <a:xfrm>
                    <a:off x="3347974" y="3096911"/>
                    <a:ext cx="2422200" cy="178075"/>
                    <a:chOff x="5102377" y="2338273"/>
                    <a:chExt cx="2422200" cy="178075"/>
                  </a:xfrm>
                </p:grpSpPr>
                <p:cxnSp>
                  <p:nvCxnSpPr>
                    <p:cNvPr id="255" name="Google Shape;255;p22"/>
                    <p:cNvCxnSpPr/>
                    <p:nvPr/>
                  </p:nvCxnSpPr>
                  <p:spPr>
                    <a:xfrm>
                      <a:off x="5102377" y="2338273"/>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256" name="Google Shape;256;p22"/>
                    <p:cNvCxnSpPr/>
                    <p:nvPr/>
                  </p:nvCxnSpPr>
                  <p:spPr>
                    <a:xfrm>
                      <a:off x="5102377" y="2516348"/>
                      <a:ext cx="2422200" cy="0"/>
                    </a:xfrm>
                    <a:prstGeom prst="straightConnector1">
                      <a:avLst/>
                    </a:prstGeom>
                    <a:noFill/>
                    <a:ln cap="flat" cmpd="sng" w="9525">
                      <a:solidFill>
                        <a:srgbClr val="595959"/>
                      </a:solidFill>
                      <a:prstDash val="solid"/>
                      <a:round/>
                      <a:headEnd len="med" w="med" type="none"/>
                      <a:tailEnd len="med" w="med" type="none"/>
                    </a:ln>
                  </p:spPr>
                </p:cxnSp>
              </p:grpSp>
            </p:grpSp>
            <p:cxnSp>
              <p:nvCxnSpPr>
                <p:cNvPr id="257" name="Google Shape;257;p22"/>
                <p:cNvCxnSpPr/>
                <p:nvPr/>
              </p:nvCxnSpPr>
              <p:spPr>
                <a:xfrm>
                  <a:off x="3347974" y="3611261"/>
                  <a:ext cx="2422200" cy="0"/>
                </a:xfrm>
                <a:prstGeom prst="straightConnector1">
                  <a:avLst/>
                </a:prstGeom>
                <a:noFill/>
                <a:ln cap="flat" cmpd="sng" w="9525">
                  <a:solidFill>
                    <a:srgbClr val="595959"/>
                  </a:solidFill>
                  <a:prstDash val="solid"/>
                  <a:round/>
                  <a:headEnd len="med" w="med" type="none"/>
                  <a:tailEnd len="med" w="med" type="none"/>
                </a:ln>
              </p:spPr>
            </p:cxnSp>
          </p:grpSp>
          <p:grpSp>
            <p:nvGrpSpPr>
              <p:cNvPr id="258" name="Google Shape;258;p22"/>
              <p:cNvGrpSpPr/>
              <p:nvPr/>
            </p:nvGrpSpPr>
            <p:grpSpPr>
              <a:xfrm>
                <a:off x="4322166" y="1621353"/>
                <a:ext cx="499668" cy="463153"/>
                <a:chOff x="4276725" y="1621353"/>
                <a:chExt cx="499668" cy="463153"/>
              </a:xfrm>
            </p:grpSpPr>
            <p:sp>
              <p:nvSpPr>
                <p:cNvPr id="259" name="Google Shape;259;p22"/>
                <p:cNvSpPr/>
                <p:nvPr/>
              </p:nvSpPr>
              <p:spPr>
                <a:xfrm>
                  <a:off x="4276725" y="1691866"/>
                  <a:ext cx="499668" cy="348583"/>
                </a:xfrm>
                <a:custGeom>
                  <a:rect b="b" l="l" r="r" t="t"/>
                  <a:pathLst>
                    <a:path extrusionOk="0" h="6235" w="8937">
                      <a:moveTo>
                        <a:pt x="4484" y="1"/>
                      </a:moveTo>
                      <a:cubicBezTo>
                        <a:pt x="3885" y="1"/>
                        <a:pt x="3279" y="82"/>
                        <a:pt x="2710" y="203"/>
                      </a:cubicBezTo>
                      <a:cubicBezTo>
                        <a:pt x="2694" y="236"/>
                        <a:pt x="2662" y="252"/>
                        <a:pt x="2614" y="268"/>
                      </a:cubicBezTo>
                      <a:cubicBezTo>
                        <a:pt x="888" y="881"/>
                        <a:pt x="1" y="2833"/>
                        <a:pt x="856" y="4494"/>
                      </a:cubicBezTo>
                      <a:cubicBezTo>
                        <a:pt x="1480" y="5722"/>
                        <a:pt x="2798" y="6234"/>
                        <a:pt x="4120" y="6234"/>
                      </a:cubicBezTo>
                      <a:cubicBezTo>
                        <a:pt x="4743" y="6234"/>
                        <a:pt x="5367" y="6120"/>
                        <a:pt x="5920" y="5914"/>
                      </a:cubicBezTo>
                      <a:cubicBezTo>
                        <a:pt x="7695" y="5252"/>
                        <a:pt x="8937" y="3123"/>
                        <a:pt x="7695" y="1413"/>
                      </a:cubicBezTo>
                      <a:cubicBezTo>
                        <a:pt x="6923" y="348"/>
                        <a:pt x="5720" y="1"/>
                        <a:pt x="4484" y="1"/>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22"/>
                <p:cNvGrpSpPr/>
                <p:nvPr/>
              </p:nvGrpSpPr>
              <p:grpSpPr>
                <a:xfrm>
                  <a:off x="4318890" y="1621353"/>
                  <a:ext cx="428177" cy="463153"/>
                  <a:chOff x="3876989" y="1442074"/>
                  <a:chExt cx="880298" cy="952206"/>
                </a:xfrm>
              </p:grpSpPr>
              <p:sp>
                <p:nvSpPr>
                  <p:cNvPr id="261" name="Google Shape;261;p22"/>
                  <p:cNvSpPr/>
                  <p:nvPr/>
                </p:nvSpPr>
                <p:spPr>
                  <a:xfrm>
                    <a:off x="3961030" y="1560395"/>
                    <a:ext cx="310772" cy="249705"/>
                  </a:xfrm>
                  <a:custGeom>
                    <a:rect b="b" l="l" r="r" t="t"/>
                    <a:pathLst>
                      <a:path extrusionOk="0" h="7532" w="9374">
                        <a:moveTo>
                          <a:pt x="4003" y="835"/>
                        </a:moveTo>
                        <a:lnTo>
                          <a:pt x="4137" y="868"/>
                        </a:lnTo>
                        <a:cubicBezTo>
                          <a:pt x="4203" y="901"/>
                          <a:pt x="4270" y="935"/>
                          <a:pt x="4337" y="968"/>
                        </a:cubicBezTo>
                        <a:cubicBezTo>
                          <a:pt x="4470" y="1102"/>
                          <a:pt x="4604" y="1235"/>
                          <a:pt x="4704" y="1402"/>
                        </a:cubicBezTo>
                        <a:cubicBezTo>
                          <a:pt x="4871" y="1602"/>
                          <a:pt x="5004" y="1802"/>
                          <a:pt x="5171" y="2036"/>
                        </a:cubicBezTo>
                        <a:cubicBezTo>
                          <a:pt x="5204" y="2136"/>
                          <a:pt x="5271" y="2202"/>
                          <a:pt x="5338" y="2269"/>
                        </a:cubicBezTo>
                        <a:cubicBezTo>
                          <a:pt x="5438" y="2369"/>
                          <a:pt x="5538" y="2436"/>
                          <a:pt x="5638" y="2503"/>
                        </a:cubicBezTo>
                        <a:cubicBezTo>
                          <a:pt x="5771" y="2603"/>
                          <a:pt x="5938" y="2669"/>
                          <a:pt x="6105" y="2736"/>
                        </a:cubicBezTo>
                        <a:cubicBezTo>
                          <a:pt x="6372" y="2803"/>
                          <a:pt x="6638" y="2836"/>
                          <a:pt x="6939" y="2836"/>
                        </a:cubicBezTo>
                        <a:cubicBezTo>
                          <a:pt x="7094" y="2836"/>
                          <a:pt x="7265" y="2821"/>
                          <a:pt x="7440" y="2821"/>
                        </a:cubicBezTo>
                        <a:cubicBezTo>
                          <a:pt x="7528" y="2821"/>
                          <a:pt x="7617" y="2825"/>
                          <a:pt x="7706" y="2836"/>
                        </a:cubicBezTo>
                        <a:lnTo>
                          <a:pt x="7873" y="2869"/>
                        </a:lnTo>
                        <a:lnTo>
                          <a:pt x="8006" y="2970"/>
                        </a:lnTo>
                        <a:cubicBezTo>
                          <a:pt x="8073" y="3003"/>
                          <a:pt x="8106" y="3070"/>
                          <a:pt x="8173" y="3103"/>
                        </a:cubicBezTo>
                        <a:cubicBezTo>
                          <a:pt x="8273" y="3270"/>
                          <a:pt x="8373" y="3470"/>
                          <a:pt x="8473" y="3637"/>
                        </a:cubicBezTo>
                        <a:cubicBezTo>
                          <a:pt x="8473" y="3703"/>
                          <a:pt x="8506" y="3737"/>
                          <a:pt x="8506" y="3770"/>
                        </a:cubicBezTo>
                        <a:lnTo>
                          <a:pt x="8506" y="3837"/>
                        </a:lnTo>
                        <a:lnTo>
                          <a:pt x="8473" y="3937"/>
                        </a:lnTo>
                        <a:cubicBezTo>
                          <a:pt x="8440" y="3970"/>
                          <a:pt x="8406" y="4004"/>
                          <a:pt x="8373" y="4037"/>
                        </a:cubicBezTo>
                        <a:cubicBezTo>
                          <a:pt x="8273" y="4070"/>
                          <a:pt x="8173" y="4137"/>
                          <a:pt x="8073" y="4204"/>
                        </a:cubicBezTo>
                        <a:cubicBezTo>
                          <a:pt x="7873" y="4270"/>
                          <a:pt x="7673" y="4304"/>
                          <a:pt x="7506" y="4371"/>
                        </a:cubicBezTo>
                        <a:cubicBezTo>
                          <a:pt x="7306" y="4437"/>
                          <a:pt x="7105" y="4504"/>
                          <a:pt x="6905" y="4571"/>
                        </a:cubicBezTo>
                        <a:cubicBezTo>
                          <a:pt x="6505" y="4704"/>
                          <a:pt x="6071" y="4871"/>
                          <a:pt x="5671" y="5004"/>
                        </a:cubicBezTo>
                        <a:lnTo>
                          <a:pt x="5071" y="5204"/>
                        </a:lnTo>
                        <a:cubicBezTo>
                          <a:pt x="4837" y="5305"/>
                          <a:pt x="4604" y="5405"/>
                          <a:pt x="4370" y="5505"/>
                        </a:cubicBezTo>
                        <a:cubicBezTo>
                          <a:pt x="3937" y="5671"/>
                          <a:pt x="3570" y="5872"/>
                          <a:pt x="3169" y="6072"/>
                        </a:cubicBezTo>
                        <a:lnTo>
                          <a:pt x="2836" y="6205"/>
                        </a:lnTo>
                        <a:cubicBezTo>
                          <a:pt x="2402" y="6405"/>
                          <a:pt x="1935" y="6539"/>
                          <a:pt x="1501" y="6605"/>
                        </a:cubicBezTo>
                        <a:lnTo>
                          <a:pt x="1268" y="6605"/>
                        </a:lnTo>
                        <a:cubicBezTo>
                          <a:pt x="1201" y="6572"/>
                          <a:pt x="1168" y="6572"/>
                          <a:pt x="1135" y="6539"/>
                        </a:cubicBezTo>
                        <a:cubicBezTo>
                          <a:pt x="1101" y="6505"/>
                          <a:pt x="1068" y="6472"/>
                          <a:pt x="1034" y="6439"/>
                        </a:cubicBezTo>
                        <a:cubicBezTo>
                          <a:pt x="1001" y="6372"/>
                          <a:pt x="968" y="6305"/>
                          <a:pt x="934" y="6239"/>
                        </a:cubicBezTo>
                        <a:cubicBezTo>
                          <a:pt x="934" y="6205"/>
                          <a:pt x="901" y="6172"/>
                          <a:pt x="901" y="6138"/>
                        </a:cubicBezTo>
                        <a:cubicBezTo>
                          <a:pt x="901" y="6038"/>
                          <a:pt x="901" y="5972"/>
                          <a:pt x="901" y="5905"/>
                        </a:cubicBezTo>
                        <a:cubicBezTo>
                          <a:pt x="934" y="5772"/>
                          <a:pt x="968" y="5671"/>
                          <a:pt x="1001" y="5538"/>
                        </a:cubicBezTo>
                        <a:cubicBezTo>
                          <a:pt x="1068" y="5405"/>
                          <a:pt x="1135" y="5305"/>
                          <a:pt x="1201" y="5171"/>
                        </a:cubicBezTo>
                        <a:cubicBezTo>
                          <a:pt x="1268" y="5104"/>
                          <a:pt x="1301" y="5071"/>
                          <a:pt x="1368" y="5038"/>
                        </a:cubicBezTo>
                        <a:cubicBezTo>
                          <a:pt x="1501" y="4938"/>
                          <a:pt x="1635" y="4838"/>
                          <a:pt x="1768" y="4771"/>
                        </a:cubicBezTo>
                        <a:cubicBezTo>
                          <a:pt x="2035" y="4671"/>
                          <a:pt x="2335" y="4604"/>
                          <a:pt x="2569" y="4504"/>
                        </a:cubicBezTo>
                        <a:cubicBezTo>
                          <a:pt x="2669" y="4437"/>
                          <a:pt x="2769" y="4371"/>
                          <a:pt x="2869" y="4304"/>
                        </a:cubicBezTo>
                        <a:cubicBezTo>
                          <a:pt x="3036" y="4170"/>
                          <a:pt x="3103" y="3937"/>
                          <a:pt x="3036" y="3737"/>
                        </a:cubicBezTo>
                        <a:cubicBezTo>
                          <a:pt x="3036" y="3670"/>
                          <a:pt x="3003" y="3637"/>
                          <a:pt x="2969" y="3570"/>
                        </a:cubicBezTo>
                        <a:cubicBezTo>
                          <a:pt x="2969" y="3537"/>
                          <a:pt x="2969" y="3537"/>
                          <a:pt x="2969" y="3503"/>
                        </a:cubicBezTo>
                        <a:cubicBezTo>
                          <a:pt x="2836" y="3170"/>
                          <a:pt x="2736" y="2869"/>
                          <a:pt x="2669" y="2536"/>
                        </a:cubicBezTo>
                        <a:cubicBezTo>
                          <a:pt x="2636" y="2336"/>
                          <a:pt x="2636" y="2136"/>
                          <a:pt x="2669" y="1969"/>
                        </a:cubicBezTo>
                        <a:cubicBezTo>
                          <a:pt x="2702" y="1802"/>
                          <a:pt x="2736" y="1669"/>
                          <a:pt x="2769" y="1535"/>
                        </a:cubicBezTo>
                        <a:cubicBezTo>
                          <a:pt x="2802" y="1435"/>
                          <a:pt x="2836" y="1368"/>
                          <a:pt x="2902" y="1302"/>
                        </a:cubicBezTo>
                        <a:cubicBezTo>
                          <a:pt x="2902" y="1268"/>
                          <a:pt x="2936" y="1235"/>
                          <a:pt x="2969" y="1202"/>
                        </a:cubicBezTo>
                        <a:cubicBezTo>
                          <a:pt x="3036" y="1102"/>
                          <a:pt x="3169" y="1001"/>
                          <a:pt x="3303" y="968"/>
                        </a:cubicBezTo>
                        <a:cubicBezTo>
                          <a:pt x="3436" y="901"/>
                          <a:pt x="3603" y="868"/>
                          <a:pt x="3770" y="835"/>
                        </a:cubicBezTo>
                        <a:close/>
                        <a:moveTo>
                          <a:pt x="3903" y="1"/>
                        </a:moveTo>
                        <a:cubicBezTo>
                          <a:pt x="3670" y="1"/>
                          <a:pt x="3436" y="67"/>
                          <a:pt x="3203" y="134"/>
                        </a:cubicBezTo>
                        <a:lnTo>
                          <a:pt x="3203" y="101"/>
                        </a:lnTo>
                        <a:cubicBezTo>
                          <a:pt x="3103" y="168"/>
                          <a:pt x="2969" y="201"/>
                          <a:pt x="2869" y="268"/>
                        </a:cubicBezTo>
                        <a:cubicBezTo>
                          <a:pt x="2636" y="368"/>
                          <a:pt x="2469" y="501"/>
                          <a:pt x="2302" y="701"/>
                        </a:cubicBezTo>
                        <a:cubicBezTo>
                          <a:pt x="2235" y="835"/>
                          <a:pt x="2169" y="968"/>
                          <a:pt x="2102" y="1068"/>
                        </a:cubicBezTo>
                        <a:cubicBezTo>
                          <a:pt x="2035" y="1202"/>
                          <a:pt x="2002" y="1335"/>
                          <a:pt x="1968" y="1468"/>
                        </a:cubicBezTo>
                        <a:cubicBezTo>
                          <a:pt x="1868" y="1669"/>
                          <a:pt x="1835" y="1902"/>
                          <a:pt x="1835" y="2136"/>
                        </a:cubicBezTo>
                        <a:cubicBezTo>
                          <a:pt x="1835" y="2369"/>
                          <a:pt x="1868" y="2603"/>
                          <a:pt x="1902" y="2836"/>
                        </a:cubicBezTo>
                        <a:cubicBezTo>
                          <a:pt x="1968" y="3136"/>
                          <a:pt x="2069" y="3403"/>
                          <a:pt x="2202" y="3703"/>
                        </a:cubicBezTo>
                        <a:lnTo>
                          <a:pt x="2135" y="3737"/>
                        </a:lnTo>
                        <a:lnTo>
                          <a:pt x="1902" y="3803"/>
                        </a:lnTo>
                        <a:lnTo>
                          <a:pt x="1635" y="3904"/>
                        </a:lnTo>
                        <a:cubicBezTo>
                          <a:pt x="1401" y="3970"/>
                          <a:pt x="1201" y="4070"/>
                          <a:pt x="1034" y="4204"/>
                        </a:cubicBezTo>
                        <a:cubicBezTo>
                          <a:pt x="901" y="4270"/>
                          <a:pt x="801" y="4337"/>
                          <a:pt x="734" y="4437"/>
                        </a:cubicBezTo>
                        <a:cubicBezTo>
                          <a:pt x="601" y="4571"/>
                          <a:pt x="501" y="4704"/>
                          <a:pt x="401" y="4871"/>
                        </a:cubicBezTo>
                        <a:cubicBezTo>
                          <a:pt x="334" y="4938"/>
                          <a:pt x="301" y="5038"/>
                          <a:pt x="267" y="5138"/>
                        </a:cubicBezTo>
                        <a:cubicBezTo>
                          <a:pt x="167" y="5305"/>
                          <a:pt x="134" y="5505"/>
                          <a:pt x="67" y="5671"/>
                        </a:cubicBezTo>
                        <a:cubicBezTo>
                          <a:pt x="0" y="6072"/>
                          <a:pt x="34" y="6472"/>
                          <a:pt x="234" y="6806"/>
                        </a:cubicBezTo>
                        <a:cubicBezTo>
                          <a:pt x="267" y="6839"/>
                          <a:pt x="301" y="6906"/>
                          <a:pt x="334" y="6939"/>
                        </a:cubicBezTo>
                        <a:cubicBezTo>
                          <a:pt x="401" y="7006"/>
                          <a:pt x="434" y="7072"/>
                          <a:pt x="501" y="7139"/>
                        </a:cubicBezTo>
                        <a:cubicBezTo>
                          <a:pt x="567" y="7206"/>
                          <a:pt x="668" y="7306"/>
                          <a:pt x="768" y="7339"/>
                        </a:cubicBezTo>
                        <a:cubicBezTo>
                          <a:pt x="868" y="7406"/>
                          <a:pt x="968" y="7473"/>
                          <a:pt x="1101" y="7506"/>
                        </a:cubicBezTo>
                        <a:cubicBezTo>
                          <a:pt x="1218" y="7523"/>
                          <a:pt x="1335" y="7531"/>
                          <a:pt x="1451" y="7531"/>
                        </a:cubicBezTo>
                        <a:cubicBezTo>
                          <a:pt x="1568" y="7531"/>
                          <a:pt x="1685" y="7523"/>
                          <a:pt x="1802" y="7506"/>
                        </a:cubicBezTo>
                        <a:cubicBezTo>
                          <a:pt x="2235" y="7439"/>
                          <a:pt x="2636" y="7306"/>
                          <a:pt x="3036" y="7139"/>
                        </a:cubicBezTo>
                        <a:cubicBezTo>
                          <a:pt x="3470" y="6972"/>
                          <a:pt x="3836" y="6772"/>
                          <a:pt x="4203" y="6605"/>
                        </a:cubicBezTo>
                        <a:cubicBezTo>
                          <a:pt x="4604" y="6405"/>
                          <a:pt x="4904" y="6272"/>
                          <a:pt x="5237" y="6105"/>
                        </a:cubicBezTo>
                        <a:cubicBezTo>
                          <a:pt x="6038" y="5805"/>
                          <a:pt x="6839" y="5538"/>
                          <a:pt x="7639" y="5238"/>
                        </a:cubicBezTo>
                        <a:cubicBezTo>
                          <a:pt x="7839" y="5171"/>
                          <a:pt x="8039" y="5138"/>
                          <a:pt x="8240" y="5038"/>
                        </a:cubicBezTo>
                        <a:cubicBezTo>
                          <a:pt x="8540" y="4938"/>
                          <a:pt x="8773" y="4804"/>
                          <a:pt x="9007" y="4604"/>
                        </a:cubicBezTo>
                        <a:cubicBezTo>
                          <a:pt x="9107" y="4504"/>
                          <a:pt x="9174" y="4404"/>
                          <a:pt x="9240" y="4304"/>
                        </a:cubicBezTo>
                        <a:cubicBezTo>
                          <a:pt x="9307" y="4137"/>
                          <a:pt x="9374" y="3970"/>
                          <a:pt x="9374" y="3803"/>
                        </a:cubicBezTo>
                        <a:cubicBezTo>
                          <a:pt x="9374" y="3703"/>
                          <a:pt x="9374" y="3603"/>
                          <a:pt x="9340" y="3537"/>
                        </a:cubicBezTo>
                        <a:cubicBezTo>
                          <a:pt x="9340" y="3470"/>
                          <a:pt x="9307" y="3403"/>
                          <a:pt x="9307" y="3370"/>
                        </a:cubicBezTo>
                        <a:cubicBezTo>
                          <a:pt x="9274" y="3270"/>
                          <a:pt x="9207" y="3170"/>
                          <a:pt x="9174" y="3103"/>
                        </a:cubicBezTo>
                        <a:cubicBezTo>
                          <a:pt x="9040" y="2803"/>
                          <a:pt x="8873" y="2536"/>
                          <a:pt x="8640" y="2336"/>
                        </a:cubicBezTo>
                        <a:cubicBezTo>
                          <a:pt x="8540" y="2236"/>
                          <a:pt x="8406" y="2136"/>
                          <a:pt x="8273" y="2069"/>
                        </a:cubicBezTo>
                        <a:cubicBezTo>
                          <a:pt x="8173" y="2036"/>
                          <a:pt x="8106" y="2002"/>
                          <a:pt x="8006" y="1969"/>
                        </a:cubicBezTo>
                        <a:cubicBezTo>
                          <a:pt x="7906" y="1935"/>
                          <a:pt x="7806" y="1935"/>
                          <a:pt x="7706" y="1935"/>
                        </a:cubicBezTo>
                        <a:cubicBezTo>
                          <a:pt x="7623" y="1919"/>
                          <a:pt x="7547" y="1910"/>
                          <a:pt x="7472" y="1910"/>
                        </a:cubicBezTo>
                        <a:cubicBezTo>
                          <a:pt x="7397" y="1910"/>
                          <a:pt x="7322" y="1919"/>
                          <a:pt x="7239" y="1935"/>
                        </a:cubicBezTo>
                        <a:lnTo>
                          <a:pt x="6505" y="1935"/>
                        </a:lnTo>
                        <a:cubicBezTo>
                          <a:pt x="6405" y="1902"/>
                          <a:pt x="6305" y="1869"/>
                          <a:pt x="6238" y="1869"/>
                        </a:cubicBezTo>
                        <a:cubicBezTo>
                          <a:pt x="6171" y="1802"/>
                          <a:pt x="6071" y="1769"/>
                          <a:pt x="6005" y="1735"/>
                        </a:cubicBezTo>
                        <a:cubicBezTo>
                          <a:pt x="5971" y="1702"/>
                          <a:pt x="5938" y="1635"/>
                          <a:pt x="5905" y="1602"/>
                        </a:cubicBezTo>
                        <a:cubicBezTo>
                          <a:pt x="5638" y="1235"/>
                          <a:pt x="5404" y="901"/>
                          <a:pt x="5104" y="568"/>
                        </a:cubicBezTo>
                        <a:cubicBezTo>
                          <a:pt x="5004" y="468"/>
                          <a:pt x="4937" y="368"/>
                          <a:pt x="4804" y="301"/>
                        </a:cubicBezTo>
                        <a:cubicBezTo>
                          <a:pt x="4604" y="134"/>
                          <a:pt x="4337" y="34"/>
                          <a:pt x="40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4074942" y="1628126"/>
                    <a:ext cx="33749" cy="32390"/>
                  </a:xfrm>
                  <a:custGeom>
                    <a:rect b="b" l="l" r="r" t="t"/>
                    <a:pathLst>
                      <a:path extrusionOk="0" h="977" w="1018">
                        <a:moveTo>
                          <a:pt x="505" y="1"/>
                        </a:moveTo>
                        <a:cubicBezTo>
                          <a:pt x="275" y="1"/>
                          <a:pt x="50" y="143"/>
                          <a:pt x="34" y="426"/>
                        </a:cubicBezTo>
                        <a:cubicBezTo>
                          <a:pt x="0" y="793"/>
                          <a:pt x="250" y="977"/>
                          <a:pt x="505" y="977"/>
                        </a:cubicBezTo>
                        <a:cubicBezTo>
                          <a:pt x="759" y="977"/>
                          <a:pt x="1018" y="793"/>
                          <a:pt x="1001" y="426"/>
                        </a:cubicBezTo>
                        <a:cubicBezTo>
                          <a:pt x="968" y="143"/>
                          <a:pt x="734" y="1"/>
                          <a:pt x="5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a:off x="3904638" y="1607969"/>
                    <a:ext cx="676808" cy="746495"/>
                  </a:xfrm>
                  <a:custGeom>
                    <a:rect b="b" l="l" r="r" t="t"/>
                    <a:pathLst>
                      <a:path extrusionOk="0" h="22517" w="20415">
                        <a:moveTo>
                          <a:pt x="14876" y="3235"/>
                        </a:moveTo>
                        <a:cubicBezTo>
                          <a:pt x="14877" y="3240"/>
                          <a:pt x="14877" y="3243"/>
                          <a:pt x="14877" y="3243"/>
                        </a:cubicBezTo>
                        <a:cubicBezTo>
                          <a:pt x="14877" y="3243"/>
                          <a:pt x="14877" y="3241"/>
                          <a:pt x="14877" y="3236"/>
                        </a:cubicBezTo>
                        <a:cubicBezTo>
                          <a:pt x="14877" y="3235"/>
                          <a:pt x="14877" y="3235"/>
                          <a:pt x="14876" y="3235"/>
                        </a:cubicBezTo>
                        <a:close/>
                        <a:moveTo>
                          <a:pt x="18347" y="10741"/>
                        </a:moveTo>
                        <a:cubicBezTo>
                          <a:pt x="18355" y="10763"/>
                          <a:pt x="18363" y="10785"/>
                          <a:pt x="18371" y="10807"/>
                        </a:cubicBezTo>
                        <a:lnTo>
                          <a:pt x="18371" y="10807"/>
                        </a:lnTo>
                        <a:cubicBezTo>
                          <a:pt x="18361" y="10785"/>
                          <a:pt x="18347" y="10763"/>
                          <a:pt x="18347" y="10741"/>
                        </a:cubicBezTo>
                        <a:close/>
                        <a:moveTo>
                          <a:pt x="12609" y="0"/>
                        </a:moveTo>
                        <a:cubicBezTo>
                          <a:pt x="12342" y="0"/>
                          <a:pt x="12109" y="33"/>
                          <a:pt x="11875" y="100"/>
                        </a:cubicBezTo>
                        <a:cubicBezTo>
                          <a:pt x="11608" y="167"/>
                          <a:pt x="11342" y="234"/>
                          <a:pt x="11108" y="367"/>
                        </a:cubicBezTo>
                        <a:cubicBezTo>
                          <a:pt x="10875" y="500"/>
                          <a:pt x="10641" y="601"/>
                          <a:pt x="10408" y="734"/>
                        </a:cubicBezTo>
                        <a:cubicBezTo>
                          <a:pt x="10274" y="801"/>
                          <a:pt x="10207" y="901"/>
                          <a:pt x="10174" y="1001"/>
                        </a:cubicBezTo>
                        <a:cubicBezTo>
                          <a:pt x="10107" y="1268"/>
                          <a:pt x="10241" y="1535"/>
                          <a:pt x="10508" y="1601"/>
                        </a:cubicBezTo>
                        <a:lnTo>
                          <a:pt x="10641" y="1601"/>
                        </a:lnTo>
                        <a:cubicBezTo>
                          <a:pt x="10708" y="1601"/>
                          <a:pt x="10808" y="1568"/>
                          <a:pt x="10875" y="1535"/>
                        </a:cubicBezTo>
                        <a:cubicBezTo>
                          <a:pt x="11141" y="1401"/>
                          <a:pt x="11408" y="1268"/>
                          <a:pt x="11709" y="1101"/>
                        </a:cubicBezTo>
                        <a:cubicBezTo>
                          <a:pt x="11875" y="1034"/>
                          <a:pt x="12042" y="1001"/>
                          <a:pt x="12242" y="967"/>
                        </a:cubicBezTo>
                        <a:cubicBezTo>
                          <a:pt x="12342" y="951"/>
                          <a:pt x="12442" y="942"/>
                          <a:pt x="12547" y="942"/>
                        </a:cubicBezTo>
                        <a:cubicBezTo>
                          <a:pt x="12651" y="942"/>
                          <a:pt x="12759" y="951"/>
                          <a:pt x="12876" y="967"/>
                        </a:cubicBezTo>
                        <a:cubicBezTo>
                          <a:pt x="13009" y="1001"/>
                          <a:pt x="13176" y="1034"/>
                          <a:pt x="13310" y="1101"/>
                        </a:cubicBezTo>
                        <a:cubicBezTo>
                          <a:pt x="13476" y="1168"/>
                          <a:pt x="13610" y="1234"/>
                          <a:pt x="13743" y="1334"/>
                        </a:cubicBezTo>
                        <a:cubicBezTo>
                          <a:pt x="13877" y="1434"/>
                          <a:pt x="13977" y="1535"/>
                          <a:pt x="14044" y="1635"/>
                        </a:cubicBezTo>
                        <a:cubicBezTo>
                          <a:pt x="14210" y="1868"/>
                          <a:pt x="14344" y="2102"/>
                          <a:pt x="14477" y="2335"/>
                        </a:cubicBezTo>
                        <a:cubicBezTo>
                          <a:pt x="14601" y="2613"/>
                          <a:pt x="14724" y="2891"/>
                          <a:pt x="14848" y="3170"/>
                        </a:cubicBezTo>
                        <a:lnTo>
                          <a:pt x="14848" y="3170"/>
                        </a:lnTo>
                        <a:cubicBezTo>
                          <a:pt x="14847" y="3169"/>
                          <a:pt x="14845" y="3169"/>
                          <a:pt x="14844" y="3169"/>
                        </a:cubicBezTo>
                        <a:cubicBezTo>
                          <a:pt x="14844" y="3169"/>
                          <a:pt x="14844" y="3202"/>
                          <a:pt x="14876" y="3235"/>
                        </a:cubicBezTo>
                        <a:lnTo>
                          <a:pt x="14876" y="3235"/>
                        </a:lnTo>
                        <a:cubicBezTo>
                          <a:pt x="14876" y="3234"/>
                          <a:pt x="14876" y="3233"/>
                          <a:pt x="14876" y="3233"/>
                        </a:cubicBezTo>
                        <a:lnTo>
                          <a:pt x="14876" y="3233"/>
                        </a:lnTo>
                        <a:cubicBezTo>
                          <a:pt x="14877" y="3234"/>
                          <a:pt x="14877" y="3235"/>
                          <a:pt x="14877" y="3236"/>
                        </a:cubicBezTo>
                        <a:cubicBezTo>
                          <a:pt x="15244" y="4103"/>
                          <a:pt x="15645" y="4970"/>
                          <a:pt x="16045" y="5804"/>
                        </a:cubicBezTo>
                        <a:cubicBezTo>
                          <a:pt x="16245" y="6238"/>
                          <a:pt x="16479" y="6672"/>
                          <a:pt x="16679" y="7105"/>
                        </a:cubicBezTo>
                        <a:cubicBezTo>
                          <a:pt x="16912" y="7572"/>
                          <a:pt x="17079" y="7939"/>
                          <a:pt x="17246" y="8373"/>
                        </a:cubicBezTo>
                        <a:cubicBezTo>
                          <a:pt x="17446" y="8773"/>
                          <a:pt x="17613" y="9207"/>
                          <a:pt x="17813" y="9574"/>
                        </a:cubicBezTo>
                        <a:cubicBezTo>
                          <a:pt x="18013" y="9974"/>
                          <a:pt x="18213" y="10408"/>
                          <a:pt x="18380" y="10841"/>
                        </a:cubicBezTo>
                        <a:cubicBezTo>
                          <a:pt x="18380" y="10836"/>
                          <a:pt x="18379" y="10830"/>
                          <a:pt x="18378" y="10825"/>
                        </a:cubicBezTo>
                        <a:lnTo>
                          <a:pt x="18378" y="10825"/>
                        </a:lnTo>
                        <a:cubicBezTo>
                          <a:pt x="18505" y="11164"/>
                          <a:pt x="18659" y="11503"/>
                          <a:pt x="18814" y="11842"/>
                        </a:cubicBezTo>
                        <a:cubicBezTo>
                          <a:pt x="18980" y="12276"/>
                          <a:pt x="19147" y="12709"/>
                          <a:pt x="19247" y="13143"/>
                        </a:cubicBezTo>
                        <a:cubicBezTo>
                          <a:pt x="19381" y="13610"/>
                          <a:pt x="19481" y="14043"/>
                          <a:pt x="19547" y="14510"/>
                        </a:cubicBezTo>
                        <a:lnTo>
                          <a:pt x="19547" y="14944"/>
                        </a:lnTo>
                        <a:cubicBezTo>
                          <a:pt x="19547" y="15044"/>
                          <a:pt x="19547" y="15144"/>
                          <a:pt x="19547" y="15244"/>
                        </a:cubicBezTo>
                        <a:cubicBezTo>
                          <a:pt x="19514" y="15378"/>
                          <a:pt x="19481" y="15511"/>
                          <a:pt x="19447" y="15645"/>
                        </a:cubicBezTo>
                        <a:cubicBezTo>
                          <a:pt x="19414" y="15778"/>
                          <a:pt x="19381" y="15878"/>
                          <a:pt x="19347" y="16012"/>
                        </a:cubicBezTo>
                        <a:cubicBezTo>
                          <a:pt x="19281" y="16145"/>
                          <a:pt x="19214" y="16278"/>
                          <a:pt x="19114" y="16412"/>
                        </a:cubicBezTo>
                        <a:cubicBezTo>
                          <a:pt x="19014" y="16545"/>
                          <a:pt x="18914" y="16645"/>
                          <a:pt x="18814" y="16712"/>
                        </a:cubicBezTo>
                        <a:cubicBezTo>
                          <a:pt x="18613" y="16845"/>
                          <a:pt x="18447" y="16946"/>
                          <a:pt x="18247" y="17046"/>
                        </a:cubicBezTo>
                        <a:cubicBezTo>
                          <a:pt x="18046" y="17146"/>
                          <a:pt x="17813" y="17279"/>
                          <a:pt x="17613" y="17379"/>
                        </a:cubicBezTo>
                        <a:cubicBezTo>
                          <a:pt x="17146" y="17579"/>
                          <a:pt x="16712" y="17813"/>
                          <a:pt x="16245" y="18013"/>
                        </a:cubicBezTo>
                        <a:cubicBezTo>
                          <a:pt x="15845" y="18180"/>
                          <a:pt x="15445" y="18347"/>
                          <a:pt x="15044" y="18480"/>
                        </a:cubicBezTo>
                        <a:lnTo>
                          <a:pt x="14377" y="18747"/>
                        </a:lnTo>
                        <a:cubicBezTo>
                          <a:pt x="14144" y="18847"/>
                          <a:pt x="13877" y="18947"/>
                          <a:pt x="13643" y="19047"/>
                        </a:cubicBezTo>
                        <a:cubicBezTo>
                          <a:pt x="12776" y="19414"/>
                          <a:pt x="11942" y="19881"/>
                          <a:pt x="11108" y="20315"/>
                        </a:cubicBezTo>
                        <a:cubicBezTo>
                          <a:pt x="10608" y="20582"/>
                          <a:pt x="10074" y="20848"/>
                          <a:pt x="9540" y="21082"/>
                        </a:cubicBezTo>
                        <a:lnTo>
                          <a:pt x="8773" y="21349"/>
                        </a:lnTo>
                        <a:cubicBezTo>
                          <a:pt x="8640" y="21415"/>
                          <a:pt x="8506" y="21449"/>
                          <a:pt x="8339" y="21482"/>
                        </a:cubicBezTo>
                        <a:cubicBezTo>
                          <a:pt x="8206" y="21516"/>
                          <a:pt x="8073" y="21549"/>
                          <a:pt x="7939" y="21582"/>
                        </a:cubicBezTo>
                        <a:cubicBezTo>
                          <a:pt x="7822" y="21599"/>
                          <a:pt x="7714" y="21607"/>
                          <a:pt x="7610" y="21607"/>
                        </a:cubicBezTo>
                        <a:cubicBezTo>
                          <a:pt x="7506" y="21607"/>
                          <a:pt x="7405" y="21599"/>
                          <a:pt x="7305" y="21582"/>
                        </a:cubicBezTo>
                        <a:cubicBezTo>
                          <a:pt x="7172" y="21582"/>
                          <a:pt x="7072" y="21549"/>
                          <a:pt x="6972" y="21516"/>
                        </a:cubicBezTo>
                        <a:lnTo>
                          <a:pt x="6805" y="21415"/>
                        </a:lnTo>
                        <a:cubicBezTo>
                          <a:pt x="6738" y="21349"/>
                          <a:pt x="6705" y="21282"/>
                          <a:pt x="6638" y="21215"/>
                        </a:cubicBezTo>
                        <a:cubicBezTo>
                          <a:pt x="6438" y="20948"/>
                          <a:pt x="6271" y="20682"/>
                          <a:pt x="6105" y="20381"/>
                        </a:cubicBezTo>
                        <a:cubicBezTo>
                          <a:pt x="5938" y="20081"/>
                          <a:pt x="5804" y="19748"/>
                          <a:pt x="5638" y="19414"/>
                        </a:cubicBezTo>
                        <a:cubicBezTo>
                          <a:pt x="5504" y="19080"/>
                          <a:pt x="5371" y="18713"/>
                          <a:pt x="5204" y="18347"/>
                        </a:cubicBezTo>
                        <a:cubicBezTo>
                          <a:pt x="5037" y="17980"/>
                          <a:pt x="4870" y="17646"/>
                          <a:pt x="4737" y="17279"/>
                        </a:cubicBezTo>
                        <a:lnTo>
                          <a:pt x="4403" y="16512"/>
                        </a:lnTo>
                        <a:cubicBezTo>
                          <a:pt x="4237" y="16078"/>
                          <a:pt x="4070" y="15678"/>
                          <a:pt x="3903" y="15278"/>
                        </a:cubicBezTo>
                        <a:cubicBezTo>
                          <a:pt x="3736" y="14877"/>
                          <a:pt x="3569" y="14444"/>
                          <a:pt x="3436" y="14043"/>
                        </a:cubicBezTo>
                        <a:cubicBezTo>
                          <a:pt x="3336" y="13810"/>
                          <a:pt x="3269" y="13610"/>
                          <a:pt x="3202" y="13376"/>
                        </a:cubicBezTo>
                        <a:cubicBezTo>
                          <a:pt x="3102" y="13176"/>
                          <a:pt x="3002" y="12976"/>
                          <a:pt x="2936" y="12743"/>
                        </a:cubicBezTo>
                        <a:cubicBezTo>
                          <a:pt x="2836" y="12542"/>
                          <a:pt x="2769" y="12342"/>
                          <a:pt x="2669" y="12142"/>
                        </a:cubicBezTo>
                        <a:cubicBezTo>
                          <a:pt x="2602" y="11909"/>
                          <a:pt x="2502" y="11708"/>
                          <a:pt x="2402" y="11475"/>
                        </a:cubicBezTo>
                        <a:cubicBezTo>
                          <a:pt x="2235" y="11108"/>
                          <a:pt x="2102" y="10741"/>
                          <a:pt x="1968" y="10341"/>
                        </a:cubicBezTo>
                        <a:cubicBezTo>
                          <a:pt x="1801" y="9974"/>
                          <a:pt x="1635" y="9574"/>
                          <a:pt x="1501" y="9173"/>
                        </a:cubicBezTo>
                        <a:cubicBezTo>
                          <a:pt x="1368" y="8806"/>
                          <a:pt x="1201" y="8406"/>
                          <a:pt x="1068" y="7972"/>
                        </a:cubicBezTo>
                        <a:cubicBezTo>
                          <a:pt x="1001" y="7639"/>
                          <a:pt x="901" y="7272"/>
                          <a:pt x="867" y="6872"/>
                        </a:cubicBezTo>
                        <a:cubicBezTo>
                          <a:pt x="834" y="6738"/>
                          <a:pt x="834" y="6605"/>
                          <a:pt x="867" y="6471"/>
                        </a:cubicBezTo>
                        <a:lnTo>
                          <a:pt x="867" y="6371"/>
                        </a:lnTo>
                        <a:lnTo>
                          <a:pt x="901" y="6305"/>
                        </a:lnTo>
                        <a:cubicBezTo>
                          <a:pt x="968" y="6271"/>
                          <a:pt x="1001" y="6238"/>
                          <a:pt x="1034" y="6205"/>
                        </a:cubicBezTo>
                        <a:cubicBezTo>
                          <a:pt x="1268" y="6038"/>
                          <a:pt x="1501" y="5938"/>
                          <a:pt x="1735" y="5838"/>
                        </a:cubicBezTo>
                        <a:cubicBezTo>
                          <a:pt x="1902" y="5771"/>
                          <a:pt x="2068" y="5704"/>
                          <a:pt x="2268" y="5637"/>
                        </a:cubicBezTo>
                        <a:cubicBezTo>
                          <a:pt x="2469" y="5571"/>
                          <a:pt x="2602" y="5337"/>
                          <a:pt x="2535" y="5137"/>
                        </a:cubicBezTo>
                        <a:cubicBezTo>
                          <a:pt x="2508" y="4944"/>
                          <a:pt x="2344" y="4820"/>
                          <a:pt x="2156" y="4820"/>
                        </a:cubicBezTo>
                        <a:cubicBezTo>
                          <a:pt x="2116" y="4820"/>
                          <a:pt x="2076" y="4825"/>
                          <a:pt x="2035" y="4837"/>
                        </a:cubicBezTo>
                        <a:cubicBezTo>
                          <a:pt x="1768" y="4937"/>
                          <a:pt x="1501" y="5004"/>
                          <a:pt x="1268" y="5137"/>
                        </a:cubicBezTo>
                        <a:cubicBezTo>
                          <a:pt x="1034" y="5237"/>
                          <a:pt x="834" y="5337"/>
                          <a:pt x="634" y="5437"/>
                        </a:cubicBezTo>
                        <a:cubicBezTo>
                          <a:pt x="534" y="5537"/>
                          <a:pt x="400" y="5637"/>
                          <a:pt x="300" y="5738"/>
                        </a:cubicBezTo>
                        <a:cubicBezTo>
                          <a:pt x="200" y="5838"/>
                          <a:pt x="134" y="5971"/>
                          <a:pt x="100" y="6104"/>
                        </a:cubicBezTo>
                        <a:cubicBezTo>
                          <a:pt x="34" y="6271"/>
                          <a:pt x="0" y="6438"/>
                          <a:pt x="0" y="6638"/>
                        </a:cubicBezTo>
                        <a:cubicBezTo>
                          <a:pt x="0" y="6772"/>
                          <a:pt x="34" y="6938"/>
                          <a:pt x="34" y="7072"/>
                        </a:cubicBezTo>
                        <a:cubicBezTo>
                          <a:pt x="34" y="7205"/>
                          <a:pt x="100" y="7339"/>
                          <a:pt x="100" y="7439"/>
                        </a:cubicBezTo>
                        <a:cubicBezTo>
                          <a:pt x="200" y="7906"/>
                          <a:pt x="334" y="8339"/>
                          <a:pt x="467" y="8773"/>
                        </a:cubicBezTo>
                        <a:cubicBezTo>
                          <a:pt x="634" y="9240"/>
                          <a:pt x="801" y="9674"/>
                          <a:pt x="968" y="10107"/>
                        </a:cubicBezTo>
                        <a:cubicBezTo>
                          <a:pt x="1101" y="10474"/>
                          <a:pt x="1234" y="10808"/>
                          <a:pt x="1368" y="11175"/>
                        </a:cubicBezTo>
                        <a:cubicBezTo>
                          <a:pt x="1501" y="11542"/>
                          <a:pt x="1668" y="11909"/>
                          <a:pt x="1835" y="12276"/>
                        </a:cubicBezTo>
                        <a:cubicBezTo>
                          <a:pt x="1968" y="12642"/>
                          <a:pt x="2168" y="13109"/>
                          <a:pt x="2335" y="13576"/>
                        </a:cubicBezTo>
                        <a:cubicBezTo>
                          <a:pt x="2402" y="13777"/>
                          <a:pt x="2469" y="13977"/>
                          <a:pt x="2569" y="14210"/>
                        </a:cubicBezTo>
                        <a:cubicBezTo>
                          <a:pt x="2635" y="14444"/>
                          <a:pt x="2702" y="14611"/>
                          <a:pt x="2769" y="14811"/>
                        </a:cubicBezTo>
                        <a:cubicBezTo>
                          <a:pt x="3069" y="15645"/>
                          <a:pt x="3403" y="16479"/>
                          <a:pt x="3736" y="17312"/>
                        </a:cubicBezTo>
                        <a:cubicBezTo>
                          <a:pt x="4003" y="17913"/>
                          <a:pt x="4270" y="18480"/>
                          <a:pt x="4503" y="19080"/>
                        </a:cubicBezTo>
                        <a:cubicBezTo>
                          <a:pt x="4670" y="19514"/>
                          <a:pt x="4837" y="19914"/>
                          <a:pt x="5037" y="20348"/>
                        </a:cubicBezTo>
                        <a:cubicBezTo>
                          <a:pt x="5204" y="20715"/>
                          <a:pt x="5404" y="21115"/>
                          <a:pt x="5638" y="21449"/>
                        </a:cubicBezTo>
                        <a:cubicBezTo>
                          <a:pt x="5771" y="21682"/>
                          <a:pt x="5938" y="21882"/>
                          <a:pt x="6105" y="22049"/>
                        </a:cubicBezTo>
                        <a:cubicBezTo>
                          <a:pt x="6305" y="22216"/>
                          <a:pt x="6538" y="22349"/>
                          <a:pt x="6772" y="22416"/>
                        </a:cubicBezTo>
                        <a:cubicBezTo>
                          <a:pt x="7039" y="22483"/>
                          <a:pt x="7305" y="22516"/>
                          <a:pt x="7539" y="22516"/>
                        </a:cubicBezTo>
                        <a:cubicBezTo>
                          <a:pt x="7806" y="22483"/>
                          <a:pt x="8073" y="22450"/>
                          <a:pt x="8339" y="22416"/>
                        </a:cubicBezTo>
                        <a:cubicBezTo>
                          <a:pt x="8440" y="22383"/>
                          <a:pt x="8540" y="22349"/>
                          <a:pt x="8640" y="22316"/>
                        </a:cubicBezTo>
                        <a:lnTo>
                          <a:pt x="9040" y="22183"/>
                        </a:lnTo>
                        <a:lnTo>
                          <a:pt x="9674" y="21916"/>
                        </a:lnTo>
                        <a:cubicBezTo>
                          <a:pt x="9941" y="21816"/>
                          <a:pt x="10174" y="21716"/>
                          <a:pt x="10408" y="21616"/>
                        </a:cubicBezTo>
                        <a:cubicBezTo>
                          <a:pt x="10808" y="21415"/>
                          <a:pt x="11242" y="21182"/>
                          <a:pt x="11608" y="20982"/>
                        </a:cubicBezTo>
                        <a:cubicBezTo>
                          <a:pt x="11975" y="20748"/>
                          <a:pt x="12442" y="20515"/>
                          <a:pt x="12876" y="20315"/>
                        </a:cubicBezTo>
                        <a:cubicBezTo>
                          <a:pt x="13276" y="20115"/>
                          <a:pt x="13710" y="19881"/>
                          <a:pt x="14177" y="19714"/>
                        </a:cubicBezTo>
                        <a:cubicBezTo>
                          <a:pt x="14344" y="19648"/>
                          <a:pt x="14544" y="19547"/>
                          <a:pt x="14744" y="19481"/>
                        </a:cubicBezTo>
                        <a:lnTo>
                          <a:pt x="15411" y="19214"/>
                        </a:lnTo>
                        <a:cubicBezTo>
                          <a:pt x="15878" y="19047"/>
                          <a:pt x="16345" y="18880"/>
                          <a:pt x="16779" y="18680"/>
                        </a:cubicBezTo>
                        <a:cubicBezTo>
                          <a:pt x="17246" y="18480"/>
                          <a:pt x="17613" y="18313"/>
                          <a:pt x="18046" y="18113"/>
                        </a:cubicBezTo>
                        <a:cubicBezTo>
                          <a:pt x="18213" y="18013"/>
                          <a:pt x="18413" y="17913"/>
                          <a:pt x="18613" y="17813"/>
                        </a:cubicBezTo>
                        <a:cubicBezTo>
                          <a:pt x="18814" y="17713"/>
                          <a:pt x="18980" y="17613"/>
                          <a:pt x="19147" y="17479"/>
                        </a:cubicBezTo>
                        <a:cubicBezTo>
                          <a:pt x="19347" y="17379"/>
                          <a:pt x="19514" y="17246"/>
                          <a:pt x="19648" y="17079"/>
                        </a:cubicBezTo>
                        <a:cubicBezTo>
                          <a:pt x="19848" y="16879"/>
                          <a:pt x="19981" y="16679"/>
                          <a:pt x="20081" y="16412"/>
                        </a:cubicBezTo>
                        <a:cubicBezTo>
                          <a:pt x="20181" y="16178"/>
                          <a:pt x="20281" y="15945"/>
                          <a:pt x="20315" y="15678"/>
                        </a:cubicBezTo>
                        <a:cubicBezTo>
                          <a:pt x="20348" y="15578"/>
                          <a:pt x="20348" y="15478"/>
                          <a:pt x="20381" y="15344"/>
                        </a:cubicBezTo>
                        <a:cubicBezTo>
                          <a:pt x="20415" y="15211"/>
                          <a:pt x="20415" y="15078"/>
                          <a:pt x="20415" y="14944"/>
                        </a:cubicBezTo>
                        <a:cubicBezTo>
                          <a:pt x="20415" y="14410"/>
                          <a:pt x="20348" y="13910"/>
                          <a:pt x="20215" y="13410"/>
                        </a:cubicBezTo>
                        <a:cubicBezTo>
                          <a:pt x="20115" y="12943"/>
                          <a:pt x="19981" y="12509"/>
                          <a:pt x="19814" y="12075"/>
                        </a:cubicBezTo>
                        <a:cubicBezTo>
                          <a:pt x="19748" y="11842"/>
                          <a:pt x="19648" y="11608"/>
                          <a:pt x="19581" y="11408"/>
                        </a:cubicBezTo>
                        <a:cubicBezTo>
                          <a:pt x="19481" y="11175"/>
                          <a:pt x="19381" y="10975"/>
                          <a:pt x="19314" y="10774"/>
                        </a:cubicBezTo>
                        <a:cubicBezTo>
                          <a:pt x="19114" y="10307"/>
                          <a:pt x="18914" y="9840"/>
                          <a:pt x="18714" y="9373"/>
                        </a:cubicBezTo>
                        <a:cubicBezTo>
                          <a:pt x="18280" y="8540"/>
                          <a:pt x="17946" y="7639"/>
                          <a:pt x="17546" y="6772"/>
                        </a:cubicBezTo>
                        <a:cubicBezTo>
                          <a:pt x="17279" y="6205"/>
                          <a:pt x="16979" y="5637"/>
                          <a:pt x="16712" y="5070"/>
                        </a:cubicBezTo>
                        <a:cubicBezTo>
                          <a:pt x="16445" y="4470"/>
                          <a:pt x="16178" y="3903"/>
                          <a:pt x="15945" y="3336"/>
                        </a:cubicBezTo>
                        <a:cubicBezTo>
                          <a:pt x="15745" y="2902"/>
                          <a:pt x="15578" y="2469"/>
                          <a:pt x="15378" y="2035"/>
                        </a:cubicBezTo>
                        <a:cubicBezTo>
                          <a:pt x="15278" y="1835"/>
                          <a:pt x="15178" y="1635"/>
                          <a:pt x="15044" y="1434"/>
                        </a:cubicBezTo>
                        <a:cubicBezTo>
                          <a:pt x="14944" y="1234"/>
                          <a:pt x="14777" y="1068"/>
                          <a:pt x="14644" y="901"/>
                        </a:cubicBezTo>
                        <a:cubicBezTo>
                          <a:pt x="14277" y="534"/>
                          <a:pt x="13843" y="267"/>
                          <a:pt x="13343" y="134"/>
                        </a:cubicBezTo>
                        <a:cubicBezTo>
                          <a:pt x="13243" y="100"/>
                          <a:pt x="13143" y="67"/>
                          <a:pt x="13043" y="67"/>
                        </a:cubicBezTo>
                        <a:cubicBezTo>
                          <a:pt x="12876" y="33"/>
                          <a:pt x="12743" y="33"/>
                          <a:pt x="12609" y="33"/>
                        </a:cubicBezTo>
                        <a:lnTo>
                          <a:pt x="126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3977606" y="1659919"/>
                    <a:ext cx="531965" cy="609873"/>
                  </a:xfrm>
                  <a:custGeom>
                    <a:rect b="b" l="l" r="r" t="t"/>
                    <a:pathLst>
                      <a:path extrusionOk="0" h="18396" w="16046">
                        <a:moveTo>
                          <a:pt x="9007" y="1"/>
                        </a:moveTo>
                        <a:cubicBezTo>
                          <a:pt x="8740" y="1"/>
                          <a:pt x="8473" y="68"/>
                          <a:pt x="8273" y="201"/>
                        </a:cubicBezTo>
                        <a:lnTo>
                          <a:pt x="8273" y="168"/>
                        </a:lnTo>
                        <a:cubicBezTo>
                          <a:pt x="8073" y="301"/>
                          <a:pt x="7973" y="501"/>
                          <a:pt x="8040" y="735"/>
                        </a:cubicBezTo>
                        <a:cubicBezTo>
                          <a:pt x="8073" y="868"/>
                          <a:pt x="8140" y="968"/>
                          <a:pt x="8273" y="1035"/>
                        </a:cubicBezTo>
                        <a:cubicBezTo>
                          <a:pt x="8332" y="1074"/>
                          <a:pt x="8402" y="1090"/>
                          <a:pt x="8477" y="1090"/>
                        </a:cubicBezTo>
                        <a:cubicBezTo>
                          <a:pt x="8530" y="1090"/>
                          <a:pt x="8585" y="1082"/>
                          <a:pt x="8640" y="1068"/>
                        </a:cubicBezTo>
                        <a:lnTo>
                          <a:pt x="8774" y="1002"/>
                        </a:lnTo>
                        <a:cubicBezTo>
                          <a:pt x="8840" y="968"/>
                          <a:pt x="8907" y="968"/>
                          <a:pt x="8974" y="968"/>
                        </a:cubicBezTo>
                        <a:lnTo>
                          <a:pt x="9174" y="968"/>
                        </a:lnTo>
                        <a:cubicBezTo>
                          <a:pt x="9407" y="1002"/>
                          <a:pt x="9608" y="1068"/>
                          <a:pt x="9841" y="1168"/>
                        </a:cubicBezTo>
                        <a:cubicBezTo>
                          <a:pt x="9908" y="1202"/>
                          <a:pt x="9975" y="1235"/>
                          <a:pt x="10041" y="1302"/>
                        </a:cubicBezTo>
                        <a:cubicBezTo>
                          <a:pt x="10175" y="1369"/>
                          <a:pt x="10275" y="1502"/>
                          <a:pt x="10341" y="1602"/>
                        </a:cubicBezTo>
                        <a:cubicBezTo>
                          <a:pt x="10575" y="1936"/>
                          <a:pt x="10775" y="2303"/>
                          <a:pt x="10909" y="2669"/>
                        </a:cubicBezTo>
                        <a:cubicBezTo>
                          <a:pt x="11109" y="3103"/>
                          <a:pt x="11309" y="3470"/>
                          <a:pt x="11509" y="3904"/>
                        </a:cubicBezTo>
                        <a:cubicBezTo>
                          <a:pt x="11709" y="4304"/>
                          <a:pt x="11943" y="4671"/>
                          <a:pt x="12109" y="5105"/>
                        </a:cubicBezTo>
                        <a:lnTo>
                          <a:pt x="12676" y="6339"/>
                        </a:lnTo>
                        <a:cubicBezTo>
                          <a:pt x="12810" y="6639"/>
                          <a:pt x="12943" y="6939"/>
                          <a:pt x="13077" y="7206"/>
                        </a:cubicBezTo>
                        <a:lnTo>
                          <a:pt x="13477" y="8040"/>
                        </a:lnTo>
                        <a:cubicBezTo>
                          <a:pt x="13744" y="8640"/>
                          <a:pt x="14044" y="9241"/>
                          <a:pt x="14311" y="9841"/>
                        </a:cubicBezTo>
                        <a:cubicBezTo>
                          <a:pt x="14478" y="10308"/>
                          <a:pt x="14678" y="10775"/>
                          <a:pt x="14811" y="11276"/>
                        </a:cubicBezTo>
                        <a:cubicBezTo>
                          <a:pt x="14911" y="11509"/>
                          <a:pt x="14978" y="11776"/>
                          <a:pt x="15045" y="12043"/>
                        </a:cubicBezTo>
                        <a:cubicBezTo>
                          <a:pt x="15112" y="12276"/>
                          <a:pt x="15178" y="12543"/>
                          <a:pt x="15212" y="12777"/>
                        </a:cubicBezTo>
                        <a:lnTo>
                          <a:pt x="15212" y="13044"/>
                        </a:lnTo>
                        <a:cubicBezTo>
                          <a:pt x="15212" y="13110"/>
                          <a:pt x="15178" y="13210"/>
                          <a:pt x="15145" y="13277"/>
                        </a:cubicBezTo>
                        <a:cubicBezTo>
                          <a:pt x="15145" y="13344"/>
                          <a:pt x="15112" y="13377"/>
                          <a:pt x="15078" y="13444"/>
                        </a:cubicBezTo>
                        <a:cubicBezTo>
                          <a:pt x="15011" y="13511"/>
                          <a:pt x="14945" y="13577"/>
                          <a:pt x="14845" y="13644"/>
                        </a:cubicBezTo>
                        <a:cubicBezTo>
                          <a:pt x="14711" y="13777"/>
                          <a:pt x="14544" y="13844"/>
                          <a:pt x="14378" y="13944"/>
                        </a:cubicBezTo>
                        <a:lnTo>
                          <a:pt x="13844" y="14211"/>
                        </a:lnTo>
                        <a:lnTo>
                          <a:pt x="13244" y="14511"/>
                        </a:lnTo>
                        <a:cubicBezTo>
                          <a:pt x="13043" y="14578"/>
                          <a:pt x="12843" y="14678"/>
                          <a:pt x="12676" y="14778"/>
                        </a:cubicBezTo>
                        <a:cubicBezTo>
                          <a:pt x="11876" y="15212"/>
                          <a:pt x="11075" y="15679"/>
                          <a:pt x="10241" y="16079"/>
                        </a:cubicBezTo>
                        <a:cubicBezTo>
                          <a:pt x="9941" y="16212"/>
                          <a:pt x="9641" y="16346"/>
                          <a:pt x="9341" y="16479"/>
                        </a:cubicBezTo>
                        <a:lnTo>
                          <a:pt x="8574" y="16813"/>
                        </a:lnTo>
                        <a:lnTo>
                          <a:pt x="7840" y="17113"/>
                        </a:lnTo>
                        <a:cubicBezTo>
                          <a:pt x="7640" y="17213"/>
                          <a:pt x="7439" y="17280"/>
                          <a:pt x="7239" y="17380"/>
                        </a:cubicBezTo>
                        <a:cubicBezTo>
                          <a:pt x="7006" y="17447"/>
                          <a:pt x="6806" y="17513"/>
                          <a:pt x="6572" y="17547"/>
                        </a:cubicBezTo>
                        <a:lnTo>
                          <a:pt x="6239" y="17547"/>
                        </a:lnTo>
                        <a:cubicBezTo>
                          <a:pt x="6172" y="17547"/>
                          <a:pt x="6138" y="17513"/>
                          <a:pt x="6072" y="17480"/>
                        </a:cubicBezTo>
                        <a:lnTo>
                          <a:pt x="5938" y="17413"/>
                        </a:lnTo>
                        <a:cubicBezTo>
                          <a:pt x="5872" y="17347"/>
                          <a:pt x="5772" y="17280"/>
                          <a:pt x="5705" y="17180"/>
                        </a:cubicBezTo>
                        <a:cubicBezTo>
                          <a:pt x="5438" y="16780"/>
                          <a:pt x="5238" y="16346"/>
                          <a:pt x="5038" y="15912"/>
                        </a:cubicBezTo>
                        <a:cubicBezTo>
                          <a:pt x="4904" y="15545"/>
                          <a:pt x="4737" y="15145"/>
                          <a:pt x="4604" y="14778"/>
                        </a:cubicBezTo>
                        <a:cubicBezTo>
                          <a:pt x="4471" y="14378"/>
                          <a:pt x="4337" y="13944"/>
                          <a:pt x="4170" y="13511"/>
                        </a:cubicBezTo>
                        <a:lnTo>
                          <a:pt x="3703" y="12243"/>
                        </a:lnTo>
                        <a:cubicBezTo>
                          <a:pt x="3570" y="11843"/>
                          <a:pt x="3403" y="11409"/>
                          <a:pt x="3270" y="10975"/>
                        </a:cubicBezTo>
                        <a:cubicBezTo>
                          <a:pt x="3170" y="10742"/>
                          <a:pt x="3103" y="10542"/>
                          <a:pt x="3036" y="10308"/>
                        </a:cubicBezTo>
                        <a:cubicBezTo>
                          <a:pt x="2936" y="10075"/>
                          <a:pt x="2869" y="9908"/>
                          <a:pt x="2769" y="9674"/>
                        </a:cubicBezTo>
                        <a:cubicBezTo>
                          <a:pt x="2636" y="9274"/>
                          <a:pt x="2469" y="8841"/>
                          <a:pt x="2302" y="8440"/>
                        </a:cubicBezTo>
                        <a:cubicBezTo>
                          <a:pt x="2136" y="8007"/>
                          <a:pt x="1935" y="7540"/>
                          <a:pt x="1735" y="7106"/>
                        </a:cubicBezTo>
                        <a:cubicBezTo>
                          <a:pt x="1502" y="6639"/>
                          <a:pt x="1302" y="6272"/>
                          <a:pt x="1102" y="5838"/>
                        </a:cubicBezTo>
                        <a:cubicBezTo>
                          <a:pt x="1102" y="5805"/>
                          <a:pt x="1068" y="5772"/>
                          <a:pt x="1068" y="5738"/>
                        </a:cubicBezTo>
                        <a:cubicBezTo>
                          <a:pt x="968" y="5538"/>
                          <a:pt x="901" y="5338"/>
                          <a:pt x="868" y="5105"/>
                        </a:cubicBezTo>
                        <a:lnTo>
                          <a:pt x="868" y="4938"/>
                        </a:lnTo>
                        <a:cubicBezTo>
                          <a:pt x="868" y="4871"/>
                          <a:pt x="901" y="4804"/>
                          <a:pt x="935" y="4738"/>
                        </a:cubicBezTo>
                        <a:cubicBezTo>
                          <a:pt x="935" y="4738"/>
                          <a:pt x="935" y="4704"/>
                          <a:pt x="935" y="4704"/>
                        </a:cubicBezTo>
                        <a:cubicBezTo>
                          <a:pt x="968" y="4671"/>
                          <a:pt x="1001" y="4638"/>
                          <a:pt x="1035" y="4604"/>
                        </a:cubicBezTo>
                        <a:lnTo>
                          <a:pt x="1135" y="4537"/>
                        </a:lnTo>
                        <a:cubicBezTo>
                          <a:pt x="1335" y="4437"/>
                          <a:pt x="1402" y="4171"/>
                          <a:pt x="1268" y="3970"/>
                        </a:cubicBezTo>
                        <a:cubicBezTo>
                          <a:pt x="1204" y="3841"/>
                          <a:pt x="1070" y="3768"/>
                          <a:pt x="929" y="3768"/>
                        </a:cubicBezTo>
                        <a:cubicBezTo>
                          <a:pt x="851" y="3768"/>
                          <a:pt x="772" y="3790"/>
                          <a:pt x="701" y="3837"/>
                        </a:cubicBezTo>
                        <a:cubicBezTo>
                          <a:pt x="568" y="3904"/>
                          <a:pt x="434" y="4004"/>
                          <a:pt x="334" y="4104"/>
                        </a:cubicBezTo>
                        <a:cubicBezTo>
                          <a:pt x="201" y="4271"/>
                          <a:pt x="101" y="4437"/>
                          <a:pt x="67" y="4638"/>
                        </a:cubicBezTo>
                        <a:cubicBezTo>
                          <a:pt x="1" y="4938"/>
                          <a:pt x="1" y="5238"/>
                          <a:pt x="101" y="5538"/>
                        </a:cubicBezTo>
                        <a:cubicBezTo>
                          <a:pt x="134" y="5672"/>
                          <a:pt x="168" y="5838"/>
                          <a:pt x="234" y="5972"/>
                        </a:cubicBezTo>
                        <a:cubicBezTo>
                          <a:pt x="301" y="6139"/>
                          <a:pt x="401" y="6305"/>
                          <a:pt x="468" y="6472"/>
                        </a:cubicBezTo>
                        <a:cubicBezTo>
                          <a:pt x="735" y="7039"/>
                          <a:pt x="1035" y="7573"/>
                          <a:pt x="1302" y="8140"/>
                        </a:cubicBezTo>
                        <a:cubicBezTo>
                          <a:pt x="1468" y="8540"/>
                          <a:pt x="1635" y="8941"/>
                          <a:pt x="1802" y="9341"/>
                        </a:cubicBezTo>
                        <a:cubicBezTo>
                          <a:pt x="1869" y="9541"/>
                          <a:pt x="1935" y="9741"/>
                          <a:pt x="2002" y="9941"/>
                        </a:cubicBezTo>
                        <a:cubicBezTo>
                          <a:pt x="2069" y="10141"/>
                          <a:pt x="2169" y="10375"/>
                          <a:pt x="2269" y="10608"/>
                        </a:cubicBezTo>
                        <a:cubicBezTo>
                          <a:pt x="2402" y="11042"/>
                          <a:pt x="2569" y="11476"/>
                          <a:pt x="2736" y="11909"/>
                        </a:cubicBezTo>
                        <a:cubicBezTo>
                          <a:pt x="2869" y="12343"/>
                          <a:pt x="3036" y="12743"/>
                          <a:pt x="3170" y="13177"/>
                        </a:cubicBezTo>
                        <a:cubicBezTo>
                          <a:pt x="3336" y="13644"/>
                          <a:pt x="3503" y="14011"/>
                          <a:pt x="3637" y="14445"/>
                        </a:cubicBezTo>
                        <a:cubicBezTo>
                          <a:pt x="3770" y="14845"/>
                          <a:pt x="3937" y="15278"/>
                          <a:pt x="4070" y="15679"/>
                        </a:cubicBezTo>
                        <a:cubicBezTo>
                          <a:pt x="4237" y="16112"/>
                          <a:pt x="4437" y="16579"/>
                          <a:pt x="4637" y="16980"/>
                        </a:cubicBezTo>
                        <a:cubicBezTo>
                          <a:pt x="4838" y="17413"/>
                          <a:pt x="5138" y="17814"/>
                          <a:pt x="5471" y="18114"/>
                        </a:cubicBezTo>
                        <a:cubicBezTo>
                          <a:pt x="5538" y="18181"/>
                          <a:pt x="5638" y="18214"/>
                          <a:pt x="5705" y="18247"/>
                        </a:cubicBezTo>
                        <a:cubicBezTo>
                          <a:pt x="5838" y="18314"/>
                          <a:pt x="5938" y="18347"/>
                          <a:pt x="6072" y="18381"/>
                        </a:cubicBezTo>
                        <a:cubicBezTo>
                          <a:pt x="6161" y="18381"/>
                          <a:pt x="6264" y="18396"/>
                          <a:pt x="6363" y="18396"/>
                        </a:cubicBezTo>
                        <a:cubicBezTo>
                          <a:pt x="6413" y="18396"/>
                          <a:pt x="6461" y="18392"/>
                          <a:pt x="6505" y="18381"/>
                        </a:cubicBezTo>
                        <a:cubicBezTo>
                          <a:pt x="6605" y="18381"/>
                          <a:pt x="6706" y="18381"/>
                          <a:pt x="6839" y="18347"/>
                        </a:cubicBezTo>
                        <a:cubicBezTo>
                          <a:pt x="7039" y="18314"/>
                          <a:pt x="7273" y="18247"/>
                          <a:pt x="7473" y="18181"/>
                        </a:cubicBezTo>
                        <a:cubicBezTo>
                          <a:pt x="7873" y="18014"/>
                          <a:pt x="8307" y="17814"/>
                          <a:pt x="8740" y="17647"/>
                        </a:cubicBezTo>
                        <a:cubicBezTo>
                          <a:pt x="8940" y="17547"/>
                          <a:pt x="9174" y="17480"/>
                          <a:pt x="9374" y="17380"/>
                        </a:cubicBezTo>
                        <a:cubicBezTo>
                          <a:pt x="9574" y="17313"/>
                          <a:pt x="9841" y="17213"/>
                          <a:pt x="10075" y="17113"/>
                        </a:cubicBezTo>
                        <a:cubicBezTo>
                          <a:pt x="10275" y="17013"/>
                          <a:pt x="10475" y="16913"/>
                          <a:pt x="10675" y="16813"/>
                        </a:cubicBezTo>
                        <a:lnTo>
                          <a:pt x="11309" y="16513"/>
                        </a:lnTo>
                        <a:lnTo>
                          <a:pt x="12543" y="15846"/>
                        </a:lnTo>
                        <a:cubicBezTo>
                          <a:pt x="12743" y="15745"/>
                          <a:pt x="12910" y="15645"/>
                          <a:pt x="13110" y="15545"/>
                        </a:cubicBezTo>
                        <a:cubicBezTo>
                          <a:pt x="13310" y="15445"/>
                          <a:pt x="13510" y="15345"/>
                          <a:pt x="13677" y="15245"/>
                        </a:cubicBezTo>
                        <a:cubicBezTo>
                          <a:pt x="14077" y="15045"/>
                          <a:pt x="14444" y="14878"/>
                          <a:pt x="14845" y="14678"/>
                        </a:cubicBezTo>
                        <a:cubicBezTo>
                          <a:pt x="15045" y="14578"/>
                          <a:pt x="15245" y="14445"/>
                          <a:pt x="15412" y="14311"/>
                        </a:cubicBezTo>
                        <a:cubicBezTo>
                          <a:pt x="15478" y="14244"/>
                          <a:pt x="15579" y="14144"/>
                          <a:pt x="15645" y="14078"/>
                        </a:cubicBezTo>
                        <a:cubicBezTo>
                          <a:pt x="15779" y="13911"/>
                          <a:pt x="15879" y="13711"/>
                          <a:pt x="15945" y="13511"/>
                        </a:cubicBezTo>
                        <a:cubicBezTo>
                          <a:pt x="16012" y="13277"/>
                          <a:pt x="16046" y="13010"/>
                          <a:pt x="16012" y="12777"/>
                        </a:cubicBezTo>
                        <a:cubicBezTo>
                          <a:pt x="15979" y="12510"/>
                          <a:pt x="15945" y="12276"/>
                          <a:pt x="15879" y="12043"/>
                        </a:cubicBezTo>
                        <a:cubicBezTo>
                          <a:pt x="15745" y="11609"/>
                          <a:pt x="15645" y="11209"/>
                          <a:pt x="15512" y="10775"/>
                        </a:cubicBezTo>
                        <a:cubicBezTo>
                          <a:pt x="15345" y="10375"/>
                          <a:pt x="15178" y="9875"/>
                          <a:pt x="15011" y="9441"/>
                        </a:cubicBezTo>
                        <a:cubicBezTo>
                          <a:pt x="14811" y="9007"/>
                          <a:pt x="14645" y="8607"/>
                          <a:pt x="14444" y="8207"/>
                        </a:cubicBezTo>
                        <a:cubicBezTo>
                          <a:pt x="14278" y="7773"/>
                          <a:pt x="14077" y="7373"/>
                          <a:pt x="13877" y="6939"/>
                        </a:cubicBezTo>
                        <a:cubicBezTo>
                          <a:pt x="13677" y="6539"/>
                          <a:pt x="13477" y="6105"/>
                          <a:pt x="13310" y="5672"/>
                        </a:cubicBezTo>
                        <a:cubicBezTo>
                          <a:pt x="13110" y="5238"/>
                          <a:pt x="12943" y="4871"/>
                          <a:pt x="12743" y="4471"/>
                        </a:cubicBezTo>
                        <a:cubicBezTo>
                          <a:pt x="12576" y="4070"/>
                          <a:pt x="12376" y="3670"/>
                          <a:pt x="12176" y="3270"/>
                        </a:cubicBezTo>
                        <a:cubicBezTo>
                          <a:pt x="11976" y="2903"/>
                          <a:pt x="11742" y="2436"/>
                          <a:pt x="11576" y="2036"/>
                        </a:cubicBezTo>
                        <a:cubicBezTo>
                          <a:pt x="11509" y="1869"/>
                          <a:pt x="11409" y="1669"/>
                          <a:pt x="11309" y="1502"/>
                        </a:cubicBezTo>
                        <a:cubicBezTo>
                          <a:pt x="11209" y="1268"/>
                          <a:pt x="11042" y="1068"/>
                          <a:pt x="10909" y="902"/>
                        </a:cubicBezTo>
                        <a:cubicBezTo>
                          <a:pt x="10742" y="701"/>
                          <a:pt x="10542" y="535"/>
                          <a:pt x="10341" y="401"/>
                        </a:cubicBezTo>
                        <a:cubicBezTo>
                          <a:pt x="10208" y="334"/>
                          <a:pt x="10108" y="301"/>
                          <a:pt x="9975" y="234"/>
                        </a:cubicBezTo>
                        <a:lnTo>
                          <a:pt x="9741" y="134"/>
                        </a:lnTo>
                        <a:cubicBezTo>
                          <a:pt x="9508" y="68"/>
                          <a:pt x="9307" y="34"/>
                          <a:pt x="90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4065063" y="1794850"/>
                    <a:ext cx="102806" cy="150844"/>
                  </a:xfrm>
                  <a:custGeom>
                    <a:rect b="b" l="l" r="r" t="t"/>
                    <a:pathLst>
                      <a:path extrusionOk="0" h="4550" w="3101">
                        <a:moveTo>
                          <a:pt x="2667" y="0"/>
                        </a:moveTo>
                        <a:cubicBezTo>
                          <a:pt x="2466" y="0"/>
                          <a:pt x="2300" y="134"/>
                          <a:pt x="2266" y="334"/>
                        </a:cubicBezTo>
                        <a:cubicBezTo>
                          <a:pt x="2200" y="601"/>
                          <a:pt x="2133" y="901"/>
                          <a:pt x="2066" y="1168"/>
                        </a:cubicBezTo>
                        <a:cubicBezTo>
                          <a:pt x="1999" y="1435"/>
                          <a:pt x="1933" y="1702"/>
                          <a:pt x="1833" y="2002"/>
                        </a:cubicBezTo>
                        <a:cubicBezTo>
                          <a:pt x="1766" y="2269"/>
                          <a:pt x="1699" y="2502"/>
                          <a:pt x="1632" y="2736"/>
                        </a:cubicBezTo>
                        <a:cubicBezTo>
                          <a:pt x="1566" y="2969"/>
                          <a:pt x="1499" y="3236"/>
                          <a:pt x="1432" y="3470"/>
                        </a:cubicBezTo>
                        <a:lnTo>
                          <a:pt x="965" y="3069"/>
                        </a:lnTo>
                        <a:cubicBezTo>
                          <a:pt x="863" y="2967"/>
                          <a:pt x="749" y="2924"/>
                          <a:pt x="641" y="2924"/>
                        </a:cubicBezTo>
                        <a:cubicBezTo>
                          <a:pt x="292" y="2924"/>
                          <a:pt x="0" y="3372"/>
                          <a:pt x="332" y="3703"/>
                        </a:cubicBezTo>
                        <a:cubicBezTo>
                          <a:pt x="498" y="3837"/>
                          <a:pt x="665" y="4003"/>
                          <a:pt x="832" y="4170"/>
                        </a:cubicBezTo>
                        <a:cubicBezTo>
                          <a:pt x="999" y="4304"/>
                          <a:pt x="1065" y="4370"/>
                          <a:pt x="1199" y="4437"/>
                        </a:cubicBezTo>
                        <a:cubicBezTo>
                          <a:pt x="1299" y="4512"/>
                          <a:pt x="1418" y="4550"/>
                          <a:pt x="1541" y="4550"/>
                        </a:cubicBezTo>
                        <a:cubicBezTo>
                          <a:pt x="1582" y="4550"/>
                          <a:pt x="1624" y="4545"/>
                          <a:pt x="1666" y="4537"/>
                        </a:cubicBezTo>
                        <a:cubicBezTo>
                          <a:pt x="1833" y="4504"/>
                          <a:pt x="1966" y="4404"/>
                          <a:pt x="2033" y="4237"/>
                        </a:cubicBezTo>
                        <a:cubicBezTo>
                          <a:pt x="2200" y="3970"/>
                          <a:pt x="2300" y="3636"/>
                          <a:pt x="2366" y="3336"/>
                        </a:cubicBezTo>
                        <a:cubicBezTo>
                          <a:pt x="2433" y="3169"/>
                          <a:pt x="2466" y="3003"/>
                          <a:pt x="2500" y="2836"/>
                        </a:cubicBezTo>
                        <a:cubicBezTo>
                          <a:pt x="2633" y="2436"/>
                          <a:pt x="2733" y="2069"/>
                          <a:pt x="2833" y="1668"/>
                        </a:cubicBezTo>
                        <a:cubicBezTo>
                          <a:pt x="2933" y="1268"/>
                          <a:pt x="3033" y="834"/>
                          <a:pt x="3100" y="401"/>
                        </a:cubicBezTo>
                        <a:cubicBezTo>
                          <a:pt x="3100" y="334"/>
                          <a:pt x="3067" y="267"/>
                          <a:pt x="3033" y="201"/>
                        </a:cubicBezTo>
                        <a:cubicBezTo>
                          <a:pt x="2967" y="101"/>
                          <a:pt x="2900" y="34"/>
                          <a:pt x="27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2"/>
                  <p:cNvSpPr/>
                  <p:nvPr/>
                </p:nvSpPr>
                <p:spPr>
                  <a:xfrm>
                    <a:off x="4186898" y="1806851"/>
                    <a:ext cx="116266" cy="70681"/>
                  </a:xfrm>
                  <a:custGeom>
                    <a:rect b="b" l="l" r="r" t="t"/>
                    <a:pathLst>
                      <a:path extrusionOk="0" h="2132" w="3507">
                        <a:moveTo>
                          <a:pt x="2928" y="1"/>
                        </a:moveTo>
                        <a:cubicBezTo>
                          <a:pt x="2907" y="1"/>
                          <a:pt x="2884" y="2"/>
                          <a:pt x="2861" y="5"/>
                        </a:cubicBezTo>
                        <a:cubicBezTo>
                          <a:pt x="2794" y="5"/>
                          <a:pt x="2728" y="5"/>
                          <a:pt x="2661" y="39"/>
                        </a:cubicBezTo>
                        <a:lnTo>
                          <a:pt x="1593" y="673"/>
                        </a:lnTo>
                        <a:cubicBezTo>
                          <a:pt x="1193" y="906"/>
                          <a:pt x="793" y="1106"/>
                          <a:pt x="426" y="1340"/>
                        </a:cubicBezTo>
                        <a:cubicBezTo>
                          <a:pt x="0" y="1567"/>
                          <a:pt x="250" y="2131"/>
                          <a:pt x="622" y="2131"/>
                        </a:cubicBezTo>
                        <a:cubicBezTo>
                          <a:pt x="687" y="2131"/>
                          <a:pt x="756" y="2114"/>
                          <a:pt x="826" y="2074"/>
                        </a:cubicBezTo>
                        <a:cubicBezTo>
                          <a:pt x="1593" y="1640"/>
                          <a:pt x="2361" y="1240"/>
                          <a:pt x="3094" y="773"/>
                        </a:cubicBezTo>
                        <a:cubicBezTo>
                          <a:pt x="3507" y="582"/>
                          <a:pt x="3346" y="1"/>
                          <a:pt x="29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p:nvPr/>
                </p:nvSpPr>
                <p:spPr>
                  <a:xfrm>
                    <a:off x="4116946" y="1979542"/>
                    <a:ext cx="80759" cy="56691"/>
                  </a:xfrm>
                  <a:custGeom>
                    <a:rect b="b" l="l" r="r" t="t"/>
                    <a:pathLst>
                      <a:path extrusionOk="0" h="1710" w="2436">
                        <a:moveTo>
                          <a:pt x="534" y="0"/>
                        </a:moveTo>
                        <a:cubicBezTo>
                          <a:pt x="368" y="0"/>
                          <a:pt x="234" y="100"/>
                          <a:pt x="134" y="234"/>
                        </a:cubicBezTo>
                        <a:cubicBezTo>
                          <a:pt x="1" y="434"/>
                          <a:pt x="67" y="734"/>
                          <a:pt x="301" y="867"/>
                        </a:cubicBezTo>
                        <a:lnTo>
                          <a:pt x="1102" y="1268"/>
                        </a:lnTo>
                        <a:cubicBezTo>
                          <a:pt x="1302" y="1401"/>
                          <a:pt x="1535" y="1535"/>
                          <a:pt x="1735" y="1668"/>
                        </a:cubicBezTo>
                        <a:cubicBezTo>
                          <a:pt x="1813" y="1694"/>
                          <a:pt x="1890" y="1710"/>
                          <a:pt x="1966" y="1710"/>
                        </a:cubicBezTo>
                        <a:cubicBezTo>
                          <a:pt x="2086" y="1710"/>
                          <a:pt x="2200" y="1670"/>
                          <a:pt x="2302" y="1568"/>
                        </a:cubicBezTo>
                        <a:cubicBezTo>
                          <a:pt x="2369" y="1501"/>
                          <a:pt x="2436" y="1401"/>
                          <a:pt x="2436" y="1268"/>
                        </a:cubicBezTo>
                        <a:cubicBezTo>
                          <a:pt x="2436" y="1134"/>
                          <a:pt x="2369" y="1034"/>
                          <a:pt x="2302" y="967"/>
                        </a:cubicBezTo>
                        <a:cubicBezTo>
                          <a:pt x="2169" y="867"/>
                          <a:pt x="2036" y="767"/>
                          <a:pt x="1935" y="701"/>
                        </a:cubicBezTo>
                        <a:lnTo>
                          <a:pt x="1569" y="467"/>
                        </a:lnTo>
                        <a:cubicBezTo>
                          <a:pt x="1302" y="334"/>
                          <a:pt x="1035" y="200"/>
                          <a:pt x="768" y="67"/>
                        </a:cubicBezTo>
                        <a:cubicBezTo>
                          <a:pt x="701" y="33"/>
                          <a:pt x="601" y="0"/>
                          <a:pt x="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
                  <p:cNvSpPr/>
                  <p:nvPr/>
                </p:nvSpPr>
                <p:spPr>
                  <a:xfrm>
                    <a:off x="4132429" y="1959618"/>
                    <a:ext cx="65277" cy="96971"/>
                  </a:xfrm>
                  <a:custGeom>
                    <a:rect b="b" l="l" r="r" t="t"/>
                    <a:pathLst>
                      <a:path extrusionOk="0" h="2925" w="1969">
                        <a:moveTo>
                          <a:pt x="1468" y="1"/>
                        </a:moveTo>
                        <a:cubicBezTo>
                          <a:pt x="1302" y="34"/>
                          <a:pt x="1168" y="101"/>
                          <a:pt x="1068" y="234"/>
                        </a:cubicBezTo>
                        <a:lnTo>
                          <a:pt x="1102" y="234"/>
                        </a:lnTo>
                        <a:cubicBezTo>
                          <a:pt x="868" y="601"/>
                          <a:pt x="668" y="968"/>
                          <a:pt x="468" y="1368"/>
                        </a:cubicBezTo>
                        <a:lnTo>
                          <a:pt x="268" y="1769"/>
                        </a:lnTo>
                        <a:lnTo>
                          <a:pt x="134" y="2035"/>
                        </a:lnTo>
                        <a:cubicBezTo>
                          <a:pt x="101" y="2102"/>
                          <a:pt x="67" y="2169"/>
                          <a:pt x="67" y="2236"/>
                        </a:cubicBezTo>
                        <a:cubicBezTo>
                          <a:pt x="34" y="2302"/>
                          <a:pt x="1" y="2402"/>
                          <a:pt x="1" y="2502"/>
                        </a:cubicBezTo>
                        <a:cubicBezTo>
                          <a:pt x="1" y="2569"/>
                          <a:pt x="34" y="2636"/>
                          <a:pt x="67" y="2703"/>
                        </a:cubicBezTo>
                        <a:cubicBezTo>
                          <a:pt x="134" y="2803"/>
                          <a:pt x="201" y="2869"/>
                          <a:pt x="334" y="2903"/>
                        </a:cubicBezTo>
                        <a:cubicBezTo>
                          <a:pt x="376" y="2917"/>
                          <a:pt x="423" y="2925"/>
                          <a:pt x="471" y="2925"/>
                        </a:cubicBezTo>
                        <a:cubicBezTo>
                          <a:pt x="539" y="2925"/>
                          <a:pt x="609" y="2908"/>
                          <a:pt x="668" y="2869"/>
                        </a:cubicBezTo>
                        <a:cubicBezTo>
                          <a:pt x="768" y="2803"/>
                          <a:pt x="835" y="2703"/>
                          <a:pt x="868" y="2603"/>
                        </a:cubicBezTo>
                        <a:lnTo>
                          <a:pt x="868" y="2569"/>
                        </a:lnTo>
                        <a:cubicBezTo>
                          <a:pt x="1135" y="1935"/>
                          <a:pt x="1468" y="1302"/>
                          <a:pt x="1835" y="668"/>
                        </a:cubicBezTo>
                        <a:cubicBezTo>
                          <a:pt x="1969" y="468"/>
                          <a:pt x="1902" y="201"/>
                          <a:pt x="1702" y="67"/>
                        </a:cubicBezTo>
                        <a:cubicBezTo>
                          <a:pt x="1635" y="34"/>
                          <a:pt x="1535" y="1"/>
                          <a:pt x="14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a:off x="4229764" y="1919802"/>
                    <a:ext cx="101778" cy="65741"/>
                  </a:xfrm>
                  <a:custGeom>
                    <a:rect b="b" l="l" r="r" t="t"/>
                    <a:pathLst>
                      <a:path extrusionOk="0" h="1983" w="3070">
                        <a:moveTo>
                          <a:pt x="2602" y="1"/>
                        </a:moveTo>
                        <a:cubicBezTo>
                          <a:pt x="2535" y="1"/>
                          <a:pt x="2435" y="1"/>
                          <a:pt x="2369" y="68"/>
                        </a:cubicBezTo>
                        <a:lnTo>
                          <a:pt x="2369" y="34"/>
                        </a:lnTo>
                        <a:cubicBezTo>
                          <a:pt x="2202" y="134"/>
                          <a:pt x="2035" y="234"/>
                          <a:pt x="1868" y="334"/>
                        </a:cubicBezTo>
                        <a:lnTo>
                          <a:pt x="1401" y="601"/>
                        </a:lnTo>
                        <a:cubicBezTo>
                          <a:pt x="1001" y="801"/>
                          <a:pt x="634" y="1002"/>
                          <a:pt x="267" y="1235"/>
                        </a:cubicBezTo>
                        <a:cubicBezTo>
                          <a:pt x="67" y="1335"/>
                          <a:pt x="0" y="1602"/>
                          <a:pt x="100" y="1802"/>
                        </a:cubicBezTo>
                        <a:cubicBezTo>
                          <a:pt x="191" y="1915"/>
                          <a:pt x="328" y="1983"/>
                          <a:pt x="469" y="1983"/>
                        </a:cubicBezTo>
                        <a:cubicBezTo>
                          <a:pt x="536" y="1983"/>
                          <a:pt x="603" y="1968"/>
                          <a:pt x="667" y="1936"/>
                        </a:cubicBezTo>
                        <a:cubicBezTo>
                          <a:pt x="1034" y="1735"/>
                          <a:pt x="1435" y="1535"/>
                          <a:pt x="1801" y="1302"/>
                        </a:cubicBezTo>
                        <a:lnTo>
                          <a:pt x="2302" y="1035"/>
                        </a:lnTo>
                        <a:cubicBezTo>
                          <a:pt x="2469" y="935"/>
                          <a:pt x="2635" y="835"/>
                          <a:pt x="2802" y="735"/>
                        </a:cubicBezTo>
                        <a:cubicBezTo>
                          <a:pt x="3002" y="635"/>
                          <a:pt x="3069" y="368"/>
                          <a:pt x="2936" y="201"/>
                        </a:cubicBezTo>
                        <a:cubicBezTo>
                          <a:pt x="2902" y="101"/>
                          <a:pt x="2802" y="34"/>
                          <a:pt x="2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a:off x="4177781" y="2049196"/>
                    <a:ext cx="98463" cy="129858"/>
                  </a:xfrm>
                  <a:custGeom>
                    <a:rect b="b" l="l" r="r" t="t"/>
                    <a:pathLst>
                      <a:path extrusionOk="0" h="3917" w="2970">
                        <a:moveTo>
                          <a:pt x="2469" y="1"/>
                        </a:moveTo>
                        <a:cubicBezTo>
                          <a:pt x="2402" y="1"/>
                          <a:pt x="2302" y="34"/>
                          <a:pt x="2235" y="67"/>
                        </a:cubicBezTo>
                        <a:lnTo>
                          <a:pt x="2235" y="34"/>
                        </a:lnTo>
                        <a:cubicBezTo>
                          <a:pt x="2135" y="101"/>
                          <a:pt x="2069" y="201"/>
                          <a:pt x="2035" y="301"/>
                        </a:cubicBezTo>
                        <a:cubicBezTo>
                          <a:pt x="1735" y="1135"/>
                          <a:pt x="1468" y="1969"/>
                          <a:pt x="1135" y="2803"/>
                        </a:cubicBezTo>
                        <a:lnTo>
                          <a:pt x="1068" y="2769"/>
                        </a:lnTo>
                        <a:lnTo>
                          <a:pt x="701" y="2502"/>
                        </a:lnTo>
                        <a:cubicBezTo>
                          <a:pt x="628" y="2454"/>
                          <a:pt x="537" y="2423"/>
                          <a:pt x="441" y="2423"/>
                        </a:cubicBezTo>
                        <a:cubicBezTo>
                          <a:pt x="405" y="2423"/>
                          <a:pt x="370" y="2427"/>
                          <a:pt x="334" y="2436"/>
                        </a:cubicBezTo>
                        <a:cubicBezTo>
                          <a:pt x="234" y="2469"/>
                          <a:pt x="134" y="2569"/>
                          <a:pt x="67" y="2669"/>
                        </a:cubicBezTo>
                        <a:cubicBezTo>
                          <a:pt x="0" y="2769"/>
                          <a:pt x="0" y="2903"/>
                          <a:pt x="34" y="3003"/>
                        </a:cubicBezTo>
                        <a:cubicBezTo>
                          <a:pt x="67" y="3136"/>
                          <a:pt x="134" y="3236"/>
                          <a:pt x="234" y="3303"/>
                        </a:cubicBezTo>
                        <a:lnTo>
                          <a:pt x="668" y="3603"/>
                        </a:lnTo>
                        <a:cubicBezTo>
                          <a:pt x="841" y="3747"/>
                          <a:pt x="1039" y="3917"/>
                          <a:pt x="1283" y="3917"/>
                        </a:cubicBezTo>
                        <a:cubicBezTo>
                          <a:pt x="1321" y="3917"/>
                          <a:pt x="1361" y="3912"/>
                          <a:pt x="1401" y="3903"/>
                        </a:cubicBezTo>
                        <a:cubicBezTo>
                          <a:pt x="1602" y="3837"/>
                          <a:pt x="1802" y="3637"/>
                          <a:pt x="1868" y="3436"/>
                        </a:cubicBezTo>
                        <a:cubicBezTo>
                          <a:pt x="1968" y="3236"/>
                          <a:pt x="2035" y="3003"/>
                          <a:pt x="2102" y="2836"/>
                        </a:cubicBezTo>
                        <a:cubicBezTo>
                          <a:pt x="2202" y="2636"/>
                          <a:pt x="2235" y="2502"/>
                          <a:pt x="2302" y="2336"/>
                        </a:cubicBezTo>
                        <a:cubicBezTo>
                          <a:pt x="2502" y="1769"/>
                          <a:pt x="2702" y="1168"/>
                          <a:pt x="2902" y="568"/>
                        </a:cubicBezTo>
                        <a:cubicBezTo>
                          <a:pt x="2969" y="334"/>
                          <a:pt x="2836" y="67"/>
                          <a:pt x="26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a:off x="4288378" y="2044786"/>
                    <a:ext cx="126079" cy="74560"/>
                  </a:xfrm>
                  <a:custGeom>
                    <a:rect b="b" l="l" r="r" t="t"/>
                    <a:pathLst>
                      <a:path extrusionOk="0" h="2249" w="3803">
                        <a:moveTo>
                          <a:pt x="3302" y="0"/>
                        </a:moveTo>
                        <a:cubicBezTo>
                          <a:pt x="3236" y="0"/>
                          <a:pt x="3169" y="34"/>
                          <a:pt x="3102" y="67"/>
                        </a:cubicBezTo>
                        <a:lnTo>
                          <a:pt x="3102" y="34"/>
                        </a:lnTo>
                        <a:cubicBezTo>
                          <a:pt x="2635" y="267"/>
                          <a:pt x="2235" y="501"/>
                          <a:pt x="1768" y="734"/>
                        </a:cubicBezTo>
                        <a:cubicBezTo>
                          <a:pt x="1334" y="934"/>
                          <a:pt x="801" y="1201"/>
                          <a:pt x="300" y="1468"/>
                        </a:cubicBezTo>
                        <a:cubicBezTo>
                          <a:pt x="100" y="1568"/>
                          <a:pt x="0" y="1835"/>
                          <a:pt x="134" y="2035"/>
                        </a:cubicBezTo>
                        <a:cubicBezTo>
                          <a:pt x="200" y="2135"/>
                          <a:pt x="300" y="2202"/>
                          <a:pt x="400" y="2235"/>
                        </a:cubicBezTo>
                        <a:cubicBezTo>
                          <a:pt x="430" y="2245"/>
                          <a:pt x="462" y="2249"/>
                          <a:pt x="495" y="2249"/>
                        </a:cubicBezTo>
                        <a:cubicBezTo>
                          <a:pt x="576" y="2249"/>
                          <a:pt x="663" y="2225"/>
                          <a:pt x="734" y="2202"/>
                        </a:cubicBezTo>
                        <a:cubicBezTo>
                          <a:pt x="1201" y="1935"/>
                          <a:pt x="1701" y="1701"/>
                          <a:pt x="2202" y="1468"/>
                        </a:cubicBezTo>
                        <a:cubicBezTo>
                          <a:pt x="2669" y="1201"/>
                          <a:pt x="3069" y="1001"/>
                          <a:pt x="3536" y="767"/>
                        </a:cubicBezTo>
                        <a:cubicBezTo>
                          <a:pt x="3736" y="667"/>
                          <a:pt x="3803" y="400"/>
                          <a:pt x="3669" y="200"/>
                        </a:cubicBezTo>
                        <a:cubicBezTo>
                          <a:pt x="3636" y="100"/>
                          <a:pt x="3536" y="34"/>
                          <a:pt x="34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3876989" y="1800386"/>
                    <a:ext cx="697827" cy="593894"/>
                  </a:xfrm>
                  <a:custGeom>
                    <a:rect b="b" l="l" r="r" t="t"/>
                    <a:pathLst>
                      <a:path extrusionOk="0" h="17914" w="21049">
                        <a:moveTo>
                          <a:pt x="1301" y="0"/>
                        </a:moveTo>
                        <a:cubicBezTo>
                          <a:pt x="1168" y="34"/>
                          <a:pt x="1034" y="100"/>
                          <a:pt x="968" y="200"/>
                        </a:cubicBezTo>
                        <a:lnTo>
                          <a:pt x="968" y="234"/>
                        </a:lnTo>
                        <a:cubicBezTo>
                          <a:pt x="734" y="667"/>
                          <a:pt x="467" y="1068"/>
                          <a:pt x="234" y="1535"/>
                        </a:cubicBezTo>
                        <a:cubicBezTo>
                          <a:pt x="67" y="1802"/>
                          <a:pt x="0" y="2102"/>
                          <a:pt x="0" y="2402"/>
                        </a:cubicBezTo>
                        <a:cubicBezTo>
                          <a:pt x="34" y="2635"/>
                          <a:pt x="67" y="2902"/>
                          <a:pt x="134" y="3136"/>
                        </a:cubicBezTo>
                        <a:cubicBezTo>
                          <a:pt x="167" y="3303"/>
                          <a:pt x="234" y="3536"/>
                          <a:pt x="267" y="3703"/>
                        </a:cubicBezTo>
                        <a:cubicBezTo>
                          <a:pt x="334" y="3903"/>
                          <a:pt x="367" y="4103"/>
                          <a:pt x="434" y="4303"/>
                        </a:cubicBezTo>
                        <a:cubicBezTo>
                          <a:pt x="501" y="4470"/>
                          <a:pt x="567" y="4670"/>
                          <a:pt x="634" y="4870"/>
                        </a:cubicBezTo>
                        <a:cubicBezTo>
                          <a:pt x="701" y="5071"/>
                          <a:pt x="767" y="5304"/>
                          <a:pt x="868" y="5471"/>
                        </a:cubicBezTo>
                        <a:cubicBezTo>
                          <a:pt x="934" y="5671"/>
                          <a:pt x="1034" y="5904"/>
                          <a:pt x="1134" y="6105"/>
                        </a:cubicBezTo>
                        <a:cubicBezTo>
                          <a:pt x="1201" y="6338"/>
                          <a:pt x="1268" y="6472"/>
                          <a:pt x="1368" y="6638"/>
                        </a:cubicBezTo>
                        <a:cubicBezTo>
                          <a:pt x="1435" y="6805"/>
                          <a:pt x="1501" y="7039"/>
                          <a:pt x="1601" y="7239"/>
                        </a:cubicBezTo>
                        <a:cubicBezTo>
                          <a:pt x="1668" y="7406"/>
                          <a:pt x="1768" y="7639"/>
                          <a:pt x="1868" y="7873"/>
                        </a:cubicBezTo>
                        <a:lnTo>
                          <a:pt x="2102" y="8440"/>
                        </a:lnTo>
                        <a:cubicBezTo>
                          <a:pt x="2235" y="8773"/>
                          <a:pt x="2369" y="9107"/>
                          <a:pt x="2469" y="9474"/>
                        </a:cubicBezTo>
                        <a:cubicBezTo>
                          <a:pt x="2602" y="9907"/>
                          <a:pt x="2702" y="10274"/>
                          <a:pt x="2802" y="10675"/>
                        </a:cubicBezTo>
                        <a:cubicBezTo>
                          <a:pt x="2902" y="11041"/>
                          <a:pt x="3069" y="11475"/>
                          <a:pt x="3236" y="11842"/>
                        </a:cubicBezTo>
                        <a:lnTo>
                          <a:pt x="3703" y="13076"/>
                        </a:lnTo>
                        <a:cubicBezTo>
                          <a:pt x="3836" y="13443"/>
                          <a:pt x="4003" y="13844"/>
                          <a:pt x="4170" y="14244"/>
                        </a:cubicBezTo>
                        <a:cubicBezTo>
                          <a:pt x="4437" y="15011"/>
                          <a:pt x="4804" y="15778"/>
                          <a:pt x="5271" y="16512"/>
                        </a:cubicBezTo>
                        <a:cubicBezTo>
                          <a:pt x="5504" y="16846"/>
                          <a:pt x="5804" y="17146"/>
                          <a:pt x="6138" y="17413"/>
                        </a:cubicBezTo>
                        <a:cubicBezTo>
                          <a:pt x="6238" y="17479"/>
                          <a:pt x="6305" y="17546"/>
                          <a:pt x="6405" y="17613"/>
                        </a:cubicBezTo>
                        <a:cubicBezTo>
                          <a:pt x="6538" y="17646"/>
                          <a:pt x="6638" y="17713"/>
                          <a:pt x="6772" y="17746"/>
                        </a:cubicBezTo>
                        <a:cubicBezTo>
                          <a:pt x="6972" y="17780"/>
                          <a:pt x="7205" y="17846"/>
                          <a:pt x="7406" y="17880"/>
                        </a:cubicBezTo>
                        <a:cubicBezTo>
                          <a:pt x="7739" y="17913"/>
                          <a:pt x="8073" y="17913"/>
                          <a:pt x="8406" y="17913"/>
                        </a:cubicBezTo>
                        <a:cubicBezTo>
                          <a:pt x="8807" y="17880"/>
                          <a:pt x="9207" y="17813"/>
                          <a:pt x="9574" y="17713"/>
                        </a:cubicBezTo>
                        <a:cubicBezTo>
                          <a:pt x="9907" y="17613"/>
                          <a:pt x="10241" y="17546"/>
                          <a:pt x="10541" y="17446"/>
                        </a:cubicBezTo>
                        <a:cubicBezTo>
                          <a:pt x="10875" y="17346"/>
                          <a:pt x="11308" y="17179"/>
                          <a:pt x="11675" y="17046"/>
                        </a:cubicBezTo>
                        <a:lnTo>
                          <a:pt x="11675" y="17046"/>
                        </a:lnTo>
                        <a:lnTo>
                          <a:pt x="11542" y="17079"/>
                        </a:lnTo>
                        <a:cubicBezTo>
                          <a:pt x="11975" y="16912"/>
                          <a:pt x="12342" y="16746"/>
                          <a:pt x="12743" y="16579"/>
                        </a:cubicBezTo>
                        <a:cubicBezTo>
                          <a:pt x="13143" y="16412"/>
                          <a:pt x="13577" y="16212"/>
                          <a:pt x="14010" y="16045"/>
                        </a:cubicBezTo>
                        <a:cubicBezTo>
                          <a:pt x="14811" y="15645"/>
                          <a:pt x="15645" y="15278"/>
                          <a:pt x="16445" y="14911"/>
                        </a:cubicBezTo>
                        <a:cubicBezTo>
                          <a:pt x="17246" y="14511"/>
                          <a:pt x="18013" y="14144"/>
                          <a:pt x="18780" y="13710"/>
                        </a:cubicBezTo>
                        <a:cubicBezTo>
                          <a:pt x="19147" y="13543"/>
                          <a:pt x="19514" y="13343"/>
                          <a:pt x="19881" y="13110"/>
                        </a:cubicBezTo>
                        <a:cubicBezTo>
                          <a:pt x="19981" y="13076"/>
                          <a:pt x="20081" y="13010"/>
                          <a:pt x="20148" y="12909"/>
                        </a:cubicBezTo>
                        <a:cubicBezTo>
                          <a:pt x="20348" y="12776"/>
                          <a:pt x="20515" y="12543"/>
                          <a:pt x="20582" y="12309"/>
                        </a:cubicBezTo>
                        <a:cubicBezTo>
                          <a:pt x="20615" y="12209"/>
                          <a:pt x="20648" y="12109"/>
                          <a:pt x="20682" y="12009"/>
                        </a:cubicBezTo>
                        <a:cubicBezTo>
                          <a:pt x="20748" y="11742"/>
                          <a:pt x="20848" y="11508"/>
                          <a:pt x="20915" y="11242"/>
                        </a:cubicBezTo>
                        <a:cubicBezTo>
                          <a:pt x="20949" y="11108"/>
                          <a:pt x="20949" y="11008"/>
                          <a:pt x="20982" y="10908"/>
                        </a:cubicBezTo>
                        <a:cubicBezTo>
                          <a:pt x="21015" y="10741"/>
                          <a:pt x="21015" y="10574"/>
                          <a:pt x="21049" y="10408"/>
                        </a:cubicBezTo>
                        <a:cubicBezTo>
                          <a:pt x="21049" y="10208"/>
                          <a:pt x="20915" y="10041"/>
                          <a:pt x="20748" y="10007"/>
                        </a:cubicBezTo>
                        <a:cubicBezTo>
                          <a:pt x="20707" y="9996"/>
                          <a:pt x="20666" y="9990"/>
                          <a:pt x="20625" y="9990"/>
                        </a:cubicBezTo>
                        <a:cubicBezTo>
                          <a:pt x="20438" y="9990"/>
                          <a:pt x="20275" y="10110"/>
                          <a:pt x="20248" y="10274"/>
                        </a:cubicBezTo>
                        <a:cubicBezTo>
                          <a:pt x="20248" y="10374"/>
                          <a:pt x="20215" y="10474"/>
                          <a:pt x="20181" y="10574"/>
                        </a:cubicBezTo>
                        <a:cubicBezTo>
                          <a:pt x="20148" y="10808"/>
                          <a:pt x="20115" y="11041"/>
                          <a:pt x="20048" y="11275"/>
                        </a:cubicBezTo>
                        <a:cubicBezTo>
                          <a:pt x="19981" y="11408"/>
                          <a:pt x="19948" y="11542"/>
                          <a:pt x="19881" y="11675"/>
                        </a:cubicBezTo>
                        <a:cubicBezTo>
                          <a:pt x="19848" y="11809"/>
                          <a:pt x="19814" y="11909"/>
                          <a:pt x="19781" y="12009"/>
                        </a:cubicBezTo>
                        <a:cubicBezTo>
                          <a:pt x="19748" y="12042"/>
                          <a:pt x="19714" y="12109"/>
                          <a:pt x="19714" y="12142"/>
                        </a:cubicBezTo>
                        <a:cubicBezTo>
                          <a:pt x="19681" y="12176"/>
                          <a:pt x="19648" y="12209"/>
                          <a:pt x="19614" y="12242"/>
                        </a:cubicBezTo>
                        <a:cubicBezTo>
                          <a:pt x="19281" y="12442"/>
                          <a:pt x="18980" y="12643"/>
                          <a:pt x="18614" y="12809"/>
                        </a:cubicBezTo>
                        <a:cubicBezTo>
                          <a:pt x="18247" y="13010"/>
                          <a:pt x="17846" y="13210"/>
                          <a:pt x="17446" y="13410"/>
                        </a:cubicBezTo>
                        <a:cubicBezTo>
                          <a:pt x="16679" y="13810"/>
                          <a:pt x="15912" y="14210"/>
                          <a:pt x="15111" y="14577"/>
                        </a:cubicBezTo>
                        <a:cubicBezTo>
                          <a:pt x="14711" y="14778"/>
                          <a:pt x="14244" y="14944"/>
                          <a:pt x="13810" y="15178"/>
                        </a:cubicBezTo>
                        <a:cubicBezTo>
                          <a:pt x="13376" y="15378"/>
                          <a:pt x="13010" y="15545"/>
                          <a:pt x="12609" y="15712"/>
                        </a:cubicBezTo>
                        <a:cubicBezTo>
                          <a:pt x="12076" y="15945"/>
                          <a:pt x="11542" y="16145"/>
                          <a:pt x="11008" y="16379"/>
                        </a:cubicBezTo>
                        <a:lnTo>
                          <a:pt x="11105" y="16346"/>
                        </a:lnTo>
                        <a:lnTo>
                          <a:pt x="11105" y="16346"/>
                        </a:lnTo>
                        <a:cubicBezTo>
                          <a:pt x="10906" y="16413"/>
                          <a:pt x="10707" y="16479"/>
                          <a:pt x="10508" y="16579"/>
                        </a:cubicBezTo>
                        <a:cubicBezTo>
                          <a:pt x="10308" y="16646"/>
                          <a:pt x="10107" y="16679"/>
                          <a:pt x="9874" y="16746"/>
                        </a:cubicBezTo>
                        <a:cubicBezTo>
                          <a:pt x="9640" y="16812"/>
                          <a:pt x="9440" y="16846"/>
                          <a:pt x="9240" y="16879"/>
                        </a:cubicBezTo>
                        <a:cubicBezTo>
                          <a:pt x="9040" y="16946"/>
                          <a:pt x="8840" y="16979"/>
                          <a:pt x="8640" y="17012"/>
                        </a:cubicBezTo>
                        <a:cubicBezTo>
                          <a:pt x="8440" y="17012"/>
                          <a:pt x="8239" y="17046"/>
                          <a:pt x="8073" y="17046"/>
                        </a:cubicBezTo>
                        <a:cubicBezTo>
                          <a:pt x="7839" y="17012"/>
                          <a:pt x="7639" y="17012"/>
                          <a:pt x="7439" y="16979"/>
                        </a:cubicBezTo>
                        <a:cubicBezTo>
                          <a:pt x="7239" y="16946"/>
                          <a:pt x="7039" y="16912"/>
                          <a:pt x="6872" y="16846"/>
                        </a:cubicBezTo>
                        <a:cubicBezTo>
                          <a:pt x="6805" y="16812"/>
                          <a:pt x="6772" y="16779"/>
                          <a:pt x="6705" y="16746"/>
                        </a:cubicBezTo>
                        <a:cubicBezTo>
                          <a:pt x="6472" y="16545"/>
                          <a:pt x="6238" y="16312"/>
                          <a:pt x="6038" y="16078"/>
                        </a:cubicBezTo>
                        <a:cubicBezTo>
                          <a:pt x="5871" y="15845"/>
                          <a:pt x="5738" y="15645"/>
                          <a:pt x="5604" y="15411"/>
                        </a:cubicBezTo>
                        <a:cubicBezTo>
                          <a:pt x="5471" y="15178"/>
                          <a:pt x="5371" y="14911"/>
                          <a:pt x="5271" y="14677"/>
                        </a:cubicBezTo>
                        <a:cubicBezTo>
                          <a:pt x="5171" y="14444"/>
                          <a:pt x="5104" y="14244"/>
                          <a:pt x="5037" y="14077"/>
                        </a:cubicBezTo>
                        <a:cubicBezTo>
                          <a:pt x="4937" y="13877"/>
                          <a:pt x="4870" y="13643"/>
                          <a:pt x="4770" y="13443"/>
                        </a:cubicBezTo>
                        <a:cubicBezTo>
                          <a:pt x="4604" y="13043"/>
                          <a:pt x="4437" y="12643"/>
                          <a:pt x="4303" y="12242"/>
                        </a:cubicBezTo>
                        <a:cubicBezTo>
                          <a:pt x="4137" y="11842"/>
                          <a:pt x="4003" y="11475"/>
                          <a:pt x="3836" y="11108"/>
                        </a:cubicBezTo>
                        <a:cubicBezTo>
                          <a:pt x="3770" y="10908"/>
                          <a:pt x="3703" y="10675"/>
                          <a:pt x="3636" y="10474"/>
                        </a:cubicBezTo>
                        <a:cubicBezTo>
                          <a:pt x="3569" y="10308"/>
                          <a:pt x="3536" y="10074"/>
                          <a:pt x="3469" y="9874"/>
                        </a:cubicBezTo>
                        <a:cubicBezTo>
                          <a:pt x="3369" y="9474"/>
                          <a:pt x="3236" y="9107"/>
                          <a:pt x="3102" y="8706"/>
                        </a:cubicBezTo>
                        <a:cubicBezTo>
                          <a:pt x="3002" y="8406"/>
                          <a:pt x="2869" y="8106"/>
                          <a:pt x="2736" y="7806"/>
                        </a:cubicBezTo>
                        <a:lnTo>
                          <a:pt x="2736" y="7806"/>
                        </a:lnTo>
                        <a:lnTo>
                          <a:pt x="2769" y="7906"/>
                        </a:lnTo>
                        <a:lnTo>
                          <a:pt x="2369" y="6939"/>
                        </a:lnTo>
                        <a:cubicBezTo>
                          <a:pt x="2269" y="6705"/>
                          <a:pt x="2168" y="6472"/>
                          <a:pt x="2068" y="6205"/>
                        </a:cubicBezTo>
                        <a:cubicBezTo>
                          <a:pt x="1968" y="5971"/>
                          <a:pt x="1868" y="5771"/>
                          <a:pt x="1768" y="5538"/>
                        </a:cubicBezTo>
                        <a:cubicBezTo>
                          <a:pt x="1668" y="5304"/>
                          <a:pt x="1568" y="5037"/>
                          <a:pt x="1468" y="4770"/>
                        </a:cubicBezTo>
                        <a:cubicBezTo>
                          <a:pt x="1368" y="4537"/>
                          <a:pt x="1268" y="4237"/>
                          <a:pt x="1201" y="3936"/>
                        </a:cubicBezTo>
                        <a:cubicBezTo>
                          <a:pt x="1101" y="3670"/>
                          <a:pt x="1034" y="3403"/>
                          <a:pt x="968" y="3136"/>
                        </a:cubicBezTo>
                        <a:cubicBezTo>
                          <a:pt x="901" y="2869"/>
                          <a:pt x="868" y="2635"/>
                          <a:pt x="801" y="2402"/>
                        </a:cubicBezTo>
                        <a:cubicBezTo>
                          <a:pt x="801" y="2335"/>
                          <a:pt x="801" y="2269"/>
                          <a:pt x="801" y="2202"/>
                        </a:cubicBezTo>
                        <a:cubicBezTo>
                          <a:pt x="834" y="2135"/>
                          <a:pt x="834" y="2102"/>
                          <a:pt x="868" y="2035"/>
                        </a:cubicBezTo>
                        <a:cubicBezTo>
                          <a:pt x="934" y="1835"/>
                          <a:pt x="1034" y="1668"/>
                          <a:pt x="1168" y="1468"/>
                        </a:cubicBezTo>
                        <a:lnTo>
                          <a:pt x="1635" y="601"/>
                        </a:lnTo>
                        <a:cubicBezTo>
                          <a:pt x="1735" y="434"/>
                          <a:pt x="1668" y="200"/>
                          <a:pt x="1501" y="67"/>
                        </a:cubicBezTo>
                        <a:cubicBezTo>
                          <a:pt x="1435" y="34"/>
                          <a:pt x="1368" y="0"/>
                          <a:pt x="13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4394101" y="1521706"/>
                    <a:ext cx="363186" cy="427999"/>
                  </a:xfrm>
                  <a:custGeom>
                    <a:rect b="b" l="l" r="r" t="t"/>
                    <a:pathLst>
                      <a:path extrusionOk="0" h="12910" w="10955">
                        <a:moveTo>
                          <a:pt x="3416" y="0"/>
                        </a:moveTo>
                        <a:cubicBezTo>
                          <a:pt x="3316" y="0"/>
                          <a:pt x="3216" y="67"/>
                          <a:pt x="3149" y="134"/>
                        </a:cubicBezTo>
                        <a:cubicBezTo>
                          <a:pt x="3049" y="234"/>
                          <a:pt x="3016" y="334"/>
                          <a:pt x="3049" y="434"/>
                        </a:cubicBezTo>
                        <a:cubicBezTo>
                          <a:pt x="3049" y="534"/>
                          <a:pt x="3082" y="634"/>
                          <a:pt x="3182" y="734"/>
                        </a:cubicBezTo>
                        <a:lnTo>
                          <a:pt x="3382" y="968"/>
                        </a:lnTo>
                        <a:cubicBezTo>
                          <a:pt x="3616" y="1268"/>
                          <a:pt x="3849" y="1568"/>
                          <a:pt x="4083" y="1868"/>
                        </a:cubicBezTo>
                        <a:cubicBezTo>
                          <a:pt x="4283" y="2168"/>
                          <a:pt x="4550" y="2502"/>
                          <a:pt x="4783" y="2836"/>
                        </a:cubicBezTo>
                        <a:cubicBezTo>
                          <a:pt x="5017" y="3136"/>
                          <a:pt x="5250" y="3503"/>
                          <a:pt x="5484" y="3836"/>
                        </a:cubicBezTo>
                        <a:cubicBezTo>
                          <a:pt x="5617" y="4003"/>
                          <a:pt x="5717" y="4203"/>
                          <a:pt x="5851" y="4370"/>
                        </a:cubicBezTo>
                        <a:lnTo>
                          <a:pt x="6184" y="4904"/>
                        </a:lnTo>
                        <a:cubicBezTo>
                          <a:pt x="6418" y="5271"/>
                          <a:pt x="6651" y="5604"/>
                          <a:pt x="6885" y="5971"/>
                        </a:cubicBezTo>
                        <a:cubicBezTo>
                          <a:pt x="7152" y="6305"/>
                          <a:pt x="7352" y="6605"/>
                          <a:pt x="7552" y="6939"/>
                        </a:cubicBezTo>
                        <a:cubicBezTo>
                          <a:pt x="7786" y="7272"/>
                          <a:pt x="8019" y="7639"/>
                          <a:pt x="8286" y="7973"/>
                        </a:cubicBezTo>
                        <a:cubicBezTo>
                          <a:pt x="8386" y="8139"/>
                          <a:pt x="8519" y="8306"/>
                          <a:pt x="8620" y="8440"/>
                        </a:cubicBezTo>
                        <a:lnTo>
                          <a:pt x="8986" y="8907"/>
                        </a:lnTo>
                        <a:cubicBezTo>
                          <a:pt x="9153" y="9140"/>
                          <a:pt x="9320" y="9374"/>
                          <a:pt x="9487" y="9607"/>
                        </a:cubicBezTo>
                        <a:cubicBezTo>
                          <a:pt x="9654" y="9807"/>
                          <a:pt x="9787" y="10074"/>
                          <a:pt x="9920" y="10308"/>
                        </a:cubicBezTo>
                        <a:cubicBezTo>
                          <a:pt x="10021" y="10508"/>
                          <a:pt x="10121" y="10708"/>
                          <a:pt x="10187" y="10941"/>
                        </a:cubicBezTo>
                        <a:lnTo>
                          <a:pt x="10187" y="11041"/>
                        </a:lnTo>
                        <a:cubicBezTo>
                          <a:pt x="10187" y="11075"/>
                          <a:pt x="10187" y="11108"/>
                          <a:pt x="10154" y="11175"/>
                        </a:cubicBezTo>
                        <a:cubicBezTo>
                          <a:pt x="10121" y="11242"/>
                          <a:pt x="10087" y="11308"/>
                          <a:pt x="10054" y="11342"/>
                        </a:cubicBezTo>
                        <a:cubicBezTo>
                          <a:pt x="9954" y="11475"/>
                          <a:pt x="9820" y="11609"/>
                          <a:pt x="9720" y="11709"/>
                        </a:cubicBezTo>
                        <a:cubicBezTo>
                          <a:pt x="9587" y="11809"/>
                          <a:pt x="9453" y="11909"/>
                          <a:pt x="9287" y="11975"/>
                        </a:cubicBezTo>
                        <a:cubicBezTo>
                          <a:pt x="9187" y="12042"/>
                          <a:pt x="9087" y="12076"/>
                          <a:pt x="8986" y="12109"/>
                        </a:cubicBezTo>
                        <a:lnTo>
                          <a:pt x="8820" y="12109"/>
                        </a:lnTo>
                        <a:cubicBezTo>
                          <a:pt x="8586" y="12076"/>
                          <a:pt x="8386" y="12009"/>
                          <a:pt x="8153" y="11942"/>
                        </a:cubicBezTo>
                        <a:cubicBezTo>
                          <a:pt x="8052" y="11875"/>
                          <a:pt x="7919" y="11842"/>
                          <a:pt x="7819" y="11775"/>
                        </a:cubicBezTo>
                        <a:cubicBezTo>
                          <a:pt x="7752" y="11709"/>
                          <a:pt x="7686" y="11642"/>
                          <a:pt x="7619" y="11575"/>
                        </a:cubicBezTo>
                        <a:cubicBezTo>
                          <a:pt x="7385" y="11308"/>
                          <a:pt x="7185" y="11041"/>
                          <a:pt x="7018" y="10741"/>
                        </a:cubicBezTo>
                        <a:cubicBezTo>
                          <a:pt x="6818" y="10441"/>
                          <a:pt x="6585" y="10107"/>
                          <a:pt x="6351" y="9807"/>
                        </a:cubicBezTo>
                        <a:cubicBezTo>
                          <a:pt x="6118" y="9474"/>
                          <a:pt x="5851" y="9140"/>
                          <a:pt x="5617" y="8807"/>
                        </a:cubicBezTo>
                        <a:cubicBezTo>
                          <a:pt x="5384" y="8473"/>
                          <a:pt x="5150" y="8106"/>
                          <a:pt x="4884" y="7772"/>
                        </a:cubicBezTo>
                        <a:cubicBezTo>
                          <a:pt x="4383" y="7105"/>
                          <a:pt x="3916" y="6371"/>
                          <a:pt x="3449" y="5704"/>
                        </a:cubicBezTo>
                        <a:cubicBezTo>
                          <a:pt x="2949" y="5004"/>
                          <a:pt x="2482" y="4270"/>
                          <a:pt x="1981" y="3569"/>
                        </a:cubicBezTo>
                        <a:cubicBezTo>
                          <a:pt x="1581" y="3036"/>
                          <a:pt x="1214" y="2469"/>
                          <a:pt x="814" y="1935"/>
                        </a:cubicBezTo>
                        <a:cubicBezTo>
                          <a:pt x="736" y="1819"/>
                          <a:pt x="628" y="1770"/>
                          <a:pt x="520" y="1770"/>
                        </a:cubicBezTo>
                        <a:cubicBezTo>
                          <a:pt x="258" y="1770"/>
                          <a:pt x="1" y="2061"/>
                          <a:pt x="214" y="2369"/>
                        </a:cubicBezTo>
                        <a:cubicBezTo>
                          <a:pt x="747" y="3102"/>
                          <a:pt x="1281" y="3836"/>
                          <a:pt x="1781" y="4604"/>
                        </a:cubicBezTo>
                        <a:cubicBezTo>
                          <a:pt x="2315" y="5371"/>
                          <a:pt x="2782" y="6071"/>
                          <a:pt x="3282" y="6772"/>
                        </a:cubicBezTo>
                        <a:cubicBezTo>
                          <a:pt x="3516" y="7139"/>
                          <a:pt x="3749" y="7506"/>
                          <a:pt x="3983" y="7839"/>
                        </a:cubicBezTo>
                        <a:cubicBezTo>
                          <a:pt x="4116" y="8006"/>
                          <a:pt x="4216" y="8173"/>
                          <a:pt x="4350" y="8306"/>
                        </a:cubicBezTo>
                        <a:cubicBezTo>
                          <a:pt x="4450" y="8473"/>
                          <a:pt x="4617" y="8673"/>
                          <a:pt x="4717" y="8873"/>
                        </a:cubicBezTo>
                        <a:cubicBezTo>
                          <a:pt x="4950" y="9207"/>
                          <a:pt x="5217" y="9540"/>
                          <a:pt x="5484" y="9907"/>
                        </a:cubicBezTo>
                        <a:cubicBezTo>
                          <a:pt x="5717" y="10241"/>
                          <a:pt x="5918" y="10508"/>
                          <a:pt x="6151" y="10841"/>
                        </a:cubicBezTo>
                        <a:cubicBezTo>
                          <a:pt x="6385" y="11142"/>
                          <a:pt x="6585" y="11475"/>
                          <a:pt x="6785" y="11775"/>
                        </a:cubicBezTo>
                        <a:cubicBezTo>
                          <a:pt x="6918" y="11942"/>
                          <a:pt x="7018" y="12076"/>
                          <a:pt x="7152" y="12209"/>
                        </a:cubicBezTo>
                        <a:cubicBezTo>
                          <a:pt x="7285" y="12376"/>
                          <a:pt x="7452" y="12476"/>
                          <a:pt x="7652" y="12576"/>
                        </a:cubicBezTo>
                        <a:cubicBezTo>
                          <a:pt x="7852" y="12643"/>
                          <a:pt x="8019" y="12709"/>
                          <a:pt x="8219" y="12776"/>
                        </a:cubicBezTo>
                        <a:cubicBezTo>
                          <a:pt x="8453" y="12843"/>
                          <a:pt x="8686" y="12909"/>
                          <a:pt x="8920" y="12909"/>
                        </a:cubicBezTo>
                        <a:cubicBezTo>
                          <a:pt x="9220" y="12876"/>
                          <a:pt x="9487" y="12776"/>
                          <a:pt x="9754" y="12643"/>
                        </a:cubicBezTo>
                        <a:cubicBezTo>
                          <a:pt x="9954" y="12543"/>
                          <a:pt x="10121" y="12409"/>
                          <a:pt x="10287" y="12276"/>
                        </a:cubicBezTo>
                        <a:cubicBezTo>
                          <a:pt x="10421" y="12142"/>
                          <a:pt x="10554" y="11975"/>
                          <a:pt x="10654" y="11809"/>
                        </a:cubicBezTo>
                        <a:cubicBezTo>
                          <a:pt x="10721" y="11742"/>
                          <a:pt x="10788" y="11642"/>
                          <a:pt x="10821" y="11542"/>
                        </a:cubicBezTo>
                        <a:cubicBezTo>
                          <a:pt x="10921" y="11375"/>
                          <a:pt x="10955" y="11175"/>
                          <a:pt x="10955" y="10975"/>
                        </a:cubicBezTo>
                        <a:cubicBezTo>
                          <a:pt x="10955" y="10808"/>
                          <a:pt x="10888" y="10641"/>
                          <a:pt x="10854" y="10474"/>
                        </a:cubicBezTo>
                        <a:cubicBezTo>
                          <a:pt x="10788" y="10374"/>
                          <a:pt x="10754" y="10274"/>
                          <a:pt x="10721" y="10174"/>
                        </a:cubicBezTo>
                        <a:cubicBezTo>
                          <a:pt x="10621" y="9974"/>
                          <a:pt x="10521" y="9774"/>
                          <a:pt x="10421" y="9574"/>
                        </a:cubicBezTo>
                        <a:cubicBezTo>
                          <a:pt x="10187" y="9240"/>
                          <a:pt x="9954" y="8907"/>
                          <a:pt x="9720" y="8573"/>
                        </a:cubicBezTo>
                        <a:cubicBezTo>
                          <a:pt x="9587" y="8406"/>
                          <a:pt x="9487" y="8273"/>
                          <a:pt x="9353" y="8106"/>
                        </a:cubicBezTo>
                        <a:cubicBezTo>
                          <a:pt x="9253" y="7973"/>
                          <a:pt x="9120" y="7806"/>
                          <a:pt x="8986" y="7639"/>
                        </a:cubicBezTo>
                        <a:cubicBezTo>
                          <a:pt x="8886" y="7472"/>
                          <a:pt x="8753" y="7305"/>
                          <a:pt x="8653" y="7105"/>
                        </a:cubicBezTo>
                        <a:cubicBezTo>
                          <a:pt x="8519" y="6939"/>
                          <a:pt x="8419" y="6772"/>
                          <a:pt x="8319" y="6605"/>
                        </a:cubicBezTo>
                        <a:cubicBezTo>
                          <a:pt x="8086" y="6271"/>
                          <a:pt x="7852" y="5904"/>
                          <a:pt x="7619" y="5571"/>
                        </a:cubicBezTo>
                        <a:cubicBezTo>
                          <a:pt x="7385" y="5237"/>
                          <a:pt x="7152" y="4904"/>
                          <a:pt x="6918" y="4537"/>
                        </a:cubicBezTo>
                        <a:cubicBezTo>
                          <a:pt x="6685" y="4203"/>
                          <a:pt x="6451" y="3836"/>
                          <a:pt x="6218" y="3469"/>
                        </a:cubicBezTo>
                        <a:cubicBezTo>
                          <a:pt x="6018" y="3203"/>
                          <a:pt x="5851" y="2902"/>
                          <a:pt x="5651" y="2602"/>
                        </a:cubicBezTo>
                        <a:cubicBezTo>
                          <a:pt x="5451" y="2335"/>
                          <a:pt x="5217" y="2035"/>
                          <a:pt x="5017" y="1768"/>
                        </a:cubicBezTo>
                        <a:cubicBezTo>
                          <a:pt x="4817" y="1501"/>
                          <a:pt x="4617" y="1234"/>
                          <a:pt x="4383" y="934"/>
                        </a:cubicBezTo>
                        <a:cubicBezTo>
                          <a:pt x="4283" y="834"/>
                          <a:pt x="4183" y="701"/>
                          <a:pt x="4083" y="567"/>
                        </a:cubicBezTo>
                        <a:lnTo>
                          <a:pt x="3883" y="334"/>
                        </a:lnTo>
                        <a:cubicBezTo>
                          <a:pt x="3816" y="267"/>
                          <a:pt x="3749" y="200"/>
                          <a:pt x="3683" y="134"/>
                        </a:cubicBezTo>
                        <a:lnTo>
                          <a:pt x="3616" y="67"/>
                        </a:lnTo>
                        <a:cubicBezTo>
                          <a:pt x="3583" y="67"/>
                          <a:pt x="3549" y="34"/>
                          <a:pt x="3516" y="34"/>
                        </a:cubicBezTo>
                        <a:lnTo>
                          <a:pt x="3382" y="34"/>
                        </a:lnTo>
                        <a:lnTo>
                          <a:pt x="34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4348086" y="1442074"/>
                    <a:ext cx="165895" cy="156413"/>
                  </a:xfrm>
                  <a:custGeom>
                    <a:rect b="b" l="l" r="r" t="t"/>
                    <a:pathLst>
                      <a:path extrusionOk="0" h="4718" w="5004">
                        <a:moveTo>
                          <a:pt x="668" y="1"/>
                        </a:moveTo>
                        <a:cubicBezTo>
                          <a:pt x="534" y="1"/>
                          <a:pt x="367" y="34"/>
                          <a:pt x="267" y="134"/>
                        </a:cubicBezTo>
                        <a:cubicBezTo>
                          <a:pt x="201" y="167"/>
                          <a:pt x="167" y="201"/>
                          <a:pt x="134" y="234"/>
                        </a:cubicBezTo>
                        <a:cubicBezTo>
                          <a:pt x="67" y="334"/>
                          <a:pt x="34" y="401"/>
                          <a:pt x="0" y="501"/>
                        </a:cubicBezTo>
                        <a:cubicBezTo>
                          <a:pt x="0" y="601"/>
                          <a:pt x="0" y="701"/>
                          <a:pt x="0" y="801"/>
                        </a:cubicBezTo>
                        <a:cubicBezTo>
                          <a:pt x="0" y="868"/>
                          <a:pt x="34" y="968"/>
                          <a:pt x="67" y="1035"/>
                        </a:cubicBezTo>
                        <a:cubicBezTo>
                          <a:pt x="67" y="1135"/>
                          <a:pt x="100" y="1235"/>
                          <a:pt x="134" y="1368"/>
                        </a:cubicBezTo>
                        <a:cubicBezTo>
                          <a:pt x="201" y="1568"/>
                          <a:pt x="301" y="1768"/>
                          <a:pt x="367" y="1969"/>
                        </a:cubicBezTo>
                        <a:cubicBezTo>
                          <a:pt x="634" y="2636"/>
                          <a:pt x="968" y="3303"/>
                          <a:pt x="1301" y="3937"/>
                        </a:cubicBezTo>
                        <a:lnTo>
                          <a:pt x="1535" y="4404"/>
                        </a:lnTo>
                        <a:cubicBezTo>
                          <a:pt x="1568" y="4537"/>
                          <a:pt x="1635" y="4604"/>
                          <a:pt x="1735" y="4671"/>
                        </a:cubicBezTo>
                        <a:cubicBezTo>
                          <a:pt x="1806" y="4694"/>
                          <a:pt x="1876" y="4718"/>
                          <a:pt x="1959" y="4718"/>
                        </a:cubicBezTo>
                        <a:cubicBezTo>
                          <a:pt x="1993" y="4718"/>
                          <a:pt x="2029" y="4714"/>
                          <a:pt x="2069" y="4704"/>
                        </a:cubicBezTo>
                        <a:cubicBezTo>
                          <a:pt x="2169" y="4637"/>
                          <a:pt x="2269" y="4570"/>
                          <a:pt x="2302" y="4470"/>
                        </a:cubicBezTo>
                        <a:cubicBezTo>
                          <a:pt x="2369" y="4370"/>
                          <a:pt x="2369" y="4237"/>
                          <a:pt x="2335" y="4137"/>
                        </a:cubicBezTo>
                        <a:cubicBezTo>
                          <a:pt x="2135" y="3737"/>
                          <a:pt x="1935" y="3336"/>
                          <a:pt x="1735" y="2969"/>
                        </a:cubicBezTo>
                        <a:cubicBezTo>
                          <a:pt x="1568" y="2569"/>
                          <a:pt x="1401" y="2235"/>
                          <a:pt x="1235" y="1835"/>
                        </a:cubicBezTo>
                        <a:cubicBezTo>
                          <a:pt x="1101" y="1535"/>
                          <a:pt x="1001" y="1235"/>
                          <a:pt x="901" y="935"/>
                        </a:cubicBezTo>
                        <a:lnTo>
                          <a:pt x="901" y="935"/>
                        </a:lnTo>
                        <a:cubicBezTo>
                          <a:pt x="1101" y="1035"/>
                          <a:pt x="1301" y="1101"/>
                          <a:pt x="1468" y="1235"/>
                        </a:cubicBezTo>
                        <a:cubicBezTo>
                          <a:pt x="1735" y="1368"/>
                          <a:pt x="1968" y="1502"/>
                          <a:pt x="2202" y="1668"/>
                        </a:cubicBezTo>
                        <a:lnTo>
                          <a:pt x="2602" y="2002"/>
                        </a:lnTo>
                        <a:lnTo>
                          <a:pt x="3036" y="2269"/>
                        </a:lnTo>
                        <a:cubicBezTo>
                          <a:pt x="3203" y="2402"/>
                          <a:pt x="3403" y="2536"/>
                          <a:pt x="3603" y="2669"/>
                        </a:cubicBezTo>
                        <a:cubicBezTo>
                          <a:pt x="3736" y="2769"/>
                          <a:pt x="3870" y="2869"/>
                          <a:pt x="4003" y="2936"/>
                        </a:cubicBezTo>
                        <a:cubicBezTo>
                          <a:pt x="4103" y="3003"/>
                          <a:pt x="4203" y="3069"/>
                          <a:pt x="4303" y="3103"/>
                        </a:cubicBezTo>
                        <a:cubicBezTo>
                          <a:pt x="4370" y="3136"/>
                          <a:pt x="4437" y="3169"/>
                          <a:pt x="4537" y="3169"/>
                        </a:cubicBezTo>
                        <a:cubicBezTo>
                          <a:pt x="4637" y="3136"/>
                          <a:pt x="4737" y="3103"/>
                          <a:pt x="4837" y="3003"/>
                        </a:cubicBezTo>
                        <a:cubicBezTo>
                          <a:pt x="5004" y="2836"/>
                          <a:pt x="4971" y="2536"/>
                          <a:pt x="4804" y="2369"/>
                        </a:cubicBezTo>
                        <a:cubicBezTo>
                          <a:pt x="4637" y="2269"/>
                          <a:pt x="4504" y="2169"/>
                          <a:pt x="4337" y="2102"/>
                        </a:cubicBezTo>
                        <a:cubicBezTo>
                          <a:pt x="4237" y="2002"/>
                          <a:pt x="4103" y="1935"/>
                          <a:pt x="4003" y="1869"/>
                        </a:cubicBezTo>
                        <a:cubicBezTo>
                          <a:pt x="3803" y="1735"/>
                          <a:pt x="3636" y="1602"/>
                          <a:pt x="3436" y="1468"/>
                        </a:cubicBezTo>
                        <a:cubicBezTo>
                          <a:pt x="3236" y="1335"/>
                          <a:pt x="3069" y="1235"/>
                          <a:pt x="2869" y="1101"/>
                        </a:cubicBezTo>
                        <a:cubicBezTo>
                          <a:pt x="2702" y="1001"/>
                          <a:pt x="2502" y="868"/>
                          <a:pt x="2302" y="734"/>
                        </a:cubicBezTo>
                        <a:cubicBezTo>
                          <a:pt x="2135" y="634"/>
                          <a:pt x="1935" y="534"/>
                          <a:pt x="1768" y="434"/>
                        </a:cubicBezTo>
                        <a:cubicBezTo>
                          <a:pt x="1568" y="334"/>
                          <a:pt x="1368" y="234"/>
                          <a:pt x="1168" y="167"/>
                        </a:cubicBezTo>
                        <a:cubicBezTo>
                          <a:pt x="1068" y="101"/>
                          <a:pt x="968" y="67"/>
                          <a:pt x="834" y="34"/>
                        </a:cubicBezTo>
                        <a:lnTo>
                          <a:pt x="668" y="34"/>
                        </a:lnTo>
                        <a:lnTo>
                          <a:pt x="6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4403384" y="1525022"/>
                    <a:ext cx="118354" cy="80362"/>
                  </a:xfrm>
                  <a:custGeom>
                    <a:rect b="b" l="l" r="r" t="t"/>
                    <a:pathLst>
                      <a:path extrusionOk="0" h="2424" w="3570">
                        <a:moveTo>
                          <a:pt x="3169" y="0"/>
                        </a:moveTo>
                        <a:cubicBezTo>
                          <a:pt x="3036" y="0"/>
                          <a:pt x="2902" y="0"/>
                          <a:pt x="2802" y="67"/>
                        </a:cubicBezTo>
                        <a:cubicBezTo>
                          <a:pt x="2435" y="301"/>
                          <a:pt x="2068" y="567"/>
                          <a:pt x="1701" y="801"/>
                        </a:cubicBezTo>
                        <a:cubicBezTo>
                          <a:pt x="1335" y="1001"/>
                          <a:pt x="868" y="1268"/>
                          <a:pt x="434" y="1468"/>
                        </a:cubicBezTo>
                        <a:lnTo>
                          <a:pt x="334" y="1535"/>
                        </a:lnTo>
                        <a:lnTo>
                          <a:pt x="234" y="1601"/>
                        </a:lnTo>
                        <a:cubicBezTo>
                          <a:pt x="167" y="1635"/>
                          <a:pt x="100" y="1702"/>
                          <a:pt x="67" y="1768"/>
                        </a:cubicBezTo>
                        <a:cubicBezTo>
                          <a:pt x="34" y="1868"/>
                          <a:pt x="0" y="2002"/>
                          <a:pt x="34" y="2102"/>
                        </a:cubicBezTo>
                        <a:cubicBezTo>
                          <a:pt x="100" y="2235"/>
                          <a:pt x="167" y="2335"/>
                          <a:pt x="267" y="2369"/>
                        </a:cubicBezTo>
                        <a:cubicBezTo>
                          <a:pt x="345" y="2408"/>
                          <a:pt x="412" y="2424"/>
                          <a:pt x="481" y="2424"/>
                        </a:cubicBezTo>
                        <a:cubicBezTo>
                          <a:pt x="529" y="2424"/>
                          <a:pt x="579" y="2416"/>
                          <a:pt x="634" y="2402"/>
                        </a:cubicBezTo>
                        <a:cubicBezTo>
                          <a:pt x="934" y="2269"/>
                          <a:pt x="1234" y="2102"/>
                          <a:pt x="1535" y="1935"/>
                        </a:cubicBezTo>
                        <a:cubicBezTo>
                          <a:pt x="1735" y="1835"/>
                          <a:pt x="1968" y="1702"/>
                          <a:pt x="2202" y="1568"/>
                        </a:cubicBezTo>
                        <a:cubicBezTo>
                          <a:pt x="2435" y="1435"/>
                          <a:pt x="2602" y="1301"/>
                          <a:pt x="2802" y="1168"/>
                        </a:cubicBezTo>
                        <a:lnTo>
                          <a:pt x="3102" y="1001"/>
                        </a:lnTo>
                        <a:cubicBezTo>
                          <a:pt x="3203" y="934"/>
                          <a:pt x="3303" y="834"/>
                          <a:pt x="3403" y="768"/>
                        </a:cubicBezTo>
                        <a:cubicBezTo>
                          <a:pt x="3536" y="601"/>
                          <a:pt x="3569" y="367"/>
                          <a:pt x="3436" y="200"/>
                        </a:cubicBezTo>
                        <a:cubicBezTo>
                          <a:pt x="3369" y="100"/>
                          <a:pt x="3269" y="34"/>
                          <a:pt x="31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2"/>
                  <p:cNvSpPr/>
                  <p:nvPr/>
                </p:nvSpPr>
                <p:spPr>
                  <a:xfrm>
                    <a:off x="4356937" y="1458949"/>
                    <a:ext cx="68593" cy="50624"/>
                  </a:xfrm>
                  <a:custGeom>
                    <a:rect b="b" l="l" r="r" t="t"/>
                    <a:pathLst>
                      <a:path extrusionOk="0" h="1527" w="2069">
                        <a:moveTo>
                          <a:pt x="1034" y="0"/>
                        </a:moveTo>
                        <a:cubicBezTo>
                          <a:pt x="993" y="0"/>
                          <a:pt x="951" y="9"/>
                          <a:pt x="901" y="25"/>
                        </a:cubicBezTo>
                        <a:cubicBezTo>
                          <a:pt x="834" y="59"/>
                          <a:pt x="801" y="92"/>
                          <a:pt x="734" y="125"/>
                        </a:cubicBezTo>
                        <a:cubicBezTo>
                          <a:pt x="667" y="192"/>
                          <a:pt x="634" y="225"/>
                          <a:pt x="601" y="259"/>
                        </a:cubicBezTo>
                        <a:lnTo>
                          <a:pt x="467" y="392"/>
                        </a:lnTo>
                        <a:lnTo>
                          <a:pt x="134" y="692"/>
                        </a:lnTo>
                        <a:cubicBezTo>
                          <a:pt x="34" y="792"/>
                          <a:pt x="0" y="926"/>
                          <a:pt x="0" y="1059"/>
                        </a:cubicBezTo>
                        <a:cubicBezTo>
                          <a:pt x="0" y="1193"/>
                          <a:pt x="67" y="1326"/>
                          <a:pt x="167" y="1393"/>
                        </a:cubicBezTo>
                        <a:cubicBezTo>
                          <a:pt x="267" y="1493"/>
                          <a:pt x="401" y="1526"/>
                          <a:pt x="534" y="1526"/>
                        </a:cubicBezTo>
                        <a:cubicBezTo>
                          <a:pt x="634" y="1526"/>
                          <a:pt x="701" y="1493"/>
                          <a:pt x="767" y="1460"/>
                        </a:cubicBezTo>
                        <a:cubicBezTo>
                          <a:pt x="868" y="1493"/>
                          <a:pt x="934" y="1493"/>
                          <a:pt x="1001" y="1493"/>
                        </a:cubicBezTo>
                        <a:cubicBezTo>
                          <a:pt x="1134" y="1460"/>
                          <a:pt x="1268" y="1426"/>
                          <a:pt x="1368" y="1360"/>
                        </a:cubicBezTo>
                        <a:lnTo>
                          <a:pt x="1768" y="1193"/>
                        </a:lnTo>
                        <a:cubicBezTo>
                          <a:pt x="1868" y="1159"/>
                          <a:pt x="1968" y="1059"/>
                          <a:pt x="2002" y="959"/>
                        </a:cubicBezTo>
                        <a:cubicBezTo>
                          <a:pt x="2068" y="859"/>
                          <a:pt x="2068" y="726"/>
                          <a:pt x="2035" y="626"/>
                        </a:cubicBezTo>
                        <a:cubicBezTo>
                          <a:pt x="1975" y="416"/>
                          <a:pt x="1781" y="287"/>
                          <a:pt x="1573" y="287"/>
                        </a:cubicBezTo>
                        <a:cubicBezTo>
                          <a:pt x="1549" y="287"/>
                          <a:pt x="1525" y="289"/>
                          <a:pt x="1501" y="292"/>
                        </a:cubicBezTo>
                        <a:cubicBezTo>
                          <a:pt x="1501" y="259"/>
                          <a:pt x="1501" y="259"/>
                          <a:pt x="1468" y="225"/>
                        </a:cubicBezTo>
                        <a:cubicBezTo>
                          <a:pt x="1401" y="125"/>
                          <a:pt x="1268" y="25"/>
                          <a:pt x="1168" y="25"/>
                        </a:cubicBezTo>
                        <a:cubicBezTo>
                          <a:pt x="1118" y="9"/>
                          <a:pt x="1076" y="0"/>
                          <a:pt x="10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4612377" y="1826079"/>
                    <a:ext cx="119482" cy="78273"/>
                  </a:xfrm>
                  <a:custGeom>
                    <a:rect b="b" l="l" r="r" t="t"/>
                    <a:pathLst>
                      <a:path extrusionOk="0" h="2361" w="3604">
                        <a:moveTo>
                          <a:pt x="3136" y="1"/>
                        </a:moveTo>
                        <a:cubicBezTo>
                          <a:pt x="3103" y="1"/>
                          <a:pt x="3070" y="9"/>
                          <a:pt x="3036" y="26"/>
                        </a:cubicBezTo>
                        <a:cubicBezTo>
                          <a:pt x="2803" y="126"/>
                          <a:pt x="2569" y="259"/>
                          <a:pt x="2336" y="393"/>
                        </a:cubicBezTo>
                        <a:cubicBezTo>
                          <a:pt x="2136" y="526"/>
                          <a:pt x="1902" y="626"/>
                          <a:pt x="1702" y="760"/>
                        </a:cubicBezTo>
                        <a:cubicBezTo>
                          <a:pt x="1202" y="1027"/>
                          <a:pt x="701" y="1260"/>
                          <a:pt x="234" y="1527"/>
                        </a:cubicBezTo>
                        <a:cubicBezTo>
                          <a:pt x="134" y="1594"/>
                          <a:pt x="67" y="1694"/>
                          <a:pt x="34" y="1794"/>
                        </a:cubicBezTo>
                        <a:cubicBezTo>
                          <a:pt x="1" y="1927"/>
                          <a:pt x="34" y="2061"/>
                          <a:pt x="101" y="2161"/>
                        </a:cubicBezTo>
                        <a:cubicBezTo>
                          <a:pt x="168" y="2261"/>
                          <a:pt x="268" y="2327"/>
                          <a:pt x="368" y="2361"/>
                        </a:cubicBezTo>
                        <a:cubicBezTo>
                          <a:pt x="501" y="2361"/>
                          <a:pt x="635" y="2327"/>
                          <a:pt x="735" y="2294"/>
                        </a:cubicBezTo>
                        <a:cubicBezTo>
                          <a:pt x="1202" y="2027"/>
                          <a:pt x="1702" y="1794"/>
                          <a:pt x="2169" y="1527"/>
                        </a:cubicBezTo>
                        <a:cubicBezTo>
                          <a:pt x="2369" y="1393"/>
                          <a:pt x="2603" y="1293"/>
                          <a:pt x="2769" y="1160"/>
                        </a:cubicBezTo>
                        <a:lnTo>
                          <a:pt x="3070" y="993"/>
                        </a:lnTo>
                        <a:lnTo>
                          <a:pt x="3203" y="893"/>
                        </a:lnTo>
                        <a:cubicBezTo>
                          <a:pt x="3270" y="860"/>
                          <a:pt x="3336" y="826"/>
                          <a:pt x="3403" y="760"/>
                        </a:cubicBezTo>
                        <a:cubicBezTo>
                          <a:pt x="3537" y="660"/>
                          <a:pt x="3603" y="459"/>
                          <a:pt x="3537" y="293"/>
                        </a:cubicBezTo>
                        <a:cubicBezTo>
                          <a:pt x="3503" y="159"/>
                          <a:pt x="3370" y="26"/>
                          <a:pt x="3236" y="26"/>
                        </a:cubicBezTo>
                        <a:cubicBezTo>
                          <a:pt x="3203" y="9"/>
                          <a:pt x="3170" y="1"/>
                          <a:pt x="31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4586949" y="1784075"/>
                    <a:ext cx="123891" cy="85766"/>
                  </a:xfrm>
                  <a:custGeom>
                    <a:rect b="b" l="l" r="r" t="t"/>
                    <a:pathLst>
                      <a:path extrusionOk="0" h="2587" w="3737">
                        <a:moveTo>
                          <a:pt x="3220" y="0"/>
                        </a:moveTo>
                        <a:cubicBezTo>
                          <a:pt x="3178" y="0"/>
                          <a:pt x="3136" y="9"/>
                          <a:pt x="3103" y="25"/>
                        </a:cubicBezTo>
                        <a:lnTo>
                          <a:pt x="3103" y="59"/>
                        </a:lnTo>
                        <a:cubicBezTo>
                          <a:pt x="3003" y="92"/>
                          <a:pt x="2869" y="159"/>
                          <a:pt x="2736" y="259"/>
                        </a:cubicBezTo>
                        <a:cubicBezTo>
                          <a:pt x="2669" y="292"/>
                          <a:pt x="2569" y="359"/>
                          <a:pt x="2469" y="392"/>
                        </a:cubicBezTo>
                        <a:cubicBezTo>
                          <a:pt x="2269" y="526"/>
                          <a:pt x="2069" y="626"/>
                          <a:pt x="1835" y="759"/>
                        </a:cubicBezTo>
                        <a:cubicBezTo>
                          <a:pt x="1335" y="1093"/>
                          <a:pt x="868" y="1393"/>
                          <a:pt x="367" y="1726"/>
                        </a:cubicBezTo>
                        <a:cubicBezTo>
                          <a:pt x="1" y="2037"/>
                          <a:pt x="255" y="2586"/>
                          <a:pt x="665" y="2586"/>
                        </a:cubicBezTo>
                        <a:cubicBezTo>
                          <a:pt x="739" y="2586"/>
                          <a:pt x="819" y="2568"/>
                          <a:pt x="901" y="2527"/>
                        </a:cubicBezTo>
                        <a:cubicBezTo>
                          <a:pt x="1368" y="2193"/>
                          <a:pt x="1835" y="1860"/>
                          <a:pt x="2336" y="1560"/>
                        </a:cubicBezTo>
                        <a:cubicBezTo>
                          <a:pt x="2702" y="1326"/>
                          <a:pt x="3136" y="1126"/>
                          <a:pt x="3503" y="859"/>
                        </a:cubicBezTo>
                        <a:cubicBezTo>
                          <a:pt x="3670" y="726"/>
                          <a:pt x="3737" y="526"/>
                          <a:pt x="3670" y="325"/>
                        </a:cubicBezTo>
                        <a:cubicBezTo>
                          <a:pt x="3636" y="225"/>
                          <a:pt x="3570" y="125"/>
                          <a:pt x="3470" y="59"/>
                        </a:cubicBezTo>
                        <a:cubicBezTo>
                          <a:pt x="3436" y="59"/>
                          <a:pt x="3370" y="25"/>
                          <a:pt x="3336" y="25"/>
                        </a:cubicBezTo>
                        <a:cubicBezTo>
                          <a:pt x="3303" y="9"/>
                          <a:pt x="3261" y="0"/>
                          <a:pt x="32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p:nvPr/>
                </p:nvSpPr>
                <p:spPr>
                  <a:xfrm>
                    <a:off x="4440979" y="1568783"/>
                    <a:ext cx="196860" cy="263363"/>
                  </a:xfrm>
                  <a:custGeom>
                    <a:rect b="b" l="l" r="r" t="t"/>
                    <a:pathLst>
                      <a:path extrusionOk="0" h="7944" w="5938">
                        <a:moveTo>
                          <a:pt x="425" y="1"/>
                        </a:moveTo>
                        <a:cubicBezTo>
                          <a:pt x="345" y="1"/>
                          <a:pt x="281" y="24"/>
                          <a:pt x="234" y="48"/>
                        </a:cubicBezTo>
                        <a:cubicBezTo>
                          <a:pt x="34" y="181"/>
                          <a:pt x="0" y="415"/>
                          <a:pt x="100" y="582"/>
                        </a:cubicBezTo>
                        <a:cubicBezTo>
                          <a:pt x="334" y="949"/>
                          <a:pt x="567" y="1316"/>
                          <a:pt x="801" y="1649"/>
                        </a:cubicBezTo>
                        <a:lnTo>
                          <a:pt x="1501" y="2717"/>
                        </a:lnTo>
                        <a:cubicBezTo>
                          <a:pt x="1735" y="3050"/>
                          <a:pt x="1935" y="3384"/>
                          <a:pt x="2135" y="3717"/>
                        </a:cubicBezTo>
                        <a:cubicBezTo>
                          <a:pt x="2369" y="4017"/>
                          <a:pt x="2569" y="4318"/>
                          <a:pt x="2802" y="4618"/>
                        </a:cubicBezTo>
                        <a:cubicBezTo>
                          <a:pt x="3069" y="4918"/>
                          <a:pt x="3236" y="5152"/>
                          <a:pt x="3436" y="5418"/>
                        </a:cubicBezTo>
                        <a:cubicBezTo>
                          <a:pt x="3636" y="5685"/>
                          <a:pt x="3836" y="5986"/>
                          <a:pt x="4037" y="6252"/>
                        </a:cubicBezTo>
                        <a:cubicBezTo>
                          <a:pt x="4437" y="6753"/>
                          <a:pt x="4871" y="7253"/>
                          <a:pt x="5237" y="7787"/>
                        </a:cubicBezTo>
                        <a:cubicBezTo>
                          <a:pt x="5300" y="7891"/>
                          <a:pt x="5402" y="7943"/>
                          <a:pt x="5510" y="7943"/>
                        </a:cubicBezTo>
                        <a:cubicBezTo>
                          <a:pt x="5575" y="7943"/>
                          <a:pt x="5642" y="7924"/>
                          <a:pt x="5704" y="7887"/>
                        </a:cubicBezTo>
                        <a:cubicBezTo>
                          <a:pt x="5871" y="7787"/>
                          <a:pt x="5938" y="7553"/>
                          <a:pt x="5805" y="7387"/>
                        </a:cubicBezTo>
                        <a:cubicBezTo>
                          <a:pt x="5604" y="7120"/>
                          <a:pt x="5404" y="6819"/>
                          <a:pt x="5171" y="6553"/>
                        </a:cubicBezTo>
                        <a:cubicBezTo>
                          <a:pt x="4971" y="6286"/>
                          <a:pt x="4737" y="5986"/>
                          <a:pt x="4537" y="5685"/>
                        </a:cubicBezTo>
                        <a:cubicBezTo>
                          <a:pt x="4303" y="5352"/>
                          <a:pt x="4103" y="5085"/>
                          <a:pt x="3903" y="4785"/>
                        </a:cubicBezTo>
                        <a:lnTo>
                          <a:pt x="3203" y="3851"/>
                        </a:lnTo>
                        <a:cubicBezTo>
                          <a:pt x="3003" y="3584"/>
                          <a:pt x="2802" y="3317"/>
                          <a:pt x="2636" y="3017"/>
                        </a:cubicBezTo>
                        <a:cubicBezTo>
                          <a:pt x="2469" y="2750"/>
                          <a:pt x="2202" y="2383"/>
                          <a:pt x="2002" y="2083"/>
                        </a:cubicBezTo>
                        <a:cubicBezTo>
                          <a:pt x="1802" y="1749"/>
                          <a:pt x="1602" y="1482"/>
                          <a:pt x="1401" y="1182"/>
                        </a:cubicBezTo>
                        <a:cubicBezTo>
                          <a:pt x="1235" y="882"/>
                          <a:pt x="1001" y="515"/>
                          <a:pt x="768" y="181"/>
                        </a:cubicBezTo>
                        <a:cubicBezTo>
                          <a:pt x="701" y="81"/>
                          <a:pt x="634" y="15"/>
                          <a:pt x="534" y="15"/>
                        </a:cubicBezTo>
                        <a:cubicBezTo>
                          <a:pt x="495" y="5"/>
                          <a:pt x="459" y="1"/>
                          <a:pt x="4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
                  <p:cNvSpPr/>
                  <p:nvPr/>
                </p:nvSpPr>
                <p:spPr>
                  <a:xfrm>
                    <a:off x="4476353" y="1550450"/>
                    <a:ext cx="189135" cy="266215"/>
                  </a:xfrm>
                  <a:custGeom>
                    <a:rect b="b" l="l" r="r" t="t"/>
                    <a:pathLst>
                      <a:path extrusionOk="0" h="8030" w="5705">
                        <a:moveTo>
                          <a:pt x="501" y="1"/>
                        </a:moveTo>
                        <a:cubicBezTo>
                          <a:pt x="401" y="1"/>
                          <a:pt x="268" y="1"/>
                          <a:pt x="201" y="67"/>
                        </a:cubicBezTo>
                        <a:cubicBezTo>
                          <a:pt x="101" y="134"/>
                          <a:pt x="68" y="234"/>
                          <a:pt x="34" y="334"/>
                        </a:cubicBezTo>
                        <a:cubicBezTo>
                          <a:pt x="1" y="434"/>
                          <a:pt x="34" y="534"/>
                          <a:pt x="101" y="601"/>
                        </a:cubicBezTo>
                        <a:cubicBezTo>
                          <a:pt x="334" y="935"/>
                          <a:pt x="601" y="1268"/>
                          <a:pt x="801" y="1635"/>
                        </a:cubicBezTo>
                        <a:cubicBezTo>
                          <a:pt x="1035" y="1969"/>
                          <a:pt x="1268" y="2302"/>
                          <a:pt x="1502" y="2636"/>
                        </a:cubicBezTo>
                        <a:cubicBezTo>
                          <a:pt x="1735" y="2969"/>
                          <a:pt x="1936" y="3270"/>
                          <a:pt x="2169" y="3570"/>
                        </a:cubicBezTo>
                        <a:cubicBezTo>
                          <a:pt x="2369" y="3870"/>
                          <a:pt x="2569" y="4204"/>
                          <a:pt x="2803" y="4537"/>
                        </a:cubicBezTo>
                        <a:cubicBezTo>
                          <a:pt x="3003" y="4871"/>
                          <a:pt x="3170" y="5104"/>
                          <a:pt x="3370" y="5371"/>
                        </a:cubicBezTo>
                        <a:cubicBezTo>
                          <a:pt x="3437" y="5504"/>
                          <a:pt x="3537" y="5638"/>
                          <a:pt x="3637" y="5805"/>
                        </a:cubicBezTo>
                        <a:cubicBezTo>
                          <a:pt x="3703" y="5938"/>
                          <a:pt x="3804" y="6072"/>
                          <a:pt x="3904" y="6205"/>
                        </a:cubicBezTo>
                        <a:cubicBezTo>
                          <a:pt x="4237" y="6772"/>
                          <a:pt x="4604" y="7339"/>
                          <a:pt x="4971" y="7873"/>
                        </a:cubicBezTo>
                        <a:cubicBezTo>
                          <a:pt x="5054" y="7977"/>
                          <a:pt x="5164" y="8029"/>
                          <a:pt x="5283" y="8029"/>
                        </a:cubicBezTo>
                        <a:cubicBezTo>
                          <a:pt x="5355" y="8029"/>
                          <a:pt x="5430" y="8010"/>
                          <a:pt x="5505" y="7973"/>
                        </a:cubicBezTo>
                        <a:cubicBezTo>
                          <a:pt x="5672" y="7873"/>
                          <a:pt x="5705" y="7639"/>
                          <a:pt x="5605" y="7473"/>
                        </a:cubicBezTo>
                        <a:cubicBezTo>
                          <a:pt x="5505" y="7306"/>
                          <a:pt x="5371" y="7172"/>
                          <a:pt x="5271" y="7006"/>
                        </a:cubicBezTo>
                        <a:cubicBezTo>
                          <a:pt x="5171" y="6839"/>
                          <a:pt x="5104" y="6705"/>
                          <a:pt x="5004" y="6539"/>
                        </a:cubicBezTo>
                        <a:cubicBezTo>
                          <a:pt x="4804" y="6238"/>
                          <a:pt x="4571" y="5905"/>
                          <a:pt x="4404" y="5571"/>
                        </a:cubicBezTo>
                        <a:cubicBezTo>
                          <a:pt x="4204" y="5238"/>
                          <a:pt x="3970" y="4904"/>
                          <a:pt x="3770" y="4604"/>
                        </a:cubicBezTo>
                        <a:cubicBezTo>
                          <a:pt x="3537" y="4270"/>
                          <a:pt x="3337" y="3903"/>
                          <a:pt x="3103" y="3570"/>
                        </a:cubicBezTo>
                        <a:cubicBezTo>
                          <a:pt x="2903" y="3270"/>
                          <a:pt x="2736" y="3036"/>
                          <a:pt x="2536" y="2736"/>
                        </a:cubicBezTo>
                        <a:cubicBezTo>
                          <a:pt x="2369" y="2469"/>
                          <a:pt x="2169" y="2202"/>
                          <a:pt x="1969" y="1902"/>
                        </a:cubicBezTo>
                        <a:cubicBezTo>
                          <a:pt x="1769" y="1635"/>
                          <a:pt x="1569" y="1368"/>
                          <a:pt x="1402" y="1068"/>
                        </a:cubicBezTo>
                        <a:cubicBezTo>
                          <a:pt x="1202" y="801"/>
                          <a:pt x="968" y="468"/>
                          <a:pt x="735" y="167"/>
                        </a:cubicBezTo>
                        <a:cubicBezTo>
                          <a:pt x="668" y="101"/>
                          <a:pt x="568" y="34"/>
                          <a:pt x="5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81" name="Google Shape;281;p22"/>
            <p:cNvSpPr txBox="1"/>
            <p:nvPr/>
          </p:nvSpPr>
          <p:spPr>
            <a:xfrm>
              <a:off x="3429725" y="2585800"/>
              <a:ext cx="2284500" cy="12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Mercury is the smallest planet in the Solar System</a:t>
              </a:r>
              <a:endParaRPr sz="1200">
                <a:solidFill>
                  <a:schemeClr val="dk2"/>
                </a:solidFill>
                <a:latin typeface="Baloo 2"/>
                <a:ea typeface="Baloo 2"/>
                <a:cs typeface="Baloo 2"/>
                <a:sym typeface="Baloo 2"/>
              </a:endParaRPr>
            </a:p>
          </p:txBody>
        </p:sp>
      </p:grpSp>
      <p:grpSp>
        <p:nvGrpSpPr>
          <p:cNvPr id="282" name="Google Shape;282;p22"/>
          <p:cNvGrpSpPr/>
          <p:nvPr/>
        </p:nvGrpSpPr>
        <p:grpSpPr>
          <a:xfrm>
            <a:off x="720438" y="1414958"/>
            <a:ext cx="2824152" cy="1247585"/>
            <a:chOff x="720438" y="1414958"/>
            <a:chExt cx="2824152" cy="1247585"/>
          </a:xfrm>
        </p:grpSpPr>
        <p:sp>
          <p:nvSpPr>
            <p:cNvPr id="283" name="Google Shape;283;p22"/>
            <p:cNvSpPr txBox="1"/>
            <p:nvPr/>
          </p:nvSpPr>
          <p:spPr>
            <a:xfrm>
              <a:off x="720438" y="1487975"/>
              <a:ext cx="2233500" cy="463200"/>
            </a:xfrm>
            <a:prstGeom prst="rect">
              <a:avLst/>
            </a:prstGeom>
            <a:solidFill>
              <a:srgbClr val="E7AE5D"/>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Mercury</a:t>
              </a:r>
              <a:endParaRPr b="1" sz="2000">
                <a:solidFill>
                  <a:srgbClr val="FFFFFF"/>
                </a:solidFill>
                <a:latin typeface="Handlee"/>
                <a:ea typeface="Handlee"/>
                <a:cs typeface="Handlee"/>
                <a:sym typeface="Handlee"/>
              </a:endParaRPr>
            </a:p>
          </p:txBody>
        </p:sp>
        <p:sp>
          <p:nvSpPr>
            <p:cNvPr id="284" name="Google Shape;284;p22"/>
            <p:cNvSpPr txBox="1"/>
            <p:nvPr/>
          </p:nvSpPr>
          <p:spPr>
            <a:xfrm>
              <a:off x="720438" y="1951243"/>
              <a:ext cx="2233500" cy="71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Mercury is the closest planet to the Sun</a:t>
              </a:r>
              <a:endParaRPr>
                <a:solidFill>
                  <a:srgbClr val="666666"/>
                </a:solidFill>
                <a:latin typeface="Baloo 2"/>
                <a:ea typeface="Baloo 2"/>
                <a:cs typeface="Baloo 2"/>
                <a:sym typeface="Baloo 2"/>
              </a:endParaRPr>
            </a:p>
          </p:txBody>
        </p:sp>
        <p:sp>
          <p:nvSpPr>
            <p:cNvPr id="285" name="Google Shape;285;p22"/>
            <p:cNvSpPr/>
            <p:nvPr/>
          </p:nvSpPr>
          <p:spPr>
            <a:xfrm>
              <a:off x="2724151" y="1414958"/>
              <a:ext cx="820439"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7AE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Handlee"/>
                  <a:ea typeface="Handlee"/>
                  <a:cs typeface="Handlee"/>
                  <a:sym typeface="Handlee"/>
                </a:rPr>
                <a:t>1</a:t>
              </a:r>
              <a:endParaRPr sz="2400">
                <a:solidFill>
                  <a:schemeClr val="lt1"/>
                </a:solidFill>
                <a:latin typeface="Handlee"/>
                <a:ea typeface="Handlee"/>
                <a:cs typeface="Handlee"/>
                <a:sym typeface="Handlee"/>
              </a:endParaRPr>
            </a:p>
          </p:txBody>
        </p:sp>
      </p:grpSp>
      <p:grpSp>
        <p:nvGrpSpPr>
          <p:cNvPr id="286" name="Google Shape;286;p22"/>
          <p:cNvGrpSpPr/>
          <p:nvPr/>
        </p:nvGrpSpPr>
        <p:grpSpPr>
          <a:xfrm>
            <a:off x="5575549" y="1413266"/>
            <a:ext cx="2848014" cy="1249277"/>
            <a:chOff x="5575549" y="1413266"/>
            <a:chExt cx="2848014" cy="1249277"/>
          </a:xfrm>
        </p:grpSpPr>
        <p:sp>
          <p:nvSpPr>
            <p:cNvPr id="287" name="Google Shape;287;p22"/>
            <p:cNvSpPr txBox="1"/>
            <p:nvPr/>
          </p:nvSpPr>
          <p:spPr>
            <a:xfrm>
              <a:off x="6190063" y="1487975"/>
              <a:ext cx="2233500" cy="463200"/>
            </a:xfrm>
            <a:prstGeom prst="rect">
              <a:avLst/>
            </a:prstGeom>
            <a:solidFill>
              <a:srgbClr val="EB7E7C"/>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Venus</a:t>
              </a:r>
              <a:endParaRPr b="1" sz="2000">
                <a:solidFill>
                  <a:srgbClr val="FFFFFF"/>
                </a:solidFill>
                <a:latin typeface="Handlee"/>
                <a:ea typeface="Handlee"/>
                <a:cs typeface="Handlee"/>
                <a:sym typeface="Handlee"/>
              </a:endParaRPr>
            </a:p>
          </p:txBody>
        </p:sp>
        <p:sp>
          <p:nvSpPr>
            <p:cNvPr id="288" name="Google Shape;288;p22"/>
            <p:cNvSpPr txBox="1"/>
            <p:nvPr/>
          </p:nvSpPr>
          <p:spPr>
            <a:xfrm>
              <a:off x="6190062" y="1951243"/>
              <a:ext cx="2233500" cy="71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Venus has a beautiful name, but it’s hot</a:t>
              </a:r>
              <a:endParaRPr>
                <a:solidFill>
                  <a:srgbClr val="666666"/>
                </a:solidFill>
                <a:latin typeface="Baloo 2"/>
                <a:ea typeface="Baloo 2"/>
                <a:cs typeface="Baloo 2"/>
                <a:sym typeface="Baloo 2"/>
              </a:endParaRPr>
            </a:p>
          </p:txBody>
        </p:sp>
        <p:sp>
          <p:nvSpPr>
            <p:cNvPr id="289" name="Google Shape;289;p22"/>
            <p:cNvSpPr/>
            <p:nvPr/>
          </p:nvSpPr>
          <p:spPr>
            <a:xfrm>
              <a:off x="5575549" y="1413266"/>
              <a:ext cx="822964" cy="576079"/>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Handlee"/>
                  <a:ea typeface="Handlee"/>
                  <a:cs typeface="Handlee"/>
                  <a:sym typeface="Handlee"/>
                </a:rPr>
                <a:t>2</a:t>
              </a:r>
              <a:endParaRPr sz="2400">
                <a:solidFill>
                  <a:schemeClr val="lt1"/>
                </a:solidFill>
                <a:latin typeface="Handlee"/>
                <a:ea typeface="Handlee"/>
                <a:cs typeface="Handlee"/>
                <a:sym typeface="Handlee"/>
              </a:endParaRPr>
            </a:p>
          </p:txBody>
        </p:sp>
      </p:grpSp>
      <p:grpSp>
        <p:nvGrpSpPr>
          <p:cNvPr id="290" name="Google Shape;290;p22"/>
          <p:cNvGrpSpPr/>
          <p:nvPr/>
        </p:nvGrpSpPr>
        <p:grpSpPr>
          <a:xfrm>
            <a:off x="720438" y="3203377"/>
            <a:ext cx="2824152" cy="1222676"/>
            <a:chOff x="720438" y="3203377"/>
            <a:chExt cx="2824152" cy="1222676"/>
          </a:xfrm>
        </p:grpSpPr>
        <p:sp>
          <p:nvSpPr>
            <p:cNvPr id="291" name="Google Shape;291;p22"/>
            <p:cNvSpPr txBox="1"/>
            <p:nvPr/>
          </p:nvSpPr>
          <p:spPr>
            <a:xfrm>
              <a:off x="720438" y="3911677"/>
              <a:ext cx="2233500" cy="463200"/>
            </a:xfrm>
            <a:prstGeom prst="rect">
              <a:avLst/>
            </a:prstGeom>
            <a:solidFill>
              <a:srgbClr val="828D87"/>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Jupiter</a:t>
              </a:r>
              <a:endParaRPr b="1" sz="2000">
                <a:solidFill>
                  <a:srgbClr val="FFFFFF"/>
                </a:solidFill>
                <a:latin typeface="Handlee"/>
                <a:ea typeface="Handlee"/>
                <a:cs typeface="Handlee"/>
                <a:sym typeface="Handlee"/>
              </a:endParaRPr>
            </a:p>
          </p:txBody>
        </p:sp>
        <p:sp>
          <p:nvSpPr>
            <p:cNvPr id="292" name="Google Shape;292;p22"/>
            <p:cNvSpPr txBox="1"/>
            <p:nvPr/>
          </p:nvSpPr>
          <p:spPr>
            <a:xfrm>
              <a:off x="720438" y="3203377"/>
              <a:ext cx="2233500" cy="71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It’s the biggest planet in the Solar System</a:t>
              </a:r>
              <a:endParaRPr>
                <a:solidFill>
                  <a:srgbClr val="666666"/>
                </a:solidFill>
                <a:latin typeface="Baloo 2"/>
                <a:ea typeface="Baloo 2"/>
                <a:cs typeface="Baloo 2"/>
                <a:sym typeface="Baloo 2"/>
              </a:endParaRPr>
            </a:p>
          </p:txBody>
        </p:sp>
        <p:sp>
          <p:nvSpPr>
            <p:cNvPr id="293" name="Google Shape;293;p22"/>
            <p:cNvSpPr/>
            <p:nvPr/>
          </p:nvSpPr>
          <p:spPr>
            <a:xfrm>
              <a:off x="2724151" y="3853358"/>
              <a:ext cx="820439" cy="572695"/>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Handlee"/>
                  <a:ea typeface="Handlee"/>
                  <a:cs typeface="Handlee"/>
                  <a:sym typeface="Handlee"/>
                </a:rPr>
                <a:t>4</a:t>
              </a:r>
              <a:endParaRPr sz="2400">
                <a:solidFill>
                  <a:schemeClr val="lt1"/>
                </a:solidFill>
                <a:latin typeface="Handlee"/>
                <a:ea typeface="Handlee"/>
                <a:cs typeface="Handlee"/>
                <a:sym typeface="Handlee"/>
              </a:endParaRPr>
            </a:p>
          </p:txBody>
        </p:sp>
      </p:grpSp>
      <p:grpSp>
        <p:nvGrpSpPr>
          <p:cNvPr id="294" name="Google Shape;294;p22"/>
          <p:cNvGrpSpPr/>
          <p:nvPr/>
        </p:nvGrpSpPr>
        <p:grpSpPr>
          <a:xfrm>
            <a:off x="5575549" y="3203377"/>
            <a:ext cx="2848014" cy="1224368"/>
            <a:chOff x="5575549" y="3203377"/>
            <a:chExt cx="2848014" cy="1224368"/>
          </a:xfrm>
        </p:grpSpPr>
        <p:sp>
          <p:nvSpPr>
            <p:cNvPr id="295" name="Google Shape;295;p22"/>
            <p:cNvSpPr txBox="1"/>
            <p:nvPr/>
          </p:nvSpPr>
          <p:spPr>
            <a:xfrm>
              <a:off x="6190063" y="3911676"/>
              <a:ext cx="2233500" cy="463200"/>
            </a:xfrm>
            <a:prstGeom prst="rect">
              <a:avLst/>
            </a:prstGeom>
            <a:solidFill>
              <a:srgbClr val="E89F88"/>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Mars</a:t>
              </a:r>
              <a:endParaRPr b="1" sz="2000">
                <a:solidFill>
                  <a:srgbClr val="FFFFFF"/>
                </a:solidFill>
                <a:latin typeface="Handlee"/>
                <a:ea typeface="Handlee"/>
                <a:cs typeface="Handlee"/>
                <a:sym typeface="Handlee"/>
              </a:endParaRPr>
            </a:p>
          </p:txBody>
        </p:sp>
        <p:sp>
          <p:nvSpPr>
            <p:cNvPr id="296" name="Google Shape;296;p22"/>
            <p:cNvSpPr txBox="1"/>
            <p:nvPr/>
          </p:nvSpPr>
          <p:spPr>
            <a:xfrm>
              <a:off x="6190062" y="3203377"/>
              <a:ext cx="2233500" cy="711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Baloo 2"/>
                  <a:ea typeface="Baloo 2"/>
                  <a:cs typeface="Baloo 2"/>
                  <a:sym typeface="Baloo 2"/>
                </a:rPr>
                <a:t>Despite being red, Mars is a cold place</a:t>
              </a:r>
              <a:endParaRPr>
                <a:solidFill>
                  <a:srgbClr val="666666"/>
                </a:solidFill>
                <a:latin typeface="Baloo 2"/>
                <a:ea typeface="Baloo 2"/>
                <a:cs typeface="Baloo 2"/>
                <a:sym typeface="Baloo 2"/>
              </a:endParaRPr>
            </a:p>
          </p:txBody>
        </p:sp>
        <p:sp>
          <p:nvSpPr>
            <p:cNvPr id="297" name="Google Shape;297;p22"/>
            <p:cNvSpPr/>
            <p:nvPr/>
          </p:nvSpPr>
          <p:spPr>
            <a:xfrm>
              <a:off x="5575549" y="3851666"/>
              <a:ext cx="822964" cy="576079"/>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Handlee"/>
                  <a:ea typeface="Handlee"/>
                  <a:cs typeface="Handlee"/>
                  <a:sym typeface="Handlee"/>
                </a:rPr>
                <a:t>3</a:t>
              </a:r>
              <a:endParaRPr sz="2400">
                <a:solidFill>
                  <a:schemeClr val="lt1"/>
                </a:solidFill>
                <a:latin typeface="Handlee"/>
                <a:ea typeface="Handlee"/>
                <a:cs typeface="Handlee"/>
                <a:sym typeface="Handlee"/>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673" name="Shape 4673"/>
        <p:cNvGrpSpPr/>
        <p:nvPr/>
      </p:nvGrpSpPr>
      <p:grpSpPr>
        <a:xfrm>
          <a:off x="0" y="0"/>
          <a:ext cx="0" cy="0"/>
          <a:chOff x="0" y="0"/>
          <a:chExt cx="0" cy="0"/>
        </a:xfrm>
      </p:grpSpPr>
      <p:sp>
        <p:nvSpPr>
          <p:cNvPr id="4674" name="Google Shape;4674;p58"/>
          <p:cNvSpPr txBox="1"/>
          <p:nvPr>
            <p:ph idx="4294967295" type="title"/>
          </p:nvPr>
        </p:nvSpPr>
        <p:spPr>
          <a:xfrm>
            <a:off x="1068100" y="533189"/>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4675" name="Google Shape;4675;p58"/>
          <p:cNvSpPr txBox="1"/>
          <p:nvPr>
            <p:ph idx="4294967295" type="body"/>
          </p:nvPr>
        </p:nvSpPr>
        <p:spPr>
          <a:xfrm>
            <a:off x="814075" y="1275800"/>
            <a:ext cx="6980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show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4676" name="Google Shape;4676;p58"/>
          <p:cNvSpPr txBox="1"/>
          <p:nvPr/>
        </p:nvSpPr>
        <p:spPr>
          <a:xfrm>
            <a:off x="715075" y="16403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4677" name="Google Shape;4677;p58"/>
          <p:cNvGrpSpPr/>
          <p:nvPr/>
        </p:nvGrpSpPr>
        <p:grpSpPr>
          <a:xfrm>
            <a:off x="6874322" y="1724357"/>
            <a:ext cx="1446116" cy="2863897"/>
            <a:chOff x="6529419" y="1724307"/>
            <a:chExt cx="1480463" cy="2931917"/>
          </a:xfrm>
        </p:grpSpPr>
        <p:grpSp>
          <p:nvGrpSpPr>
            <p:cNvPr id="4678" name="Google Shape;4678;p58"/>
            <p:cNvGrpSpPr/>
            <p:nvPr/>
          </p:nvGrpSpPr>
          <p:grpSpPr>
            <a:xfrm>
              <a:off x="6556827" y="1724307"/>
              <a:ext cx="956596" cy="944294"/>
              <a:chOff x="3800349" y="1238762"/>
              <a:chExt cx="1098904" cy="1084772"/>
            </a:xfrm>
          </p:grpSpPr>
          <p:grpSp>
            <p:nvGrpSpPr>
              <p:cNvPr id="4679" name="Google Shape;4679;p58"/>
              <p:cNvGrpSpPr/>
              <p:nvPr/>
            </p:nvGrpSpPr>
            <p:grpSpPr>
              <a:xfrm>
                <a:off x="3800349" y="1238762"/>
                <a:ext cx="1098904" cy="1084772"/>
                <a:chOff x="3800349" y="1238762"/>
                <a:chExt cx="1098904" cy="1084772"/>
              </a:xfrm>
            </p:grpSpPr>
            <p:sp>
              <p:nvSpPr>
                <p:cNvPr id="4680" name="Google Shape;4680;p58"/>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58"/>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2" name="Google Shape;4682;p58"/>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3" name="Google Shape;4683;p58"/>
            <p:cNvGrpSpPr/>
            <p:nvPr/>
          </p:nvGrpSpPr>
          <p:grpSpPr>
            <a:xfrm>
              <a:off x="7053286" y="2227254"/>
              <a:ext cx="956596" cy="944252"/>
              <a:chOff x="4370663" y="1816530"/>
              <a:chExt cx="1098904" cy="1084724"/>
            </a:xfrm>
          </p:grpSpPr>
          <p:grpSp>
            <p:nvGrpSpPr>
              <p:cNvPr id="4684" name="Google Shape;4684;p58"/>
              <p:cNvGrpSpPr/>
              <p:nvPr/>
            </p:nvGrpSpPr>
            <p:grpSpPr>
              <a:xfrm>
                <a:off x="4370663" y="1816530"/>
                <a:ext cx="1098904" cy="1084724"/>
                <a:chOff x="4370663" y="1816530"/>
                <a:chExt cx="1098904" cy="1084724"/>
              </a:xfrm>
            </p:grpSpPr>
            <p:sp>
              <p:nvSpPr>
                <p:cNvPr id="4685" name="Google Shape;4685;p58"/>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58"/>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7" name="Google Shape;4687;p58"/>
              <p:cNvGrpSpPr/>
              <p:nvPr/>
            </p:nvGrpSpPr>
            <p:grpSpPr>
              <a:xfrm>
                <a:off x="4732628" y="2171596"/>
                <a:ext cx="374986" cy="374572"/>
                <a:chOff x="3303268" y="3817349"/>
                <a:chExt cx="346056" cy="345674"/>
              </a:xfrm>
            </p:grpSpPr>
            <p:sp>
              <p:nvSpPr>
                <p:cNvPr id="4688" name="Google Shape;4688;p5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5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5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5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92" name="Google Shape;4692;p58"/>
            <p:cNvGrpSpPr/>
            <p:nvPr/>
          </p:nvGrpSpPr>
          <p:grpSpPr>
            <a:xfrm>
              <a:off x="6547098" y="2715744"/>
              <a:ext cx="956596" cy="944315"/>
              <a:chOff x="3789173" y="2377690"/>
              <a:chExt cx="1098904" cy="1084796"/>
            </a:xfrm>
          </p:grpSpPr>
          <p:grpSp>
            <p:nvGrpSpPr>
              <p:cNvPr id="4693" name="Google Shape;4693;p58"/>
              <p:cNvGrpSpPr/>
              <p:nvPr/>
            </p:nvGrpSpPr>
            <p:grpSpPr>
              <a:xfrm>
                <a:off x="3789173" y="2377690"/>
                <a:ext cx="1098904" cy="1084796"/>
                <a:chOff x="3789173" y="2377690"/>
                <a:chExt cx="1098904" cy="1084796"/>
              </a:xfrm>
            </p:grpSpPr>
            <p:sp>
              <p:nvSpPr>
                <p:cNvPr id="4694" name="Google Shape;4694;p58"/>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58"/>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6" name="Google Shape;4696;p58"/>
              <p:cNvGrpSpPr/>
              <p:nvPr/>
            </p:nvGrpSpPr>
            <p:grpSpPr>
              <a:xfrm>
                <a:off x="4151137" y="2732796"/>
                <a:ext cx="374986" cy="374572"/>
                <a:chOff x="3752358" y="3817349"/>
                <a:chExt cx="346056" cy="345674"/>
              </a:xfrm>
            </p:grpSpPr>
            <p:sp>
              <p:nvSpPr>
                <p:cNvPr id="4697" name="Google Shape;4697;p58"/>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58"/>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58"/>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58"/>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01" name="Google Shape;4701;p58"/>
            <p:cNvGrpSpPr/>
            <p:nvPr/>
          </p:nvGrpSpPr>
          <p:grpSpPr>
            <a:xfrm>
              <a:off x="7034853" y="3222917"/>
              <a:ext cx="956596" cy="944252"/>
              <a:chOff x="4349489" y="2960313"/>
              <a:chExt cx="1098904" cy="1084724"/>
            </a:xfrm>
          </p:grpSpPr>
          <p:grpSp>
            <p:nvGrpSpPr>
              <p:cNvPr id="4702" name="Google Shape;4702;p58"/>
              <p:cNvGrpSpPr/>
              <p:nvPr/>
            </p:nvGrpSpPr>
            <p:grpSpPr>
              <a:xfrm>
                <a:off x="4349489" y="2960313"/>
                <a:ext cx="1098904" cy="1084724"/>
                <a:chOff x="4349489" y="2960313"/>
                <a:chExt cx="1098904" cy="1084724"/>
              </a:xfrm>
            </p:grpSpPr>
            <p:sp>
              <p:nvSpPr>
                <p:cNvPr id="4703" name="Google Shape;4703;p58"/>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58"/>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5" name="Google Shape;4705;p58"/>
              <p:cNvGrpSpPr/>
              <p:nvPr/>
            </p:nvGrpSpPr>
            <p:grpSpPr>
              <a:xfrm>
                <a:off x="4732657" y="3315384"/>
                <a:ext cx="374952" cy="374572"/>
                <a:chOff x="4201447" y="3817349"/>
                <a:chExt cx="346024" cy="345674"/>
              </a:xfrm>
            </p:grpSpPr>
            <p:sp>
              <p:nvSpPr>
                <p:cNvPr id="4706" name="Google Shape;4706;p5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5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08" name="Google Shape;4708;p58"/>
            <p:cNvGrpSpPr/>
            <p:nvPr/>
          </p:nvGrpSpPr>
          <p:grpSpPr>
            <a:xfrm>
              <a:off x="6529419" y="3711909"/>
              <a:ext cx="956596" cy="944315"/>
              <a:chOff x="3768864" y="3522050"/>
              <a:chExt cx="1098904" cy="1084796"/>
            </a:xfrm>
          </p:grpSpPr>
          <p:grpSp>
            <p:nvGrpSpPr>
              <p:cNvPr id="4709" name="Google Shape;4709;p58"/>
              <p:cNvGrpSpPr/>
              <p:nvPr/>
            </p:nvGrpSpPr>
            <p:grpSpPr>
              <a:xfrm>
                <a:off x="3768864" y="3522050"/>
                <a:ext cx="1098904" cy="1084796"/>
                <a:chOff x="3768864" y="3522050"/>
                <a:chExt cx="1098904" cy="1084796"/>
              </a:xfrm>
            </p:grpSpPr>
            <p:sp>
              <p:nvSpPr>
                <p:cNvPr id="4710" name="Google Shape;4710;p58"/>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58"/>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2" name="Google Shape;4712;p58"/>
              <p:cNvGrpSpPr/>
              <p:nvPr/>
            </p:nvGrpSpPr>
            <p:grpSpPr>
              <a:xfrm>
                <a:off x="4139616" y="3871555"/>
                <a:ext cx="357419" cy="357005"/>
                <a:chOff x="7482229" y="3351230"/>
                <a:chExt cx="357419" cy="357005"/>
              </a:xfrm>
            </p:grpSpPr>
            <p:sp>
              <p:nvSpPr>
                <p:cNvPr id="4713" name="Google Shape;4713;p58"/>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58"/>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58"/>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58"/>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58"/>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23"/>
          <p:cNvGrpSpPr/>
          <p:nvPr/>
        </p:nvGrpSpPr>
        <p:grpSpPr>
          <a:xfrm>
            <a:off x="1475312" y="1123950"/>
            <a:ext cx="6802976" cy="3514687"/>
            <a:chOff x="1503887" y="1123950"/>
            <a:chExt cx="6802976" cy="3514687"/>
          </a:xfrm>
        </p:grpSpPr>
        <p:sp>
          <p:nvSpPr>
            <p:cNvPr id="303" name="Google Shape;303;p23"/>
            <p:cNvSpPr/>
            <p:nvPr/>
          </p:nvSpPr>
          <p:spPr>
            <a:xfrm>
              <a:off x="2484606" y="1123950"/>
              <a:ext cx="919008" cy="3514687"/>
            </a:xfrm>
            <a:custGeom>
              <a:rect b="b" l="l" r="r" t="t"/>
              <a:pathLst>
                <a:path extrusionOk="0" h="121123" w="29124">
                  <a:moveTo>
                    <a:pt x="1" y="0"/>
                  </a:moveTo>
                  <a:lnTo>
                    <a:pt x="1" y="121122"/>
                  </a:lnTo>
                  <a:lnTo>
                    <a:pt x="29123" y="121122"/>
                  </a:lnTo>
                  <a:lnTo>
                    <a:pt x="29123" y="0"/>
                  </a:lnTo>
                  <a:close/>
                </a:path>
              </a:pathLst>
            </a:custGeom>
            <a:solidFill>
              <a:srgbClr val="FFD1B6"/>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Feb</a:t>
              </a:r>
              <a:endParaRPr sz="1800">
                <a:solidFill>
                  <a:srgbClr val="666666"/>
                </a:solidFill>
                <a:latin typeface="Handlee"/>
                <a:ea typeface="Handlee"/>
                <a:cs typeface="Handlee"/>
                <a:sym typeface="Handlee"/>
              </a:endParaRPr>
            </a:p>
          </p:txBody>
        </p:sp>
        <p:sp>
          <p:nvSpPr>
            <p:cNvPr id="304" name="Google Shape;304;p23"/>
            <p:cNvSpPr/>
            <p:nvPr/>
          </p:nvSpPr>
          <p:spPr>
            <a:xfrm>
              <a:off x="3464978" y="1123950"/>
              <a:ext cx="919355" cy="3514687"/>
            </a:xfrm>
            <a:custGeom>
              <a:rect b="b" l="l" r="r" t="t"/>
              <a:pathLst>
                <a:path extrusionOk="0" h="121123" w="29135">
                  <a:moveTo>
                    <a:pt x="0" y="0"/>
                  </a:moveTo>
                  <a:lnTo>
                    <a:pt x="0" y="121122"/>
                  </a:lnTo>
                  <a:lnTo>
                    <a:pt x="29135" y="121122"/>
                  </a:lnTo>
                  <a:lnTo>
                    <a:pt x="29135" y="0"/>
                  </a:lnTo>
                  <a:close/>
                </a:path>
              </a:pathLst>
            </a:custGeom>
            <a:solidFill>
              <a:schemeClr val="lt1"/>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Mar</a:t>
              </a:r>
              <a:endParaRPr sz="1800">
                <a:solidFill>
                  <a:srgbClr val="666666"/>
                </a:solidFill>
                <a:latin typeface="Handlee"/>
                <a:ea typeface="Handlee"/>
                <a:cs typeface="Handlee"/>
                <a:sym typeface="Handlee"/>
              </a:endParaRPr>
            </a:p>
          </p:txBody>
        </p:sp>
        <p:sp>
          <p:nvSpPr>
            <p:cNvPr id="305" name="Google Shape;305;p23"/>
            <p:cNvSpPr/>
            <p:nvPr/>
          </p:nvSpPr>
          <p:spPr>
            <a:xfrm>
              <a:off x="1503887" y="1123950"/>
              <a:ext cx="919008" cy="3514687"/>
            </a:xfrm>
            <a:custGeom>
              <a:rect b="b" l="l" r="r" t="t"/>
              <a:pathLst>
                <a:path extrusionOk="0" h="121123" w="29124">
                  <a:moveTo>
                    <a:pt x="1" y="0"/>
                  </a:moveTo>
                  <a:lnTo>
                    <a:pt x="1" y="121122"/>
                  </a:lnTo>
                  <a:lnTo>
                    <a:pt x="29123" y="121122"/>
                  </a:lnTo>
                  <a:lnTo>
                    <a:pt x="29123" y="0"/>
                  </a:lnTo>
                  <a:close/>
                </a:path>
              </a:pathLst>
            </a:custGeom>
            <a:solidFill>
              <a:schemeClr val="lt1"/>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Jan</a:t>
              </a:r>
              <a:endParaRPr sz="1800">
                <a:solidFill>
                  <a:srgbClr val="666666"/>
                </a:solidFill>
                <a:latin typeface="Handlee"/>
                <a:ea typeface="Handlee"/>
                <a:cs typeface="Handlee"/>
                <a:sym typeface="Handlee"/>
              </a:endParaRPr>
            </a:p>
          </p:txBody>
        </p:sp>
        <p:sp>
          <p:nvSpPr>
            <p:cNvPr id="306" name="Google Shape;306;p23"/>
            <p:cNvSpPr/>
            <p:nvPr/>
          </p:nvSpPr>
          <p:spPr>
            <a:xfrm>
              <a:off x="4445698" y="1123950"/>
              <a:ext cx="919008" cy="3514687"/>
            </a:xfrm>
            <a:custGeom>
              <a:rect b="b" l="l" r="r" t="t"/>
              <a:pathLst>
                <a:path extrusionOk="0" h="121123" w="29124">
                  <a:moveTo>
                    <a:pt x="0" y="0"/>
                  </a:moveTo>
                  <a:lnTo>
                    <a:pt x="0" y="121122"/>
                  </a:lnTo>
                  <a:lnTo>
                    <a:pt x="29123" y="121122"/>
                  </a:lnTo>
                  <a:lnTo>
                    <a:pt x="29123" y="0"/>
                  </a:lnTo>
                  <a:close/>
                </a:path>
              </a:pathLst>
            </a:custGeom>
            <a:solidFill>
              <a:srgbClr val="FFD1B6"/>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Apr</a:t>
              </a:r>
              <a:endParaRPr sz="1800">
                <a:solidFill>
                  <a:srgbClr val="666666"/>
                </a:solidFill>
                <a:latin typeface="Handlee"/>
                <a:ea typeface="Handlee"/>
                <a:cs typeface="Handlee"/>
                <a:sym typeface="Handlee"/>
              </a:endParaRPr>
            </a:p>
          </p:txBody>
        </p:sp>
        <p:sp>
          <p:nvSpPr>
            <p:cNvPr id="307" name="Google Shape;307;p23"/>
            <p:cNvSpPr/>
            <p:nvPr/>
          </p:nvSpPr>
          <p:spPr>
            <a:xfrm>
              <a:off x="5426417" y="1123950"/>
              <a:ext cx="919008" cy="3514687"/>
            </a:xfrm>
            <a:custGeom>
              <a:rect b="b" l="l" r="r" t="t"/>
              <a:pathLst>
                <a:path extrusionOk="0" h="121123" w="29124">
                  <a:moveTo>
                    <a:pt x="1" y="0"/>
                  </a:moveTo>
                  <a:lnTo>
                    <a:pt x="1" y="121122"/>
                  </a:lnTo>
                  <a:lnTo>
                    <a:pt x="29123" y="121122"/>
                  </a:lnTo>
                  <a:lnTo>
                    <a:pt x="29123" y="0"/>
                  </a:lnTo>
                  <a:close/>
                </a:path>
              </a:pathLst>
            </a:custGeom>
            <a:solidFill>
              <a:schemeClr val="lt1"/>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May</a:t>
              </a:r>
              <a:endParaRPr sz="1800">
                <a:solidFill>
                  <a:srgbClr val="666666"/>
                </a:solidFill>
                <a:latin typeface="Handlee"/>
                <a:ea typeface="Handlee"/>
                <a:cs typeface="Handlee"/>
                <a:sym typeface="Handlee"/>
              </a:endParaRPr>
            </a:p>
          </p:txBody>
        </p:sp>
        <p:sp>
          <p:nvSpPr>
            <p:cNvPr id="308" name="Google Shape;308;p23"/>
            <p:cNvSpPr/>
            <p:nvPr/>
          </p:nvSpPr>
          <p:spPr>
            <a:xfrm>
              <a:off x="6407167" y="1123950"/>
              <a:ext cx="918976" cy="3514687"/>
            </a:xfrm>
            <a:custGeom>
              <a:rect b="b" l="l" r="r" t="t"/>
              <a:pathLst>
                <a:path extrusionOk="0" h="121123" w="29123">
                  <a:moveTo>
                    <a:pt x="0" y="0"/>
                  </a:moveTo>
                  <a:lnTo>
                    <a:pt x="0" y="121122"/>
                  </a:lnTo>
                  <a:lnTo>
                    <a:pt x="29123" y="121122"/>
                  </a:lnTo>
                  <a:lnTo>
                    <a:pt x="29123" y="0"/>
                  </a:lnTo>
                  <a:close/>
                </a:path>
              </a:pathLst>
            </a:custGeom>
            <a:solidFill>
              <a:srgbClr val="FFD1B6"/>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Jun</a:t>
              </a:r>
              <a:endParaRPr sz="1800">
                <a:solidFill>
                  <a:srgbClr val="666666"/>
                </a:solidFill>
                <a:latin typeface="Handlee"/>
                <a:ea typeface="Handlee"/>
                <a:cs typeface="Handlee"/>
                <a:sym typeface="Handlee"/>
              </a:endParaRPr>
            </a:p>
          </p:txBody>
        </p:sp>
        <p:sp>
          <p:nvSpPr>
            <p:cNvPr id="309" name="Google Shape;309;p23"/>
            <p:cNvSpPr/>
            <p:nvPr/>
          </p:nvSpPr>
          <p:spPr>
            <a:xfrm>
              <a:off x="7387508" y="1123950"/>
              <a:ext cx="919355" cy="3514687"/>
            </a:xfrm>
            <a:custGeom>
              <a:rect b="b" l="l" r="r" t="t"/>
              <a:pathLst>
                <a:path extrusionOk="0" h="121123" w="29135">
                  <a:moveTo>
                    <a:pt x="0" y="0"/>
                  </a:moveTo>
                  <a:lnTo>
                    <a:pt x="0" y="121122"/>
                  </a:lnTo>
                  <a:lnTo>
                    <a:pt x="29135" y="121122"/>
                  </a:lnTo>
                  <a:lnTo>
                    <a:pt x="29135" y="0"/>
                  </a:lnTo>
                  <a:close/>
                </a:path>
              </a:pathLst>
            </a:custGeom>
            <a:solidFill>
              <a:schemeClr val="lt1"/>
            </a:solidFill>
            <a:ln>
              <a:noFill/>
            </a:ln>
          </p:spPr>
          <p:txBody>
            <a:bodyPr anchorCtr="0" anchor="t" bIns="91425" lIns="0" spcFirstLastPara="1" rIns="0" wrap="square" tIns="91425">
              <a:noAutofit/>
            </a:bodyPr>
            <a:lstStyle/>
            <a:p>
              <a:pPr indent="0" lvl="0" marL="0" rtl="0" algn="ctr">
                <a:spcBef>
                  <a:spcPts val="0"/>
                </a:spcBef>
                <a:spcAft>
                  <a:spcPts val="0"/>
                </a:spcAft>
                <a:buNone/>
              </a:pPr>
              <a:r>
                <a:rPr lang="en" sz="1800">
                  <a:solidFill>
                    <a:srgbClr val="666666"/>
                  </a:solidFill>
                  <a:latin typeface="Handlee"/>
                  <a:ea typeface="Handlee"/>
                  <a:cs typeface="Handlee"/>
                  <a:sym typeface="Handlee"/>
                </a:rPr>
                <a:t>Jul</a:t>
              </a:r>
              <a:endParaRPr sz="1800">
                <a:solidFill>
                  <a:srgbClr val="666666"/>
                </a:solidFill>
                <a:latin typeface="Handlee"/>
                <a:ea typeface="Handlee"/>
                <a:cs typeface="Handlee"/>
                <a:sym typeface="Handlee"/>
              </a:endParaRPr>
            </a:p>
          </p:txBody>
        </p:sp>
      </p:grpSp>
      <p:sp>
        <p:nvSpPr>
          <p:cNvPr id="310" name="Google Shape;310;p23"/>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Trity Lesson Plan Infographics</a:t>
            </a:r>
            <a:endParaRPr/>
          </a:p>
        </p:txBody>
      </p:sp>
      <p:grpSp>
        <p:nvGrpSpPr>
          <p:cNvPr id="311" name="Google Shape;311;p23"/>
          <p:cNvGrpSpPr/>
          <p:nvPr/>
        </p:nvGrpSpPr>
        <p:grpSpPr>
          <a:xfrm>
            <a:off x="609600" y="1638300"/>
            <a:ext cx="7924800" cy="523800"/>
            <a:chOff x="609600" y="1638300"/>
            <a:chExt cx="7924800" cy="523800"/>
          </a:xfrm>
        </p:grpSpPr>
        <p:sp>
          <p:nvSpPr>
            <p:cNvPr id="312" name="Google Shape;312;p23"/>
            <p:cNvSpPr/>
            <p:nvPr/>
          </p:nvSpPr>
          <p:spPr>
            <a:xfrm>
              <a:off x="609600" y="1638300"/>
              <a:ext cx="7924800" cy="523800"/>
            </a:xfrm>
            <a:prstGeom prst="rect">
              <a:avLst/>
            </a:pr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txBox="1"/>
            <p:nvPr/>
          </p:nvSpPr>
          <p:spPr>
            <a:xfrm>
              <a:off x="4352925" y="1715850"/>
              <a:ext cx="29718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lt1"/>
                  </a:solidFill>
                  <a:latin typeface="Baloo 2"/>
                  <a:ea typeface="Baloo 2"/>
                  <a:cs typeface="Baloo 2"/>
                  <a:sym typeface="Baloo 2"/>
                </a:rPr>
                <a:t>It is a gas giant and also the biggest planet in the System</a:t>
              </a:r>
              <a:endParaRPr sz="1500">
                <a:solidFill>
                  <a:schemeClr val="lt1"/>
                </a:solidFill>
                <a:latin typeface="Baloo 2"/>
                <a:ea typeface="Baloo 2"/>
                <a:cs typeface="Baloo 2"/>
                <a:sym typeface="Baloo 2"/>
              </a:endParaRPr>
            </a:p>
          </p:txBody>
        </p:sp>
        <p:grpSp>
          <p:nvGrpSpPr>
            <p:cNvPr id="314" name="Google Shape;314;p23"/>
            <p:cNvGrpSpPr/>
            <p:nvPr/>
          </p:nvGrpSpPr>
          <p:grpSpPr>
            <a:xfrm>
              <a:off x="734753" y="1747998"/>
              <a:ext cx="574081" cy="304404"/>
              <a:chOff x="2943967" y="2750911"/>
              <a:chExt cx="919560" cy="487593"/>
            </a:xfrm>
          </p:grpSpPr>
          <p:sp>
            <p:nvSpPr>
              <p:cNvPr id="315" name="Google Shape;315;p23"/>
              <p:cNvSpPr/>
              <p:nvPr/>
            </p:nvSpPr>
            <p:spPr>
              <a:xfrm>
                <a:off x="3587262" y="2851801"/>
                <a:ext cx="184491" cy="217668"/>
              </a:xfrm>
              <a:custGeom>
                <a:rect b="b" l="l" r="r" t="t"/>
                <a:pathLst>
                  <a:path extrusionOk="0" h="7066" w="5989">
                    <a:moveTo>
                      <a:pt x="5958" y="1"/>
                    </a:moveTo>
                    <a:cubicBezTo>
                      <a:pt x="5928" y="31"/>
                      <a:pt x="5898" y="61"/>
                      <a:pt x="5867" y="61"/>
                    </a:cubicBezTo>
                    <a:cubicBezTo>
                      <a:pt x="5806" y="153"/>
                      <a:pt x="5746" y="244"/>
                      <a:pt x="5654" y="335"/>
                    </a:cubicBezTo>
                    <a:cubicBezTo>
                      <a:pt x="5442" y="609"/>
                      <a:pt x="5229" y="852"/>
                      <a:pt x="5016" y="1095"/>
                    </a:cubicBezTo>
                    <a:cubicBezTo>
                      <a:pt x="4895" y="1247"/>
                      <a:pt x="4743" y="1368"/>
                      <a:pt x="4651" y="1520"/>
                    </a:cubicBezTo>
                    <a:cubicBezTo>
                      <a:pt x="4408" y="1855"/>
                      <a:pt x="4165" y="2159"/>
                      <a:pt x="3922" y="2432"/>
                    </a:cubicBezTo>
                    <a:cubicBezTo>
                      <a:pt x="3861" y="2493"/>
                      <a:pt x="3831" y="2524"/>
                      <a:pt x="3800" y="2584"/>
                    </a:cubicBezTo>
                    <a:cubicBezTo>
                      <a:pt x="3618" y="2767"/>
                      <a:pt x="3466" y="2979"/>
                      <a:pt x="3284" y="3192"/>
                    </a:cubicBezTo>
                    <a:cubicBezTo>
                      <a:pt x="3010" y="3496"/>
                      <a:pt x="2767" y="3831"/>
                      <a:pt x="2493" y="4134"/>
                    </a:cubicBezTo>
                    <a:lnTo>
                      <a:pt x="1764" y="4955"/>
                    </a:lnTo>
                    <a:cubicBezTo>
                      <a:pt x="1642" y="5107"/>
                      <a:pt x="1521" y="5259"/>
                      <a:pt x="1399" y="5411"/>
                    </a:cubicBezTo>
                    <a:cubicBezTo>
                      <a:pt x="1156" y="5685"/>
                      <a:pt x="943" y="5958"/>
                      <a:pt x="670" y="6171"/>
                    </a:cubicBezTo>
                    <a:cubicBezTo>
                      <a:pt x="639" y="6232"/>
                      <a:pt x="578" y="6293"/>
                      <a:pt x="518" y="6323"/>
                    </a:cubicBezTo>
                    <a:cubicBezTo>
                      <a:pt x="274" y="6445"/>
                      <a:pt x="122" y="6627"/>
                      <a:pt x="31" y="6870"/>
                    </a:cubicBezTo>
                    <a:cubicBezTo>
                      <a:pt x="1" y="6900"/>
                      <a:pt x="1" y="6961"/>
                      <a:pt x="31" y="7022"/>
                    </a:cubicBezTo>
                    <a:cubicBezTo>
                      <a:pt x="53" y="7044"/>
                      <a:pt x="89" y="7065"/>
                      <a:pt x="131" y="7065"/>
                    </a:cubicBezTo>
                    <a:cubicBezTo>
                      <a:pt x="148" y="7065"/>
                      <a:pt x="165" y="7061"/>
                      <a:pt x="183" y="7052"/>
                    </a:cubicBezTo>
                    <a:cubicBezTo>
                      <a:pt x="244" y="7052"/>
                      <a:pt x="305" y="7022"/>
                      <a:pt x="396" y="6992"/>
                    </a:cubicBezTo>
                    <a:cubicBezTo>
                      <a:pt x="578" y="6870"/>
                      <a:pt x="761" y="6718"/>
                      <a:pt x="913" y="6536"/>
                    </a:cubicBezTo>
                    <a:cubicBezTo>
                      <a:pt x="1034" y="6384"/>
                      <a:pt x="1186" y="6232"/>
                      <a:pt x="1277" y="6080"/>
                    </a:cubicBezTo>
                    <a:cubicBezTo>
                      <a:pt x="1490" y="5776"/>
                      <a:pt x="1764" y="5502"/>
                      <a:pt x="1977" y="5229"/>
                    </a:cubicBezTo>
                    <a:cubicBezTo>
                      <a:pt x="2068" y="5107"/>
                      <a:pt x="2159" y="5016"/>
                      <a:pt x="2220" y="4925"/>
                    </a:cubicBezTo>
                    <a:cubicBezTo>
                      <a:pt x="2493" y="4621"/>
                      <a:pt x="2767" y="4317"/>
                      <a:pt x="2980" y="4013"/>
                    </a:cubicBezTo>
                    <a:cubicBezTo>
                      <a:pt x="3223" y="3709"/>
                      <a:pt x="3466" y="3405"/>
                      <a:pt x="3679" y="3101"/>
                    </a:cubicBezTo>
                    <a:cubicBezTo>
                      <a:pt x="3800" y="2919"/>
                      <a:pt x="3952" y="2767"/>
                      <a:pt x="4074" y="2615"/>
                    </a:cubicBezTo>
                    <a:cubicBezTo>
                      <a:pt x="4347" y="2280"/>
                      <a:pt x="4591" y="1885"/>
                      <a:pt x="4864" y="1581"/>
                    </a:cubicBezTo>
                    <a:cubicBezTo>
                      <a:pt x="4986" y="1460"/>
                      <a:pt x="5077" y="1338"/>
                      <a:pt x="5168" y="1186"/>
                    </a:cubicBezTo>
                    <a:cubicBezTo>
                      <a:pt x="5350" y="973"/>
                      <a:pt x="5533" y="730"/>
                      <a:pt x="5715" y="487"/>
                    </a:cubicBezTo>
                    <a:cubicBezTo>
                      <a:pt x="5806" y="365"/>
                      <a:pt x="5898" y="244"/>
                      <a:pt x="5989" y="92"/>
                    </a:cubicBezTo>
                    <a:cubicBezTo>
                      <a:pt x="5989" y="92"/>
                      <a:pt x="5989" y="61"/>
                      <a:pt x="5989" y="31"/>
                    </a:cubicBezTo>
                    <a:cubicBezTo>
                      <a:pt x="5989" y="31"/>
                      <a:pt x="5989" y="1"/>
                      <a:pt x="59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3385019" y="2933499"/>
                <a:ext cx="94602" cy="129011"/>
              </a:xfrm>
              <a:custGeom>
                <a:rect b="b" l="l" r="r" t="t"/>
                <a:pathLst>
                  <a:path extrusionOk="0" h="4188" w="3071">
                    <a:moveTo>
                      <a:pt x="183" y="1"/>
                    </a:moveTo>
                    <a:cubicBezTo>
                      <a:pt x="160" y="1"/>
                      <a:pt x="137" y="8"/>
                      <a:pt x="122" y="23"/>
                    </a:cubicBezTo>
                    <a:cubicBezTo>
                      <a:pt x="92" y="23"/>
                      <a:pt x="31" y="84"/>
                      <a:pt x="31" y="115"/>
                    </a:cubicBezTo>
                    <a:cubicBezTo>
                      <a:pt x="0" y="175"/>
                      <a:pt x="0" y="206"/>
                      <a:pt x="0" y="267"/>
                    </a:cubicBezTo>
                    <a:cubicBezTo>
                      <a:pt x="0" y="388"/>
                      <a:pt x="61" y="540"/>
                      <a:pt x="122" y="631"/>
                    </a:cubicBezTo>
                    <a:cubicBezTo>
                      <a:pt x="183" y="753"/>
                      <a:pt x="213" y="844"/>
                      <a:pt x="274" y="935"/>
                    </a:cubicBezTo>
                    <a:cubicBezTo>
                      <a:pt x="395" y="1087"/>
                      <a:pt x="547" y="1239"/>
                      <a:pt x="639" y="1422"/>
                    </a:cubicBezTo>
                    <a:lnTo>
                      <a:pt x="791" y="1604"/>
                    </a:lnTo>
                    <a:cubicBezTo>
                      <a:pt x="912" y="1756"/>
                      <a:pt x="1034" y="1938"/>
                      <a:pt x="1186" y="2121"/>
                    </a:cubicBezTo>
                    <a:cubicBezTo>
                      <a:pt x="1307" y="2273"/>
                      <a:pt x="1459" y="2425"/>
                      <a:pt x="1611" y="2577"/>
                    </a:cubicBezTo>
                    <a:cubicBezTo>
                      <a:pt x="1672" y="2668"/>
                      <a:pt x="1733" y="2759"/>
                      <a:pt x="1824" y="2850"/>
                    </a:cubicBezTo>
                    <a:cubicBezTo>
                      <a:pt x="1976" y="3033"/>
                      <a:pt x="2128" y="3215"/>
                      <a:pt x="2280" y="3397"/>
                    </a:cubicBezTo>
                    <a:cubicBezTo>
                      <a:pt x="2341" y="3489"/>
                      <a:pt x="2402" y="3549"/>
                      <a:pt x="2462" y="3610"/>
                    </a:cubicBezTo>
                    <a:lnTo>
                      <a:pt x="2797" y="4005"/>
                    </a:lnTo>
                    <a:cubicBezTo>
                      <a:pt x="2858" y="4066"/>
                      <a:pt x="2949" y="4188"/>
                      <a:pt x="2979" y="4188"/>
                    </a:cubicBezTo>
                    <a:lnTo>
                      <a:pt x="3040" y="4188"/>
                    </a:lnTo>
                    <a:cubicBezTo>
                      <a:pt x="3070" y="4157"/>
                      <a:pt x="3070" y="4157"/>
                      <a:pt x="3070" y="4157"/>
                    </a:cubicBezTo>
                    <a:cubicBezTo>
                      <a:pt x="3070" y="4127"/>
                      <a:pt x="3070" y="4097"/>
                      <a:pt x="3040" y="4097"/>
                    </a:cubicBezTo>
                    <a:cubicBezTo>
                      <a:pt x="3010" y="4036"/>
                      <a:pt x="2979" y="4005"/>
                      <a:pt x="2918" y="3945"/>
                    </a:cubicBezTo>
                    <a:cubicBezTo>
                      <a:pt x="2827" y="3793"/>
                      <a:pt x="2736" y="3641"/>
                      <a:pt x="2614" y="3489"/>
                    </a:cubicBezTo>
                    <a:cubicBezTo>
                      <a:pt x="2554" y="3397"/>
                      <a:pt x="2493" y="3306"/>
                      <a:pt x="2432" y="3245"/>
                    </a:cubicBezTo>
                    <a:cubicBezTo>
                      <a:pt x="2310" y="3063"/>
                      <a:pt x="2158" y="2911"/>
                      <a:pt x="2067" y="2729"/>
                    </a:cubicBezTo>
                    <a:cubicBezTo>
                      <a:pt x="2037" y="2698"/>
                      <a:pt x="2006" y="2668"/>
                      <a:pt x="2006" y="2638"/>
                    </a:cubicBezTo>
                    <a:lnTo>
                      <a:pt x="1733" y="2273"/>
                    </a:lnTo>
                    <a:lnTo>
                      <a:pt x="1368" y="1726"/>
                    </a:lnTo>
                    <a:cubicBezTo>
                      <a:pt x="1247" y="1574"/>
                      <a:pt x="1125" y="1391"/>
                      <a:pt x="1003" y="1239"/>
                    </a:cubicBezTo>
                    <a:cubicBezTo>
                      <a:pt x="943" y="1148"/>
                      <a:pt x="882" y="1057"/>
                      <a:pt x="821" y="966"/>
                    </a:cubicBezTo>
                    <a:cubicBezTo>
                      <a:pt x="699" y="814"/>
                      <a:pt x="578" y="631"/>
                      <a:pt x="517" y="449"/>
                    </a:cubicBezTo>
                    <a:cubicBezTo>
                      <a:pt x="487" y="419"/>
                      <a:pt x="456" y="388"/>
                      <a:pt x="456" y="358"/>
                    </a:cubicBezTo>
                    <a:cubicBezTo>
                      <a:pt x="487" y="175"/>
                      <a:pt x="395" y="54"/>
                      <a:pt x="243" y="23"/>
                    </a:cubicBezTo>
                    <a:cubicBezTo>
                      <a:pt x="228" y="8"/>
                      <a:pt x="205" y="1"/>
                      <a:pt x="1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3121903" y="2922040"/>
                <a:ext cx="144229" cy="146108"/>
              </a:xfrm>
              <a:custGeom>
                <a:rect b="b" l="l" r="r" t="t"/>
                <a:pathLst>
                  <a:path extrusionOk="0" h="4743" w="4682">
                    <a:moveTo>
                      <a:pt x="4620" y="0"/>
                    </a:moveTo>
                    <a:cubicBezTo>
                      <a:pt x="4590" y="31"/>
                      <a:pt x="4590" y="31"/>
                      <a:pt x="4559" y="61"/>
                    </a:cubicBezTo>
                    <a:cubicBezTo>
                      <a:pt x="4499" y="122"/>
                      <a:pt x="4468" y="183"/>
                      <a:pt x="4408" y="244"/>
                    </a:cubicBezTo>
                    <a:cubicBezTo>
                      <a:pt x="4225" y="395"/>
                      <a:pt x="4043" y="547"/>
                      <a:pt x="3891" y="730"/>
                    </a:cubicBezTo>
                    <a:cubicBezTo>
                      <a:pt x="3769" y="821"/>
                      <a:pt x="3678" y="912"/>
                      <a:pt x="3617" y="1003"/>
                    </a:cubicBezTo>
                    <a:cubicBezTo>
                      <a:pt x="3435" y="1216"/>
                      <a:pt x="3252" y="1429"/>
                      <a:pt x="3040" y="1611"/>
                    </a:cubicBezTo>
                    <a:lnTo>
                      <a:pt x="2949" y="1703"/>
                    </a:lnTo>
                    <a:lnTo>
                      <a:pt x="2553" y="2128"/>
                    </a:lnTo>
                    <a:cubicBezTo>
                      <a:pt x="2341" y="2341"/>
                      <a:pt x="2158" y="2523"/>
                      <a:pt x="1945" y="2736"/>
                    </a:cubicBezTo>
                    <a:lnTo>
                      <a:pt x="1398" y="3283"/>
                    </a:lnTo>
                    <a:cubicBezTo>
                      <a:pt x="1277" y="3405"/>
                      <a:pt x="1186" y="3496"/>
                      <a:pt x="1094" y="3587"/>
                    </a:cubicBezTo>
                    <a:cubicBezTo>
                      <a:pt x="912" y="3769"/>
                      <a:pt x="730" y="3921"/>
                      <a:pt x="517" y="4073"/>
                    </a:cubicBezTo>
                    <a:cubicBezTo>
                      <a:pt x="486" y="4104"/>
                      <a:pt x="456" y="4134"/>
                      <a:pt x="395" y="4165"/>
                    </a:cubicBezTo>
                    <a:cubicBezTo>
                      <a:pt x="213" y="4195"/>
                      <a:pt x="61" y="4347"/>
                      <a:pt x="31" y="4529"/>
                    </a:cubicBezTo>
                    <a:cubicBezTo>
                      <a:pt x="0" y="4590"/>
                      <a:pt x="0" y="4620"/>
                      <a:pt x="31" y="4681"/>
                    </a:cubicBezTo>
                    <a:cubicBezTo>
                      <a:pt x="61" y="4712"/>
                      <a:pt x="91" y="4742"/>
                      <a:pt x="152" y="4742"/>
                    </a:cubicBezTo>
                    <a:cubicBezTo>
                      <a:pt x="213" y="4742"/>
                      <a:pt x="243" y="4742"/>
                      <a:pt x="304" y="4712"/>
                    </a:cubicBezTo>
                    <a:cubicBezTo>
                      <a:pt x="456" y="4651"/>
                      <a:pt x="608" y="4560"/>
                      <a:pt x="730" y="4438"/>
                    </a:cubicBezTo>
                    <a:cubicBezTo>
                      <a:pt x="851" y="4347"/>
                      <a:pt x="973" y="4256"/>
                      <a:pt x="1094" y="4134"/>
                    </a:cubicBezTo>
                    <a:cubicBezTo>
                      <a:pt x="1246" y="3921"/>
                      <a:pt x="1429" y="3739"/>
                      <a:pt x="1642" y="3557"/>
                    </a:cubicBezTo>
                    <a:lnTo>
                      <a:pt x="1824" y="3344"/>
                    </a:lnTo>
                    <a:cubicBezTo>
                      <a:pt x="2006" y="3161"/>
                      <a:pt x="2219" y="2949"/>
                      <a:pt x="2371" y="2736"/>
                    </a:cubicBezTo>
                    <a:cubicBezTo>
                      <a:pt x="2553" y="2554"/>
                      <a:pt x="2736" y="2310"/>
                      <a:pt x="2918" y="2128"/>
                    </a:cubicBezTo>
                    <a:cubicBezTo>
                      <a:pt x="3009" y="2006"/>
                      <a:pt x="3100" y="1915"/>
                      <a:pt x="3192" y="1794"/>
                    </a:cubicBezTo>
                    <a:cubicBezTo>
                      <a:pt x="3404" y="1551"/>
                      <a:pt x="3587" y="1338"/>
                      <a:pt x="3830" y="1095"/>
                    </a:cubicBezTo>
                    <a:cubicBezTo>
                      <a:pt x="3891" y="1003"/>
                      <a:pt x="3982" y="943"/>
                      <a:pt x="4043" y="821"/>
                    </a:cubicBezTo>
                    <a:cubicBezTo>
                      <a:pt x="4195" y="669"/>
                      <a:pt x="4316" y="517"/>
                      <a:pt x="4468" y="335"/>
                    </a:cubicBezTo>
                    <a:cubicBezTo>
                      <a:pt x="4529" y="274"/>
                      <a:pt x="4590" y="183"/>
                      <a:pt x="4651" y="92"/>
                    </a:cubicBezTo>
                    <a:cubicBezTo>
                      <a:pt x="4651" y="61"/>
                      <a:pt x="4651" y="61"/>
                      <a:pt x="4651" y="31"/>
                    </a:cubicBezTo>
                    <a:cubicBezTo>
                      <a:pt x="4651" y="0"/>
                      <a:pt x="4681" y="0"/>
                      <a:pt x="4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3726783" y="2750911"/>
                <a:ext cx="136743" cy="141426"/>
              </a:xfrm>
              <a:custGeom>
                <a:rect b="b" l="l" r="r" t="t"/>
                <a:pathLst>
                  <a:path extrusionOk="0" h="4591" w="4439">
                    <a:moveTo>
                      <a:pt x="3595" y="1"/>
                    </a:moveTo>
                    <a:cubicBezTo>
                      <a:pt x="3442" y="1"/>
                      <a:pt x="3291" y="41"/>
                      <a:pt x="3162" y="115"/>
                    </a:cubicBezTo>
                    <a:lnTo>
                      <a:pt x="1733" y="814"/>
                    </a:lnTo>
                    <a:lnTo>
                      <a:pt x="1065" y="1118"/>
                    </a:lnTo>
                    <a:lnTo>
                      <a:pt x="761" y="1270"/>
                    </a:lnTo>
                    <a:lnTo>
                      <a:pt x="578" y="1361"/>
                    </a:lnTo>
                    <a:cubicBezTo>
                      <a:pt x="517" y="1391"/>
                      <a:pt x="426" y="1422"/>
                      <a:pt x="366" y="1482"/>
                    </a:cubicBezTo>
                    <a:cubicBezTo>
                      <a:pt x="92" y="1726"/>
                      <a:pt x="1" y="2151"/>
                      <a:pt x="183" y="2485"/>
                    </a:cubicBezTo>
                    <a:cubicBezTo>
                      <a:pt x="274" y="2607"/>
                      <a:pt x="366" y="2729"/>
                      <a:pt x="487" y="2820"/>
                    </a:cubicBezTo>
                    <a:cubicBezTo>
                      <a:pt x="578" y="2881"/>
                      <a:pt x="669" y="2972"/>
                      <a:pt x="761" y="3033"/>
                    </a:cubicBezTo>
                    <a:cubicBezTo>
                      <a:pt x="913" y="3184"/>
                      <a:pt x="1095" y="3367"/>
                      <a:pt x="1247" y="3519"/>
                    </a:cubicBezTo>
                    <a:cubicBezTo>
                      <a:pt x="1308" y="3580"/>
                      <a:pt x="1369" y="3671"/>
                      <a:pt x="1399" y="3762"/>
                    </a:cubicBezTo>
                    <a:cubicBezTo>
                      <a:pt x="1521" y="4096"/>
                      <a:pt x="1825" y="4340"/>
                      <a:pt x="2159" y="4370"/>
                    </a:cubicBezTo>
                    <a:lnTo>
                      <a:pt x="2189" y="4370"/>
                    </a:lnTo>
                    <a:cubicBezTo>
                      <a:pt x="2212" y="4378"/>
                      <a:pt x="2235" y="4381"/>
                      <a:pt x="2257" y="4381"/>
                    </a:cubicBezTo>
                    <a:cubicBezTo>
                      <a:pt x="2324" y="4381"/>
                      <a:pt x="2387" y="4347"/>
                      <a:pt x="2432" y="4279"/>
                    </a:cubicBezTo>
                    <a:cubicBezTo>
                      <a:pt x="2493" y="4218"/>
                      <a:pt x="2554" y="4127"/>
                      <a:pt x="2554" y="4036"/>
                    </a:cubicBezTo>
                    <a:cubicBezTo>
                      <a:pt x="2524" y="3914"/>
                      <a:pt x="2524" y="3823"/>
                      <a:pt x="2493" y="3701"/>
                    </a:cubicBezTo>
                    <a:cubicBezTo>
                      <a:pt x="2372" y="3428"/>
                      <a:pt x="2159" y="3154"/>
                      <a:pt x="1916" y="2972"/>
                    </a:cubicBezTo>
                    <a:cubicBezTo>
                      <a:pt x="1733" y="2759"/>
                      <a:pt x="1551" y="2577"/>
                      <a:pt x="1338" y="2394"/>
                    </a:cubicBezTo>
                    <a:cubicBezTo>
                      <a:pt x="1247" y="2333"/>
                      <a:pt x="1125" y="2242"/>
                      <a:pt x="1034" y="2181"/>
                    </a:cubicBezTo>
                    <a:lnTo>
                      <a:pt x="913" y="2090"/>
                    </a:lnTo>
                    <a:cubicBezTo>
                      <a:pt x="882" y="2060"/>
                      <a:pt x="882" y="1999"/>
                      <a:pt x="913" y="1969"/>
                    </a:cubicBezTo>
                    <a:lnTo>
                      <a:pt x="1156" y="1877"/>
                    </a:lnTo>
                    <a:cubicBezTo>
                      <a:pt x="1612" y="1634"/>
                      <a:pt x="2068" y="1391"/>
                      <a:pt x="2524" y="1148"/>
                    </a:cubicBezTo>
                    <a:cubicBezTo>
                      <a:pt x="2736" y="1026"/>
                      <a:pt x="2949" y="905"/>
                      <a:pt x="3162" y="753"/>
                    </a:cubicBezTo>
                    <a:lnTo>
                      <a:pt x="3466" y="570"/>
                    </a:lnTo>
                    <a:cubicBezTo>
                      <a:pt x="3527" y="540"/>
                      <a:pt x="3587" y="510"/>
                      <a:pt x="3648" y="510"/>
                    </a:cubicBezTo>
                    <a:cubicBezTo>
                      <a:pt x="3800" y="540"/>
                      <a:pt x="3922" y="662"/>
                      <a:pt x="3922" y="814"/>
                    </a:cubicBezTo>
                    <a:cubicBezTo>
                      <a:pt x="3922" y="935"/>
                      <a:pt x="3922" y="1057"/>
                      <a:pt x="3891" y="1209"/>
                    </a:cubicBezTo>
                    <a:lnTo>
                      <a:pt x="3831" y="1634"/>
                    </a:lnTo>
                    <a:cubicBezTo>
                      <a:pt x="3800" y="1908"/>
                      <a:pt x="3770" y="2212"/>
                      <a:pt x="3679" y="2485"/>
                    </a:cubicBezTo>
                    <a:cubicBezTo>
                      <a:pt x="3648" y="2698"/>
                      <a:pt x="3587" y="2911"/>
                      <a:pt x="3587" y="3124"/>
                    </a:cubicBezTo>
                    <a:lnTo>
                      <a:pt x="3496" y="3701"/>
                    </a:lnTo>
                    <a:cubicBezTo>
                      <a:pt x="3496" y="3914"/>
                      <a:pt x="3375" y="4096"/>
                      <a:pt x="3223" y="4218"/>
                    </a:cubicBezTo>
                    <a:cubicBezTo>
                      <a:pt x="3101" y="4299"/>
                      <a:pt x="2953" y="4340"/>
                      <a:pt x="2804" y="4340"/>
                    </a:cubicBezTo>
                    <a:cubicBezTo>
                      <a:pt x="2730" y="4340"/>
                      <a:pt x="2655" y="4329"/>
                      <a:pt x="2584" y="4309"/>
                    </a:cubicBezTo>
                    <a:lnTo>
                      <a:pt x="2432" y="4309"/>
                    </a:lnTo>
                    <a:cubicBezTo>
                      <a:pt x="2432" y="4309"/>
                      <a:pt x="2402" y="4309"/>
                      <a:pt x="2402" y="4340"/>
                    </a:cubicBezTo>
                    <a:cubicBezTo>
                      <a:pt x="2402" y="4340"/>
                      <a:pt x="2402" y="4400"/>
                      <a:pt x="2402" y="4400"/>
                    </a:cubicBezTo>
                    <a:cubicBezTo>
                      <a:pt x="2432" y="4461"/>
                      <a:pt x="2493" y="4492"/>
                      <a:pt x="2554" y="4522"/>
                    </a:cubicBezTo>
                    <a:cubicBezTo>
                      <a:pt x="2660" y="4567"/>
                      <a:pt x="2774" y="4590"/>
                      <a:pt x="2888" y="4590"/>
                    </a:cubicBezTo>
                    <a:cubicBezTo>
                      <a:pt x="3002" y="4590"/>
                      <a:pt x="3116" y="4567"/>
                      <a:pt x="3223" y="4522"/>
                    </a:cubicBezTo>
                    <a:cubicBezTo>
                      <a:pt x="3405" y="4461"/>
                      <a:pt x="3527" y="4370"/>
                      <a:pt x="3648" y="4248"/>
                    </a:cubicBezTo>
                    <a:cubicBezTo>
                      <a:pt x="3709" y="4157"/>
                      <a:pt x="3739" y="4096"/>
                      <a:pt x="3770" y="4005"/>
                    </a:cubicBezTo>
                    <a:lnTo>
                      <a:pt x="3800" y="3914"/>
                    </a:lnTo>
                    <a:lnTo>
                      <a:pt x="3800" y="3823"/>
                    </a:lnTo>
                    <a:lnTo>
                      <a:pt x="3983" y="3184"/>
                    </a:lnTo>
                    <a:cubicBezTo>
                      <a:pt x="4043" y="2941"/>
                      <a:pt x="4104" y="2698"/>
                      <a:pt x="4135" y="2455"/>
                    </a:cubicBezTo>
                    <a:cubicBezTo>
                      <a:pt x="4165" y="2212"/>
                      <a:pt x="4195" y="1969"/>
                      <a:pt x="4256" y="1695"/>
                    </a:cubicBezTo>
                    <a:lnTo>
                      <a:pt x="4317" y="1330"/>
                    </a:lnTo>
                    <a:lnTo>
                      <a:pt x="4378" y="1148"/>
                    </a:lnTo>
                    <a:cubicBezTo>
                      <a:pt x="4408" y="1057"/>
                      <a:pt x="4408" y="996"/>
                      <a:pt x="4408" y="935"/>
                    </a:cubicBezTo>
                    <a:cubicBezTo>
                      <a:pt x="4439" y="814"/>
                      <a:pt x="4408" y="692"/>
                      <a:pt x="4378" y="601"/>
                    </a:cubicBezTo>
                    <a:cubicBezTo>
                      <a:pt x="4317" y="358"/>
                      <a:pt x="4135" y="145"/>
                      <a:pt x="3891" y="54"/>
                    </a:cubicBezTo>
                    <a:cubicBezTo>
                      <a:pt x="3795" y="18"/>
                      <a:pt x="3695" y="1"/>
                      <a:pt x="35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2943967" y="3032357"/>
                <a:ext cx="217268" cy="200910"/>
              </a:xfrm>
              <a:custGeom>
                <a:rect b="b" l="l" r="r" t="t"/>
                <a:pathLst>
                  <a:path extrusionOk="0" h="6522" w="7053">
                    <a:moveTo>
                      <a:pt x="3786" y="1"/>
                    </a:moveTo>
                    <a:cubicBezTo>
                      <a:pt x="3419" y="1"/>
                      <a:pt x="3054" y="55"/>
                      <a:pt x="2706" y="158"/>
                    </a:cubicBezTo>
                    <a:cubicBezTo>
                      <a:pt x="2585" y="219"/>
                      <a:pt x="2463" y="249"/>
                      <a:pt x="2341" y="310"/>
                    </a:cubicBezTo>
                    <a:cubicBezTo>
                      <a:pt x="1794" y="584"/>
                      <a:pt x="1338" y="979"/>
                      <a:pt x="1004" y="1495"/>
                    </a:cubicBezTo>
                    <a:cubicBezTo>
                      <a:pt x="1" y="3015"/>
                      <a:pt x="457" y="5052"/>
                      <a:pt x="2007" y="6024"/>
                    </a:cubicBezTo>
                    <a:cubicBezTo>
                      <a:pt x="2372" y="6268"/>
                      <a:pt x="2797" y="6419"/>
                      <a:pt x="3223" y="6480"/>
                    </a:cubicBezTo>
                    <a:cubicBezTo>
                      <a:pt x="3406" y="6508"/>
                      <a:pt x="3588" y="6522"/>
                      <a:pt x="3770" y="6522"/>
                    </a:cubicBezTo>
                    <a:cubicBezTo>
                      <a:pt x="4374" y="6522"/>
                      <a:pt x="4965" y="6373"/>
                      <a:pt x="5503" y="6116"/>
                    </a:cubicBezTo>
                    <a:cubicBezTo>
                      <a:pt x="5655" y="6024"/>
                      <a:pt x="5776" y="5933"/>
                      <a:pt x="5928" y="5872"/>
                    </a:cubicBezTo>
                    <a:cubicBezTo>
                      <a:pt x="6506" y="5660"/>
                      <a:pt x="6901" y="5143"/>
                      <a:pt x="6901" y="4535"/>
                    </a:cubicBezTo>
                    <a:cubicBezTo>
                      <a:pt x="6901" y="4505"/>
                      <a:pt x="6901" y="4505"/>
                      <a:pt x="6901" y="4474"/>
                    </a:cubicBezTo>
                    <a:cubicBezTo>
                      <a:pt x="6931" y="4353"/>
                      <a:pt x="6931" y="4231"/>
                      <a:pt x="6810" y="4201"/>
                    </a:cubicBezTo>
                    <a:cubicBezTo>
                      <a:pt x="6764" y="4170"/>
                      <a:pt x="6711" y="4155"/>
                      <a:pt x="6658" y="4155"/>
                    </a:cubicBezTo>
                    <a:cubicBezTo>
                      <a:pt x="6604" y="4155"/>
                      <a:pt x="6551" y="4170"/>
                      <a:pt x="6506" y="4201"/>
                    </a:cubicBezTo>
                    <a:lnTo>
                      <a:pt x="6171" y="4474"/>
                    </a:lnTo>
                    <a:cubicBezTo>
                      <a:pt x="5867" y="4748"/>
                      <a:pt x="5563" y="5021"/>
                      <a:pt x="5229" y="5264"/>
                    </a:cubicBezTo>
                    <a:cubicBezTo>
                      <a:pt x="4925" y="5416"/>
                      <a:pt x="4621" y="5538"/>
                      <a:pt x="4256" y="5599"/>
                    </a:cubicBezTo>
                    <a:cubicBezTo>
                      <a:pt x="4050" y="5661"/>
                      <a:pt x="3836" y="5691"/>
                      <a:pt x="3623" y="5691"/>
                    </a:cubicBezTo>
                    <a:cubicBezTo>
                      <a:pt x="3208" y="5691"/>
                      <a:pt x="2794" y="5576"/>
                      <a:pt x="2433" y="5356"/>
                    </a:cubicBezTo>
                    <a:cubicBezTo>
                      <a:pt x="2250" y="5264"/>
                      <a:pt x="2068" y="5143"/>
                      <a:pt x="1916" y="4991"/>
                    </a:cubicBezTo>
                    <a:cubicBezTo>
                      <a:pt x="1430" y="4505"/>
                      <a:pt x="1156" y="3836"/>
                      <a:pt x="1126" y="3167"/>
                    </a:cubicBezTo>
                    <a:cubicBezTo>
                      <a:pt x="1126" y="2468"/>
                      <a:pt x="1369" y="1769"/>
                      <a:pt x="1855" y="1252"/>
                    </a:cubicBezTo>
                    <a:cubicBezTo>
                      <a:pt x="2098" y="979"/>
                      <a:pt x="2433" y="766"/>
                      <a:pt x="2767" y="644"/>
                    </a:cubicBezTo>
                    <a:cubicBezTo>
                      <a:pt x="3162" y="462"/>
                      <a:pt x="3588" y="401"/>
                      <a:pt x="4013" y="401"/>
                    </a:cubicBezTo>
                    <a:cubicBezTo>
                      <a:pt x="4439" y="401"/>
                      <a:pt x="4864" y="523"/>
                      <a:pt x="5229" y="766"/>
                    </a:cubicBezTo>
                    <a:cubicBezTo>
                      <a:pt x="5503" y="948"/>
                      <a:pt x="5776" y="1131"/>
                      <a:pt x="5989" y="1374"/>
                    </a:cubicBezTo>
                    <a:cubicBezTo>
                      <a:pt x="6414" y="1830"/>
                      <a:pt x="6658" y="2407"/>
                      <a:pt x="6749" y="3015"/>
                    </a:cubicBezTo>
                    <a:cubicBezTo>
                      <a:pt x="6810" y="3319"/>
                      <a:pt x="6810" y="3623"/>
                      <a:pt x="6779" y="3957"/>
                    </a:cubicBezTo>
                    <a:cubicBezTo>
                      <a:pt x="6779" y="4018"/>
                      <a:pt x="6779" y="4079"/>
                      <a:pt x="6810" y="4140"/>
                    </a:cubicBezTo>
                    <a:cubicBezTo>
                      <a:pt x="6810" y="4140"/>
                      <a:pt x="6810" y="4170"/>
                      <a:pt x="6840" y="4170"/>
                    </a:cubicBezTo>
                    <a:lnTo>
                      <a:pt x="6901" y="4170"/>
                    </a:lnTo>
                    <a:cubicBezTo>
                      <a:pt x="6931" y="4079"/>
                      <a:pt x="6962" y="4018"/>
                      <a:pt x="6992" y="3927"/>
                    </a:cubicBezTo>
                    <a:cubicBezTo>
                      <a:pt x="7053" y="3684"/>
                      <a:pt x="7053" y="3441"/>
                      <a:pt x="7053" y="3167"/>
                    </a:cubicBezTo>
                    <a:cubicBezTo>
                      <a:pt x="7022" y="2407"/>
                      <a:pt x="6749" y="1678"/>
                      <a:pt x="6262" y="1070"/>
                    </a:cubicBezTo>
                    <a:cubicBezTo>
                      <a:pt x="5989" y="766"/>
                      <a:pt x="5655" y="492"/>
                      <a:pt x="5259" y="310"/>
                    </a:cubicBezTo>
                    <a:cubicBezTo>
                      <a:pt x="4787" y="100"/>
                      <a:pt x="4284" y="1"/>
                      <a:pt x="37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2963652" y="3042831"/>
                <a:ext cx="124545" cy="107694"/>
              </a:xfrm>
              <a:custGeom>
                <a:rect b="b" l="l" r="r" t="t"/>
                <a:pathLst>
                  <a:path extrusionOk="0" h="3496" w="4043">
                    <a:moveTo>
                      <a:pt x="3982" y="0"/>
                    </a:moveTo>
                    <a:cubicBezTo>
                      <a:pt x="3982" y="31"/>
                      <a:pt x="3952" y="31"/>
                      <a:pt x="3952" y="31"/>
                    </a:cubicBezTo>
                    <a:cubicBezTo>
                      <a:pt x="3891" y="92"/>
                      <a:pt x="3861" y="122"/>
                      <a:pt x="3800" y="183"/>
                    </a:cubicBezTo>
                    <a:lnTo>
                      <a:pt x="3344" y="517"/>
                    </a:lnTo>
                    <a:cubicBezTo>
                      <a:pt x="3283" y="608"/>
                      <a:pt x="3192" y="669"/>
                      <a:pt x="3131" y="730"/>
                    </a:cubicBezTo>
                    <a:cubicBezTo>
                      <a:pt x="2979" y="912"/>
                      <a:pt x="2797" y="1064"/>
                      <a:pt x="2645" y="1186"/>
                    </a:cubicBezTo>
                    <a:lnTo>
                      <a:pt x="2554" y="1247"/>
                    </a:lnTo>
                    <a:lnTo>
                      <a:pt x="2219" y="1551"/>
                    </a:lnTo>
                    <a:lnTo>
                      <a:pt x="1702" y="2006"/>
                    </a:lnTo>
                    <a:lnTo>
                      <a:pt x="1216" y="2402"/>
                    </a:lnTo>
                    <a:cubicBezTo>
                      <a:pt x="1125" y="2493"/>
                      <a:pt x="1034" y="2523"/>
                      <a:pt x="943" y="2614"/>
                    </a:cubicBezTo>
                    <a:cubicBezTo>
                      <a:pt x="821" y="2766"/>
                      <a:pt x="639" y="2858"/>
                      <a:pt x="487" y="2979"/>
                    </a:cubicBezTo>
                    <a:cubicBezTo>
                      <a:pt x="456" y="2979"/>
                      <a:pt x="395" y="3010"/>
                      <a:pt x="365" y="3010"/>
                    </a:cubicBezTo>
                    <a:cubicBezTo>
                      <a:pt x="213" y="3010"/>
                      <a:pt x="61" y="3131"/>
                      <a:pt x="61" y="3283"/>
                    </a:cubicBezTo>
                    <a:cubicBezTo>
                      <a:pt x="0" y="3313"/>
                      <a:pt x="0" y="3344"/>
                      <a:pt x="61" y="3405"/>
                    </a:cubicBezTo>
                    <a:cubicBezTo>
                      <a:pt x="61" y="3435"/>
                      <a:pt x="122" y="3465"/>
                      <a:pt x="152" y="3496"/>
                    </a:cubicBezTo>
                    <a:lnTo>
                      <a:pt x="304" y="3496"/>
                    </a:lnTo>
                    <a:cubicBezTo>
                      <a:pt x="456" y="3465"/>
                      <a:pt x="578" y="3405"/>
                      <a:pt x="699" y="3313"/>
                    </a:cubicBezTo>
                    <a:cubicBezTo>
                      <a:pt x="791" y="3253"/>
                      <a:pt x="882" y="3192"/>
                      <a:pt x="973" y="3131"/>
                    </a:cubicBezTo>
                    <a:cubicBezTo>
                      <a:pt x="1125" y="2979"/>
                      <a:pt x="1277" y="2827"/>
                      <a:pt x="1429" y="2706"/>
                    </a:cubicBezTo>
                    <a:lnTo>
                      <a:pt x="1581" y="2554"/>
                    </a:lnTo>
                    <a:cubicBezTo>
                      <a:pt x="1763" y="2402"/>
                      <a:pt x="1915" y="2250"/>
                      <a:pt x="2067" y="2098"/>
                    </a:cubicBezTo>
                    <a:cubicBezTo>
                      <a:pt x="2250" y="1946"/>
                      <a:pt x="2371" y="1794"/>
                      <a:pt x="2523" y="1642"/>
                    </a:cubicBezTo>
                    <a:cubicBezTo>
                      <a:pt x="2614" y="1551"/>
                      <a:pt x="2705" y="1490"/>
                      <a:pt x="2766" y="1399"/>
                    </a:cubicBezTo>
                    <a:cubicBezTo>
                      <a:pt x="2949" y="1216"/>
                      <a:pt x="3131" y="1034"/>
                      <a:pt x="3313" y="882"/>
                    </a:cubicBezTo>
                    <a:cubicBezTo>
                      <a:pt x="3374" y="821"/>
                      <a:pt x="3435" y="730"/>
                      <a:pt x="3496" y="669"/>
                    </a:cubicBezTo>
                    <a:lnTo>
                      <a:pt x="3861" y="304"/>
                    </a:lnTo>
                    <a:cubicBezTo>
                      <a:pt x="3921" y="244"/>
                      <a:pt x="3982" y="152"/>
                      <a:pt x="4012" y="92"/>
                    </a:cubicBezTo>
                    <a:cubicBezTo>
                      <a:pt x="4043" y="92"/>
                      <a:pt x="4043" y="61"/>
                      <a:pt x="4012" y="31"/>
                    </a:cubicBezTo>
                    <a:lnTo>
                      <a:pt x="39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2986110" y="3069047"/>
                <a:ext cx="139547" cy="125253"/>
              </a:xfrm>
              <a:custGeom>
                <a:rect b="b" l="l" r="r" t="t"/>
                <a:pathLst>
                  <a:path extrusionOk="0" h="4066" w="4530">
                    <a:moveTo>
                      <a:pt x="4499" y="0"/>
                    </a:moveTo>
                    <a:cubicBezTo>
                      <a:pt x="4469" y="0"/>
                      <a:pt x="4469" y="0"/>
                      <a:pt x="4439" y="31"/>
                    </a:cubicBezTo>
                    <a:cubicBezTo>
                      <a:pt x="4378" y="92"/>
                      <a:pt x="4347" y="122"/>
                      <a:pt x="4287" y="183"/>
                    </a:cubicBezTo>
                    <a:lnTo>
                      <a:pt x="3770" y="608"/>
                    </a:lnTo>
                    <a:cubicBezTo>
                      <a:pt x="3679" y="669"/>
                      <a:pt x="3587" y="760"/>
                      <a:pt x="3496" y="852"/>
                    </a:cubicBezTo>
                    <a:cubicBezTo>
                      <a:pt x="3344" y="1034"/>
                      <a:pt x="3162" y="1216"/>
                      <a:pt x="2949" y="1368"/>
                    </a:cubicBezTo>
                    <a:lnTo>
                      <a:pt x="2858" y="1459"/>
                    </a:lnTo>
                    <a:lnTo>
                      <a:pt x="2493" y="1794"/>
                    </a:lnTo>
                    <a:lnTo>
                      <a:pt x="1885" y="2341"/>
                    </a:lnTo>
                    <a:lnTo>
                      <a:pt x="1338" y="2797"/>
                    </a:lnTo>
                    <a:cubicBezTo>
                      <a:pt x="1247" y="2888"/>
                      <a:pt x="1125" y="2979"/>
                      <a:pt x="1034" y="3070"/>
                    </a:cubicBezTo>
                    <a:cubicBezTo>
                      <a:pt x="882" y="3222"/>
                      <a:pt x="700" y="3374"/>
                      <a:pt x="517" y="3496"/>
                    </a:cubicBezTo>
                    <a:cubicBezTo>
                      <a:pt x="457" y="3496"/>
                      <a:pt x="426" y="3526"/>
                      <a:pt x="366" y="3557"/>
                    </a:cubicBezTo>
                    <a:cubicBezTo>
                      <a:pt x="214" y="3557"/>
                      <a:pt x="62" y="3678"/>
                      <a:pt x="31" y="3861"/>
                    </a:cubicBezTo>
                    <a:cubicBezTo>
                      <a:pt x="1" y="3891"/>
                      <a:pt x="1" y="3952"/>
                      <a:pt x="31" y="3982"/>
                    </a:cubicBezTo>
                    <a:cubicBezTo>
                      <a:pt x="31" y="4013"/>
                      <a:pt x="92" y="4043"/>
                      <a:pt x="153" y="4043"/>
                    </a:cubicBezTo>
                    <a:cubicBezTo>
                      <a:pt x="168" y="4058"/>
                      <a:pt x="191" y="4066"/>
                      <a:pt x="217" y="4066"/>
                    </a:cubicBezTo>
                    <a:cubicBezTo>
                      <a:pt x="244" y="4066"/>
                      <a:pt x="274" y="4058"/>
                      <a:pt x="305" y="4043"/>
                    </a:cubicBezTo>
                    <a:cubicBezTo>
                      <a:pt x="457" y="4013"/>
                      <a:pt x="609" y="3952"/>
                      <a:pt x="730" y="3830"/>
                    </a:cubicBezTo>
                    <a:cubicBezTo>
                      <a:pt x="821" y="3770"/>
                      <a:pt x="943" y="3678"/>
                      <a:pt x="1034" y="3587"/>
                    </a:cubicBezTo>
                    <a:cubicBezTo>
                      <a:pt x="1186" y="3435"/>
                      <a:pt x="1369" y="3253"/>
                      <a:pt x="1551" y="3101"/>
                    </a:cubicBezTo>
                    <a:lnTo>
                      <a:pt x="1733" y="2918"/>
                    </a:lnTo>
                    <a:cubicBezTo>
                      <a:pt x="1916" y="2766"/>
                      <a:pt x="2128" y="2584"/>
                      <a:pt x="2311" y="2402"/>
                    </a:cubicBezTo>
                    <a:cubicBezTo>
                      <a:pt x="2493" y="2250"/>
                      <a:pt x="2645" y="2037"/>
                      <a:pt x="2828" y="1855"/>
                    </a:cubicBezTo>
                    <a:cubicBezTo>
                      <a:pt x="2919" y="1763"/>
                      <a:pt x="3010" y="1672"/>
                      <a:pt x="3101" y="1581"/>
                    </a:cubicBezTo>
                    <a:cubicBezTo>
                      <a:pt x="3283" y="1368"/>
                      <a:pt x="3496" y="1155"/>
                      <a:pt x="3709" y="973"/>
                    </a:cubicBezTo>
                    <a:cubicBezTo>
                      <a:pt x="3800" y="912"/>
                      <a:pt x="3861" y="821"/>
                      <a:pt x="3922" y="730"/>
                    </a:cubicBezTo>
                    <a:cubicBezTo>
                      <a:pt x="4074" y="608"/>
                      <a:pt x="4195" y="456"/>
                      <a:pt x="4347" y="335"/>
                    </a:cubicBezTo>
                    <a:cubicBezTo>
                      <a:pt x="4408" y="244"/>
                      <a:pt x="4469" y="183"/>
                      <a:pt x="4530" y="92"/>
                    </a:cubicBezTo>
                    <a:cubicBezTo>
                      <a:pt x="4530" y="61"/>
                      <a:pt x="4530" y="61"/>
                      <a:pt x="4530" y="31"/>
                    </a:cubicBezTo>
                    <a:cubicBezTo>
                      <a:pt x="4530" y="31"/>
                      <a:pt x="4530" y="31"/>
                      <a:pt x="45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3035738" y="3117751"/>
                <a:ext cx="112407" cy="106770"/>
              </a:xfrm>
              <a:custGeom>
                <a:rect b="b" l="l" r="r" t="t"/>
                <a:pathLst>
                  <a:path extrusionOk="0" h="3466" w="3649">
                    <a:moveTo>
                      <a:pt x="3618" y="0"/>
                    </a:moveTo>
                    <a:cubicBezTo>
                      <a:pt x="3587" y="0"/>
                      <a:pt x="3587" y="30"/>
                      <a:pt x="3557" y="30"/>
                    </a:cubicBezTo>
                    <a:cubicBezTo>
                      <a:pt x="3527" y="61"/>
                      <a:pt x="3496" y="122"/>
                      <a:pt x="3435" y="152"/>
                    </a:cubicBezTo>
                    <a:lnTo>
                      <a:pt x="3040" y="517"/>
                    </a:lnTo>
                    <a:cubicBezTo>
                      <a:pt x="2949" y="578"/>
                      <a:pt x="2888" y="638"/>
                      <a:pt x="2828" y="730"/>
                    </a:cubicBezTo>
                    <a:cubicBezTo>
                      <a:pt x="2676" y="881"/>
                      <a:pt x="2554" y="1033"/>
                      <a:pt x="2372" y="1185"/>
                    </a:cubicBezTo>
                    <a:cubicBezTo>
                      <a:pt x="2372" y="1185"/>
                      <a:pt x="2341" y="1216"/>
                      <a:pt x="2311" y="1246"/>
                    </a:cubicBezTo>
                    <a:lnTo>
                      <a:pt x="2007" y="1550"/>
                    </a:lnTo>
                    <a:lnTo>
                      <a:pt x="1521" y="1976"/>
                    </a:lnTo>
                    <a:lnTo>
                      <a:pt x="1095" y="2401"/>
                    </a:lnTo>
                    <a:cubicBezTo>
                      <a:pt x="1004" y="2462"/>
                      <a:pt x="913" y="2523"/>
                      <a:pt x="852" y="2614"/>
                    </a:cubicBezTo>
                    <a:cubicBezTo>
                      <a:pt x="730" y="2736"/>
                      <a:pt x="578" y="2857"/>
                      <a:pt x="426" y="2948"/>
                    </a:cubicBezTo>
                    <a:cubicBezTo>
                      <a:pt x="365" y="2979"/>
                      <a:pt x="335" y="3009"/>
                      <a:pt x="305" y="3009"/>
                    </a:cubicBezTo>
                    <a:cubicBezTo>
                      <a:pt x="153" y="3009"/>
                      <a:pt x="31" y="3131"/>
                      <a:pt x="31" y="3283"/>
                    </a:cubicBezTo>
                    <a:cubicBezTo>
                      <a:pt x="1" y="3313"/>
                      <a:pt x="1" y="3344"/>
                      <a:pt x="31" y="3374"/>
                    </a:cubicBezTo>
                    <a:cubicBezTo>
                      <a:pt x="62" y="3404"/>
                      <a:pt x="122" y="3435"/>
                      <a:pt x="153" y="3465"/>
                    </a:cubicBezTo>
                    <a:lnTo>
                      <a:pt x="305" y="3465"/>
                    </a:lnTo>
                    <a:cubicBezTo>
                      <a:pt x="426" y="3435"/>
                      <a:pt x="548" y="3374"/>
                      <a:pt x="669" y="3283"/>
                    </a:cubicBezTo>
                    <a:cubicBezTo>
                      <a:pt x="730" y="3222"/>
                      <a:pt x="821" y="3161"/>
                      <a:pt x="913" y="3100"/>
                    </a:cubicBezTo>
                    <a:cubicBezTo>
                      <a:pt x="1034" y="2948"/>
                      <a:pt x="1186" y="2796"/>
                      <a:pt x="1338" y="2675"/>
                    </a:cubicBezTo>
                    <a:lnTo>
                      <a:pt x="1460" y="2523"/>
                    </a:lnTo>
                    <a:cubicBezTo>
                      <a:pt x="1612" y="2371"/>
                      <a:pt x="1764" y="2219"/>
                      <a:pt x="1916" y="2067"/>
                    </a:cubicBezTo>
                    <a:cubicBezTo>
                      <a:pt x="2037" y="1915"/>
                      <a:pt x="2189" y="1763"/>
                      <a:pt x="2311" y="1611"/>
                    </a:cubicBezTo>
                    <a:cubicBezTo>
                      <a:pt x="2372" y="1520"/>
                      <a:pt x="2463" y="1459"/>
                      <a:pt x="2524" y="1368"/>
                    </a:cubicBezTo>
                    <a:cubicBezTo>
                      <a:pt x="2676" y="1185"/>
                      <a:pt x="2828" y="1033"/>
                      <a:pt x="3010" y="851"/>
                    </a:cubicBezTo>
                    <a:cubicBezTo>
                      <a:pt x="3071" y="790"/>
                      <a:pt x="3131" y="730"/>
                      <a:pt x="3192" y="669"/>
                    </a:cubicBezTo>
                    <a:lnTo>
                      <a:pt x="3496" y="274"/>
                    </a:lnTo>
                    <a:cubicBezTo>
                      <a:pt x="3557" y="213"/>
                      <a:pt x="3618" y="152"/>
                      <a:pt x="3648" y="91"/>
                    </a:cubicBezTo>
                    <a:cubicBezTo>
                      <a:pt x="3648" y="61"/>
                      <a:pt x="3648" y="30"/>
                      <a:pt x="3648" y="30"/>
                    </a:cubicBezTo>
                    <a:lnTo>
                      <a:pt x="36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3219282" y="2758551"/>
                <a:ext cx="216313" cy="200941"/>
              </a:xfrm>
              <a:custGeom>
                <a:rect b="b" l="l" r="r" t="t"/>
                <a:pathLst>
                  <a:path extrusionOk="0" h="6523" w="7022">
                    <a:moveTo>
                      <a:pt x="3758" y="0"/>
                    </a:moveTo>
                    <a:cubicBezTo>
                      <a:pt x="3395" y="0"/>
                      <a:pt x="3030" y="56"/>
                      <a:pt x="2675" y="170"/>
                    </a:cubicBezTo>
                    <a:cubicBezTo>
                      <a:pt x="2554" y="201"/>
                      <a:pt x="2432" y="262"/>
                      <a:pt x="2310" y="322"/>
                    </a:cubicBezTo>
                    <a:cubicBezTo>
                      <a:pt x="1763" y="596"/>
                      <a:pt x="1307" y="991"/>
                      <a:pt x="973" y="1508"/>
                    </a:cubicBezTo>
                    <a:cubicBezTo>
                      <a:pt x="0" y="3028"/>
                      <a:pt x="426" y="5064"/>
                      <a:pt x="1976" y="6037"/>
                    </a:cubicBezTo>
                    <a:cubicBezTo>
                      <a:pt x="2341" y="6280"/>
                      <a:pt x="2766" y="6432"/>
                      <a:pt x="3192" y="6493"/>
                    </a:cubicBezTo>
                    <a:cubicBezTo>
                      <a:pt x="3361" y="6512"/>
                      <a:pt x="3531" y="6522"/>
                      <a:pt x="3699" y="6522"/>
                    </a:cubicBezTo>
                    <a:cubicBezTo>
                      <a:pt x="4317" y="6522"/>
                      <a:pt x="4922" y="6391"/>
                      <a:pt x="5472" y="6128"/>
                    </a:cubicBezTo>
                    <a:cubicBezTo>
                      <a:pt x="5623" y="6037"/>
                      <a:pt x="5745" y="5946"/>
                      <a:pt x="5897" y="5885"/>
                    </a:cubicBezTo>
                    <a:cubicBezTo>
                      <a:pt x="6475" y="5672"/>
                      <a:pt x="6870" y="5125"/>
                      <a:pt x="6870" y="4517"/>
                    </a:cubicBezTo>
                    <a:lnTo>
                      <a:pt x="6870" y="4487"/>
                    </a:lnTo>
                    <a:cubicBezTo>
                      <a:pt x="6900" y="4365"/>
                      <a:pt x="6900" y="4244"/>
                      <a:pt x="6779" y="4183"/>
                    </a:cubicBezTo>
                    <a:cubicBezTo>
                      <a:pt x="6741" y="4170"/>
                      <a:pt x="6698" y="4163"/>
                      <a:pt x="6654" y="4163"/>
                    </a:cubicBezTo>
                    <a:cubicBezTo>
                      <a:pt x="6592" y="4163"/>
                      <a:pt x="6528" y="4178"/>
                      <a:pt x="6475" y="4213"/>
                    </a:cubicBezTo>
                    <a:cubicBezTo>
                      <a:pt x="6353" y="4304"/>
                      <a:pt x="6231" y="4395"/>
                      <a:pt x="6140" y="4487"/>
                    </a:cubicBezTo>
                    <a:cubicBezTo>
                      <a:pt x="5836" y="4760"/>
                      <a:pt x="5532" y="5034"/>
                      <a:pt x="5198" y="5277"/>
                    </a:cubicBezTo>
                    <a:cubicBezTo>
                      <a:pt x="4894" y="5429"/>
                      <a:pt x="4590" y="5551"/>
                      <a:pt x="4256" y="5611"/>
                    </a:cubicBezTo>
                    <a:cubicBezTo>
                      <a:pt x="4039" y="5673"/>
                      <a:pt x="3822" y="5704"/>
                      <a:pt x="3609" y="5704"/>
                    </a:cubicBezTo>
                    <a:cubicBezTo>
                      <a:pt x="3194" y="5704"/>
                      <a:pt x="2793" y="5589"/>
                      <a:pt x="2432" y="5368"/>
                    </a:cubicBezTo>
                    <a:cubicBezTo>
                      <a:pt x="2219" y="5277"/>
                      <a:pt x="2037" y="5155"/>
                      <a:pt x="1885" y="5003"/>
                    </a:cubicBezTo>
                    <a:cubicBezTo>
                      <a:pt x="1398" y="4517"/>
                      <a:pt x="1125" y="3848"/>
                      <a:pt x="1125" y="3149"/>
                    </a:cubicBezTo>
                    <a:cubicBezTo>
                      <a:pt x="1095" y="2450"/>
                      <a:pt x="1368" y="1781"/>
                      <a:pt x="1824" y="1265"/>
                    </a:cubicBezTo>
                    <a:cubicBezTo>
                      <a:pt x="2098" y="991"/>
                      <a:pt x="2402" y="778"/>
                      <a:pt x="2766" y="657"/>
                    </a:cubicBezTo>
                    <a:cubicBezTo>
                      <a:pt x="3111" y="498"/>
                      <a:pt x="3456" y="408"/>
                      <a:pt x="3821" y="408"/>
                    </a:cubicBezTo>
                    <a:cubicBezTo>
                      <a:pt x="3875" y="408"/>
                      <a:pt x="3928" y="410"/>
                      <a:pt x="3982" y="414"/>
                    </a:cubicBezTo>
                    <a:cubicBezTo>
                      <a:pt x="4438" y="414"/>
                      <a:pt x="4864" y="535"/>
                      <a:pt x="5228" y="778"/>
                    </a:cubicBezTo>
                    <a:cubicBezTo>
                      <a:pt x="5502" y="961"/>
                      <a:pt x="5745" y="1143"/>
                      <a:pt x="5988" y="1386"/>
                    </a:cubicBezTo>
                    <a:cubicBezTo>
                      <a:pt x="6383" y="1842"/>
                      <a:pt x="6657" y="2420"/>
                      <a:pt x="6748" y="3028"/>
                    </a:cubicBezTo>
                    <a:cubicBezTo>
                      <a:pt x="6779" y="3332"/>
                      <a:pt x="6779" y="3636"/>
                      <a:pt x="6748" y="3970"/>
                    </a:cubicBezTo>
                    <a:cubicBezTo>
                      <a:pt x="6748" y="4000"/>
                      <a:pt x="6748" y="4061"/>
                      <a:pt x="6779" y="4122"/>
                    </a:cubicBezTo>
                    <a:cubicBezTo>
                      <a:pt x="6779" y="4152"/>
                      <a:pt x="6779" y="4152"/>
                      <a:pt x="6809" y="4152"/>
                    </a:cubicBezTo>
                    <a:lnTo>
                      <a:pt x="6900" y="4152"/>
                    </a:lnTo>
                    <a:cubicBezTo>
                      <a:pt x="6931" y="4092"/>
                      <a:pt x="6961" y="4031"/>
                      <a:pt x="6961" y="3940"/>
                    </a:cubicBezTo>
                    <a:cubicBezTo>
                      <a:pt x="7022" y="3696"/>
                      <a:pt x="7022" y="3423"/>
                      <a:pt x="7022" y="3180"/>
                    </a:cubicBezTo>
                    <a:cubicBezTo>
                      <a:pt x="6991" y="2420"/>
                      <a:pt x="6718" y="1660"/>
                      <a:pt x="6231" y="1082"/>
                    </a:cubicBezTo>
                    <a:cubicBezTo>
                      <a:pt x="5958" y="748"/>
                      <a:pt x="5623" y="505"/>
                      <a:pt x="5228" y="322"/>
                    </a:cubicBezTo>
                    <a:cubicBezTo>
                      <a:pt x="4768" y="110"/>
                      <a:pt x="4266" y="0"/>
                      <a:pt x="37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3238936" y="2769395"/>
                <a:ext cx="123620" cy="107479"/>
              </a:xfrm>
              <a:custGeom>
                <a:rect b="b" l="l" r="r" t="t"/>
                <a:pathLst>
                  <a:path extrusionOk="0" h="3489" w="4013">
                    <a:moveTo>
                      <a:pt x="3982" y="1"/>
                    </a:moveTo>
                    <a:cubicBezTo>
                      <a:pt x="3952" y="1"/>
                      <a:pt x="3922" y="31"/>
                      <a:pt x="3922" y="31"/>
                    </a:cubicBezTo>
                    <a:cubicBezTo>
                      <a:pt x="3861" y="92"/>
                      <a:pt x="3830" y="122"/>
                      <a:pt x="3770" y="183"/>
                    </a:cubicBezTo>
                    <a:lnTo>
                      <a:pt x="3344" y="518"/>
                    </a:lnTo>
                    <a:cubicBezTo>
                      <a:pt x="3253" y="578"/>
                      <a:pt x="3162" y="670"/>
                      <a:pt x="3101" y="730"/>
                    </a:cubicBezTo>
                    <a:cubicBezTo>
                      <a:pt x="2949" y="882"/>
                      <a:pt x="2797" y="1034"/>
                      <a:pt x="2615" y="1186"/>
                    </a:cubicBezTo>
                    <a:lnTo>
                      <a:pt x="2554" y="1247"/>
                    </a:lnTo>
                    <a:lnTo>
                      <a:pt x="2189" y="1551"/>
                    </a:lnTo>
                    <a:lnTo>
                      <a:pt x="1672" y="2007"/>
                    </a:lnTo>
                    <a:lnTo>
                      <a:pt x="1186" y="2402"/>
                    </a:lnTo>
                    <a:cubicBezTo>
                      <a:pt x="1095" y="2463"/>
                      <a:pt x="1004" y="2524"/>
                      <a:pt x="943" y="2615"/>
                    </a:cubicBezTo>
                    <a:cubicBezTo>
                      <a:pt x="791" y="2736"/>
                      <a:pt x="639" y="2858"/>
                      <a:pt x="457" y="2949"/>
                    </a:cubicBezTo>
                    <a:cubicBezTo>
                      <a:pt x="426" y="2980"/>
                      <a:pt x="396" y="3010"/>
                      <a:pt x="335" y="3010"/>
                    </a:cubicBezTo>
                    <a:cubicBezTo>
                      <a:pt x="183" y="3010"/>
                      <a:pt x="61" y="3132"/>
                      <a:pt x="31" y="3284"/>
                    </a:cubicBezTo>
                    <a:cubicBezTo>
                      <a:pt x="1" y="3314"/>
                      <a:pt x="1" y="3344"/>
                      <a:pt x="31" y="3375"/>
                    </a:cubicBezTo>
                    <a:cubicBezTo>
                      <a:pt x="61" y="3436"/>
                      <a:pt x="92" y="3466"/>
                      <a:pt x="153" y="3466"/>
                    </a:cubicBezTo>
                    <a:cubicBezTo>
                      <a:pt x="168" y="3481"/>
                      <a:pt x="191" y="3489"/>
                      <a:pt x="217" y="3489"/>
                    </a:cubicBezTo>
                    <a:cubicBezTo>
                      <a:pt x="244" y="3489"/>
                      <a:pt x="274" y="3481"/>
                      <a:pt x="305" y="3466"/>
                    </a:cubicBezTo>
                    <a:cubicBezTo>
                      <a:pt x="426" y="3466"/>
                      <a:pt x="548" y="3405"/>
                      <a:pt x="669" y="3314"/>
                    </a:cubicBezTo>
                    <a:cubicBezTo>
                      <a:pt x="760" y="3253"/>
                      <a:pt x="852" y="3192"/>
                      <a:pt x="943" y="3132"/>
                    </a:cubicBezTo>
                    <a:cubicBezTo>
                      <a:pt x="1095" y="2980"/>
                      <a:pt x="1247" y="2828"/>
                      <a:pt x="1429" y="2706"/>
                    </a:cubicBezTo>
                    <a:lnTo>
                      <a:pt x="1581" y="2554"/>
                    </a:lnTo>
                    <a:cubicBezTo>
                      <a:pt x="1733" y="2402"/>
                      <a:pt x="1916" y="2281"/>
                      <a:pt x="2068" y="2129"/>
                    </a:cubicBezTo>
                    <a:cubicBezTo>
                      <a:pt x="2219" y="1977"/>
                      <a:pt x="2371" y="1794"/>
                      <a:pt x="2523" y="1642"/>
                    </a:cubicBezTo>
                    <a:cubicBezTo>
                      <a:pt x="2584" y="1551"/>
                      <a:pt x="2675" y="1490"/>
                      <a:pt x="2767" y="1399"/>
                    </a:cubicBezTo>
                    <a:cubicBezTo>
                      <a:pt x="2919" y="1217"/>
                      <a:pt x="3101" y="1034"/>
                      <a:pt x="3283" y="882"/>
                    </a:cubicBezTo>
                    <a:cubicBezTo>
                      <a:pt x="3375" y="822"/>
                      <a:pt x="3435" y="761"/>
                      <a:pt x="3496" y="670"/>
                    </a:cubicBezTo>
                    <a:lnTo>
                      <a:pt x="3830" y="305"/>
                    </a:lnTo>
                    <a:cubicBezTo>
                      <a:pt x="3891" y="244"/>
                      <a:pt x="3952" y="183"/>
                      <a:pt x="4013" y="92"/>
                    </a:cubicBezTo>
                    <a:lnTo>
                      <a:pt x="4013" y="62"/>
                    </a:lnTo>
                    <a:cubicBezTo>
                      <a:pt x="4013" y="31"/>
                      <a:pt x="4013" y="31"/>
                      <a:pt x="4013" y="31"/>
                    </a:cubicBezTo>
                    <a:lnTo>
                      <a:pt x="3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3260470" y="2795611"/>
                <a:ext cx="140502" cy="124575"/>
              </a:xfrm>
              <a:custGeom>
                <a:rect b="b" l="l" r="r" t="t"/>
                <a:pathLst>
                  <a:path extrusionOk="0" h="4044" w="4561">
                    <a:moveTo>
                      <a:pt x="4530" y="1"/>
                    </a:moveTo>
                    <a:cubicBezTo>
                      <a:pt x="4499" y="1"/>
                      <a:pt x="4499" y="1"/>
                      <a:pt x="4469" y="31"/>
                    </a:cubicBezTo>
                    <a:cubicBezTo>
                      <a:pt x="4408" y="62"/>
                      <a:pt x="4378" y="123"/>
                      <a:pt x="4317" y="183"/>
                    </a:cubicBezTo>
                    <a:lnTo>
                      <a:pt x="3800" y="609"/>
                    </a:lnTo>
                    <a:cubicBezTo>
                      <a:pt x="3709" y="670"/>
                      <a:pt x="3618" y="761"/>
                      <a:pt x="3527" y="852"/>
                    </a:cubicBezTo>
                    <a:cubicBezTo>
                      <a:pt x="3375" y="1034"/>
                      <a:pt x="3162" y="1217"/>
                      <a:pt x="2979" y="1369"/>
                    </a:cubicBezTo>
                    <a:lnTo>
                      <a:pt x="2888" y="1430"/>
                    </a:lnTo>
                    <a:lnTo>
                      <a:pt x="2524" y="1794"/>
                    </a:lnTo>
                    <a:lnTo>
                      <a:pt x="1916" y="2311"/>
                    </a:lnTo>
                    <a:lnTo>
                      <a:pt x="1369" y="2797"/>
                    </a:lnTo>
                    <a:cubicBezTo>
                      <a:pt x="1277" y="2889"/>
                      <a:pt x="1156" y="2980"/>
                      <a:pt x="1065" y="3071"/>
                    </a:cubicBezTo>
                    <a:cubicBezTo>
                      <a:pt x="913" y="3223"/>
                      <a:pt x="730" y="3344"/>
                      <a:pt x="517" y="3466"/>
                    </a:cubicBezTo>
                    <a:cubicBezTo>
                      <a:pt x="487" y="3496"/>
                      <a:pt x="457" y="3527"/>
                      <a:pt x="396" y="3527"/>
                    </a:cubicBezTo>
                    <a:cubicBezTo>
                      <a:pt x="213" y="3557"/>
                      <a:pt x="61" y="3679"/>
                      <a:pt x="31" y="3861"/>
                    </a:cubicBezTo>
                    <a:cubicBezTo>
                      <a:pt x="1" y="3892"/>
                      <a:pt x="1" y="3922"/>
                      <a:pt x="31" y="3952"/>
                    </a:cubicBezTo>
                    <a:cubicBezTo>
                      <a:pt x="61" y="4013"/>
                      <a:pt x="92" y="4044"/>
                      <a:pt x="153" y="4044"/>
                    </a:cubicBezTo>
                    <a:lnTo>
                      <a:pt x="305" y="4044"/>
                    </a:lnTo>
                    <a:cubicBezTo>
                      <a:pt x="457" y="4013"/>
                      <a:pt x="609" y="3952"/>
                      <a:pt x="730" y="3831"/>
                    </a:cubicBezTo>
                    <a:cubicBezTo>
                      <a:pt x="852" y="3740"/>
                      <a:pt x="943" y="3679"/>
                      <a:pt x="1065" y="3557"/>
                    </a:cubicBezTo>
                    <a:cubicBezTo>
                      <a:pt x="1217" y="3405"/>
                      <a:pt x="1399" y="3223"/>
                      <a:pt x="1581" y="3071"/>
                    </a:cubicBezTo>
                    <a:lnTo>
                      <a:pt x="1764" y="2919"/>
                    </a:lnTo>
                    <a:cubicBezTo>
                      <a:pt x="1946" y="2737"/>
                      <a:pt x="2159" y="2554"/>
                      <a:pt x="2341" y="2372"/>
                    </a:cubicBezTo>
                    <a:cubicBezTo>
                      <a:pt x="2524" y="2220"/>
                      <a:pt x="2676" y="2007"/>
                      <a:pt x="2858" y="1825"/>
                    </a:cubicBezTo>
                    <a:cubicBezTo>
                      <a:pt x="2949" y="1733"/>
                      <a:pt x="3040" y="1642"/>
                      <a:pt x="3131" y="1551"/>
                    </a:cubicBezTo>
                    <a:cubicBezTo>
                      <a:pt x="3314" y="1338"/>
                      <a:pt x="3527" y="1126"/>
                      <a:pt x="3739" y="943"/>
                    </a:cubicBezTo>
                    <a:cubicBezTo>
                      <a:pt x="3831" y="882"/>
                      <a:pt x="3891" y="791"/>
                      <a:pt x="3952" y="730"/>
                    </a:cubicBezTo>
                    <a:cubicBezTo>
                      <a:pt x="4104" y="578"/>
                      <a:pt x="4226" y="426"/>
                      <a:pt x="4378" y="305"/>
                    </a:cubicBezTo>
                    <a:cubicBezTo>
                      <a:pt x="4438" y="214"/>
                      <a:pt x="4499" y="153"/>
                      <a:pt x="4560" y="62"/>
                    </a:cubicBezTo>
                    <a:cubicBezTo>
                      <a:pt x="4560" y="31"/>
                      <a:pt x="4560" y="31"/>
                      <a:pt x="45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3310099" y="2844315"/>
                <a:ext cx="112407" cy="106770"/>
              </a:xfrm>
              <a:custGeom>
                <a:rect b="b" l="l" r="r" t="t"/>
                <a:pathLst>
                  <a:path extrusionOk="0" h="3466" w="3649">
                    <a:moveTo>
                      <a:pt x="3618" y="1"/>
                    </a:moveTo>
                    <a:lnTo>
                      <a:pt x="3557" y="31"/>
                    </a:lnTo>
                    <a:cubicBezTo>
                      <a:pt x="3527" y="61"/>
                      <a:pt x="3496" y="122"/>
                      <a:pt x="3435" y="152"/>
                    </a:cubicBezTo>
                    <a:lnTo>
                      <a:pt x="3040" y="517"/>
                    </a:lnTo>
                    <a:cubicBezTo>
                      <a:pt x="2949" y="578"/>
                      <a:pt x="2888" y="639"/>
                      <a:pt x="2827" y="730"/>
                    </a:cubicBezTo>
                    <a:cubicBezTo>
                      <a:pt x="2675" y="882"/>
                      <a:pt x="2554" y="1034"/>
                      <a:pt x="2372" y="1156"/>
                    </a:cubicBezTo>
                    <a:cubicBezTo>
                      <a:pt x="2341" y="1186"/>
                      <a:pt x="2341" y="1216"/>
                      <a:pt x="2311" y="1216"/>
                    </a:cubicBezTo>
                    <a:lnTo>
                      <a:pt x="2007" y="1520"/>
                    </a:lnTo>
                    <a:lnTo>
                      <a:pt x="1520" y="1976"/>
                    </a:lnTo>
                    <a:lnTo>
                      <a:pt x="1095" y="2371"/>
                    </a:lnTo>
                    <a:cubicBezTo>
                      <a:pt x="1004" y="2432"/>
                      <a:pt x="913" y="2523"/>
                      <a:pt x="852" y="2584"/>
                    </a:cubicBezTo>
                    <a:cubicBezTo>
                      <a:pt x="730" y="2736"/>
                      <a:pt x="578" y="2858"/>
                      <a:pt x="396" y="2949"/>
                    </a:cubicBezTo>
                    <a:cubicBezTo>
                      <a:pt x="365" y="2979"/>
                      <a:pt x="335" y="2979"/>
                      <a:pt x="305" y="3010"/>
                    </a:cubicBezTo>
                    <a:cubicBezTo>
                      <a:pt x="289" y="3007"/>
                      <a:pt x="273" y="3005"/>
                      <a:pt x="258" y="3005"/>
                    </a:cubicBezTo>
                    <a:cubicBezTo>
                      <a:pt x="128" y="3005"/>
                      <a:pt x="28" y="3117"/>
                      <a:pt x="1" y="3253"/>
                    </a:cubicBezTo>
                    <a:cubicBezTo>
                      <a:pt x="1" y="3283"/>
                      <a:pt x="1" y="3314"/>
                      <a:pt x="31" y="3374"/>
                    </a:cubicBezTo>
                    <a:cubicBezTo>
                      <a:pt x="61" y="3405"/>
                      <a:pt x="122" y="3435"/>
                      <a:pt x="153" y="3466"/>
                    </a:cubicBezTo>
                    <a:lnTo>
                      <a:pt x="305" y="3466"/>
                    </a:lnTo>
                    <a:cubicBezTo>
                      <a:pt x="457" y="3435"/>
                      <a:pt x="548" y="3374"/>
                      <a:pt x="669" y="3283"/>
                    </a:cubicBezTo>
                    <a:cubicBezTo>
                      <a:pt x="761" y="3222"/>
                      <a:pt x="821" y="3162"/>
                      <a:pt x="913" y="3070"/>
                    </a:cubicBezTo>
                    <a:cubicBezTo>
                      <a:pt x="1034" y="2918"/>
                      <a:pt x="1186" y="2797"/>
                      <a:pt x="1308" y="2675"/>
                    </a:cubicBezTo>
                    <a:lnTo>
                      <a:pt x="1460" y="2523"/>
                    </a:lnTo>
                    <a:cubicBezTo>
                      <a:pt x="1612" y="2371"/>
                      <a:pt x="1764" y="2219"/>
                      <a:pt x="1916" y="2067"/>
                    </a:cubicBezTo>
                    <a:cubicBezTo>
                      <a:pt x="2037" y="1915"/>
                      <a:pt x="2159" y="1763"/>
                      <a:pt x="2311" y="1611"/>
                    </a:cubicBezTo>
                    <a:cubicBezTo>
                      <a:pt x="2372" y="1520"/>
                      <a:pt x="2463" y="1460"/>
                      <a:pt x="2524" y="1368"/>
                    </a:cubicBezTo>
                    <a:cubicBezTo>
                      <a:pt x="2675" y="1186"/>
                      <a:pt x="2827" y="1004"/>
                      <a:pt x="3010" y="852"/>
                    </a:cubicBezTo>
                    <a:cubicBezTo>
                      <a:pt x="3071" y="791"/>
                      <a:pt x="3131" y="730"/>
                      <a:pt x="3192" y="639"/>
                    </a:cubicBezTo>
                    <a:lnTo>
                      <a:pt x="3496" y="274"/>
                    </a:lnTo>
                    <a:cubicBezTo>
                      <a:pt x="3557" y="213"/>
                      <a:pt x="3618" y="152"/>
                      <a:pt x="3648" y="61"/>
                    </a:cubicBezTo>
                    <a:cubicBezTo>
                      <a:pt x="3648" y="61"/>
                      <a:pt x="3648" y="31"/>
                      <a:pt x="3648" y="31"/>
                    </a:cubicBezTo>
                    <a:lnTo>
                      <a:pt x="36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3415918" y="3037594"/>
                <a:ext cx="217268" cy="200910"/>
              </a:xfrm>
              <a:custGeom>
                <a:rect b="b" l="l" r="r" t="t"/>
                <a:pathLst>
                  <a:path extrusionOk="0" h="6522" w="7053">
                    <a:moveTo>
                      <a:pt x="3761" y="0"/>
                    </a:moveTo>
                    <a:cubicBezTo>
                      <a:pt x="3396" y="0"/>
                      <a:pt x="3030" y="56"/>
                      <a:pt x="2675" y="170"/>
                    </a:cubicBezTo>
                    <a:cubicBezTo>
                      <a:pt x="2554" y="201"/>
                      <a:pt x="2432" y="262"/>
                      <a:pt x="2341" y="322"/>
                    </a:cubicBezTo>
                    <a:cubicBezTo>
                      <a:pt x="1794" y="596"/>
                      <a:pt x="1338" y="991"/>
                      <a:pt x="1003" y="1508"/>
                    </a:cubicBezTo>
                    <a:cubicBezTo>
                      <a:pt x="0" y="3028"/>
                      <a:pt x="456" y="5064"/>
                      <a:pt x="1976" y="6037"/>
                    </a:cubicBezTo>
                    <a:cubicBezTo>
                      <a:pt x="2341" y="6280"/>
                      <a:pt x="2766" y="6432"/>
                      <a:pt x="3222" y="6493"/>
                    </a:cubicBezTo>
                    <a:cubicBezTo>
                      <a:pt x="3383" y="6512"/>
                      <a:pt x="3546" y="6522"/>
                      <a:pt x="3710" y="6522"/>
                    </a:cubicBezTo>
                    <a:cubicBezTo>
                      <a:pt x="4323" y="6522"/>
                      <a:pt x="4950" y="6385"/>
                      <a:pt x="5502" y="6098"/>
                    </a:cubicBezTo>
                    <a:cubicBezTo>
                      <a:pt x="5624" y="6037"/>
                      <a:pt x="5776" y="5946"/>
                      <a:pt x="5928" y="5885"/>
                    </a:cubicBezTo>
                    <a:cubicBezTo>
                      <a:pt x="6505" y="5672"/>
                      <a:pt x="6900" y="5125"/>
                      <a:pt x="6900" y="4517"/>
                    </a:cubicBezTo>
                    <a:lnTo>
                      <a:pt x="6900" y="4487"/>
                    </a:lnTo>
                    <a:cubicBezTo>
                      <a:pt x="6931" y="4365"/>
                      <a:pt x="6900" y="4243"/>
                      <a:pt x="6809" y="4183"/>
                    </a:cubicBezTo>
                    <a:cubicBezTo>
                      <a:pt x="6759" y="4170"/>
                      <a:pt x="6708" y="4163"/>
                      <a:pt x="6660" y="4163"/>
                    </a:cubicBezTo>
                    <a:cubicBezTo>
                      <a:pt x="6592" y="4163"/>
                      <a:pt x="6528" y="4177"/>
                      <a:pt x="6475" y="4213"/>
                    </a:cubicBezTo>
                    <a:cubicBezTo>
                      <a:pt x="6383" y="4304"/>
                      <a:pt x="6262" y="4395"/>
                      <a:pt x="6171" y="4487"/>
                    </a:cubicBezTo>
                    <a:cubicBezTo>
                      <a:pt x="5867" y="4760"/>
                      <a:pt x="5563" y="5034"/>
                      <a:pt x="5228" y="5277"/>
                    </a:cubicBezTo>
                    <a:cubicBezTo>
                      <a:pt x="4924" y="5429"/>
                      <a:pt x="4621" y="5550"/>
                      <a:pt x="4286" y="5611"/>
                    </a:cubicBezTo>
                    <a:cubicBezTo>
                      <a:pt x="4080" y="5673"/>
                      <a:pt x="3866" y="5704"/>
                      <a:pt x="3653" y="5704"/>
                    </a:cubicBezTo>
                    <a:cubicBezTo>
                      <a:pt x="3238" y="5704"/>
                      <a:pt x="2824" y="5589"/>
                      <a:pt x="2462" y="5368"/>
                    </a:cubicBezTo>
                    <a:cubicBezTo>
                      <a:pt x="2280" y="5277"/>
                      <a:pt x="2098" y="5155"/>
                      <a:pt x="1915" y="5003"/>
                    </a:cubicBezTo>
                    <a:cubicBezTo>
                      <a:pt x="1429" y="4517"/>
                      <a:pt x="1155" y="3848"/>
                      <a:pt x="1155" y="3149"/>
                    </a:cubicBezTo>
                    <a:cubicBezTo>
                      <a:pt x="1125" y="2450"/>
                      <a:pt x="1368" y="1781"/>
                      <a:pt x="1855" y="1265"/>
                    </a:cubicBezTo>
                    <a:cubicBezTo>
                      <a:pt x="2128" y="991"/>
                      <a:pt x="2432" y="778"/>
                      <a:pt x="2766" y="657"/>
                    </a:cubicBezTo>
                    <a:cubicBezTo>
                      <a:pt x="3111" y="498"/>
                      <a:pt x="3479" y="408"/>
                      <a:pt x="3851" y="408"/>
                    </a:cubicBezTo>
                    <a:cubicBezTo>
                      <a:pt x="3905" y="408"/>
                      <a:pt x="3959" y="410"/>
                      <a:pt x="4013" y="414"/>
                    </a:cubicBezTo>
                    <a:cubicBezTo>
                      <a:pt x="4438" y="414"/>
                      <a:pt x="4864" y="535"/>
                      <a:pt x="5259" y="778"/>
                    </a:cubicBezTo>
                    <a:cubicBezTo>
                      <a:pt x="5532" y="961"/>
                      <a:pt x="5776" y="1143"/>
                      <a:pt x="6019" y="1386"/>
                    </a:cubicBezTo>
                    <a:cubicBezTo>
                      <a:pt x="6414" y="1842"/>
                      <a:pt x="6687" y="2420"/>
                      <a:pt x="6779" y="3028"/>
                    </a:cubicBezTo>
                    <a:cubicBezTo>
                      <a:pt x="6809" y="3332"/>
                      <a:pt x="6809" y="3635"/>
                      <a:pt x="6779" y="3939"/>
                    </a:cubicBezTo>
                    <a:cubicBezTo>
                      <a:pt x="6779" y="4000"/>
                      <a:pt x="6779" y="4061"/>
                      <a:pt x="6779" y="4122"/>
                    </a:cubicBezTo>
                    <a:cubicBezTo>
                      <a:pt x="6809" y="4152"/>
                      <a:pt x="6809" y="4152"/>
                      <a:pt x="6809" y="4152"/>
                    </a:cubicBezTo>
                    <a:lnTo>
                      <a:pt x="6900" y="4152"/>
                    </a:lnTo>
                    <a:cubicBezTo>
                      <a:pt x="6931" y="4091"/>
                      <a:pt x="6961" y="4031"/>
                      <a:pt x="6991" y="3939"/>
                    </a:cubicBezTo>
                    <a:cubicBezTo>
                      <a:pt x="7022" y="3696"/>
                      <a:pt x="7052" y="3423"/>
                      <a:pt x="7022" y="3180"/>
                    </a:cubicBezTo>
                    <a:cubicBezTo>
                      <a:pt x="7022" y="2420"/>
                      <a:pt x="6748" y="1660"/>
                      <a:pt x="6262" y="1082"/>
                    </a:cubicBezTo>
                    <a:cubicBezTo>
                      <a:pt x="5988" y="748"/>
                      <a:pt x="5654" y="505"/>
                      <a:pt x="5259" y="322"/>
                    </a:cubicBezTo>
                    <a:cubicBezTo>
                      <a:pt x="4780" y="110"/>
                      <a:pt x="4271" y="0"/>
                      <a:pt x="37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3435572" y="3048437"/>
                <a:ext cx="124575" cy="107725"/>
              </a:xfrm>
              <a:custGeom>
                <a:rect b="b" l="l" r="r" t="t"/>
                <a:pathLst>
                  <a:path extrusionOk="0" h="3497" w="4044">
                    <a:moveTo>
                      <a:pt x="4013" y="1"/>
                    </a:moveTo>
                    <a:cubicBezTo>
                      <a:pt x="3983" y="1"/>
                      <a:pt x="3952" y="1"/>
                      <a:pt x="3952" y="31"/>
                    </a:cubicBezTo>
                    <a:cubicBezTo>
                      <a:pt x="3891" y="62"/>
                      <a:pt x="3861" y="122"/>
                      <a:pt x="3800" y="153"/>
                    </a:cubicBezTo>
                    <a:lnTo>
                      <a:pt x="3375" y="517"/>
                    </a:lnTo>
                    <a:cubicBezTo>
                      <a:pt x="3283" y="578"/>
                      <a:pt x="3192" y="639"/>
                      <a:pt x="3131" y="700"/>
                    </a:cubicBezTo>
                    <a:cubicBezTo>
                      <a:pt x="2979" y="882"/>
                      <a:pt x="2827" y="1034"/>
                      <a:pt x="2645" y="1156"/>
                    </a:cubicBezTo>
                    <a:lnTo>
                      <a:pt x="2554" y="1217"/>
                    </a:lnTo>
                    <a:lnTo>
                      <a:pt x="2220" y="1521"/>
                    </a:lnTo>
                    <a:lnTo>
                      <a:pt x="1703" y="1976"/>
                    </a:lnTo>
                    <a:lnTo>
                      <a:pt x="1186" y="2402"/>
                    </a:lnTo>
                    <a:cubicBezTo>
                      <a:pt x="1095" y="2463"/>
                      <a:pt x="1004" y="2524"/>
                      <a:pt x="943" y="2615"/>
                    </a:cubicBezTo>
                    <a:cubicBezTo>
                      <a:pt x="791" y="2767"/>
                      <a:pt x="639" y="2858"/>
                      <a:pt x="457" y="2980"/>
                    </a:cubicBezTo>
                    <a:cubicBezTo>
                      <a:pt x="426" y="2980"/>
                      <a:pt x="396" y="3010"/>
                      <a:pt x="335" y="3010"/>
                    </a:cubicBezTo>
                    <a:cubicBezTo>
                      <a:pt x="183" y="3010"/>
                      <a:pt x="61" y="3131"/>
                      <a:pt x="31" y="3283"/>
                    </a:cubicBezTo>
                    <a:cubicBezTo>
                      <a:pt x="1" y="3314"/>
                      <a:pt x="31" y="3375"/>
                      <a:pt x="61" y="3405"/>
                    </a:cubicBezTo>
                    <a:cubicBezTo>
                      <a:pt x="61" y="3435"/>
                      <a:pt x="122" y="3466"/>
                      <a:pt x="153" y="3496"/>
                    </a:cubicBezTo>
                    <a:lnTo>
                      <a:pt x="305" y="3496"/>
                    </a:lnTo>
                    <a:cubicBezTo>
                      <a:pt x="457" y="3466"/>
                      <a:pt x="578" y="3405"/>
                      <a:pt x="700" y="3314"/>
                    </a:cubicBezTo>
                    <a:cubicBezTo>
                      <a:pt x="791" y="3253"/>
                      <a:pt x="882" y="3162"/>
                      <a:pt x="973" y="3071"/>
                    </a:cubicBezTo>
                    <a:cubicBezTo>
                      <a:pt x="1125" y="2949"/>
                      <a:pt x="1277" y="2797"/>
                      <a:pt x="1460" y="2676"/>
                    </a:cubicBezTo>
                    <a:lnTo>
                      <a:pt x="1612" y="2524"/>
                    </a:lnTo>
                    <a:cubicBezTo>
                      <a:pt x="1764" y="2372"/>
                      <a:pt x="1946" y="2220"/>
                      <a:pt x="2098" y="2068"/>
                    </a:cubicBezTo>
                    <a:cubicBezTo>
                      <a:pt x="2250" y="1916"/>
                      <a:pt x="2402" y="1733"/>
                      <a:pt x="2554" y="1581"/>
                    </a:cubicBezTo>
                    <a:cubicBezTo>
                      <a:pt x="2615" y="1521"/>
                      <a:pt x="2706" y="1429"/>
                      <a:pt x="2797" y="1369"/>
                    </a:cubicBezTo>
                    <a:cubicBezTo>
                      <a:pt x="2949" y="1186"/>
                      <a:pt x="3131" y="1004"/>
                      <a:pt x="3314" y="821"/>
                    </a:cubicBezTo>
                    <a:cubicBezTo>
                      <a:pt x="3405" y="761"/>
                      <a:pt x="3466" y="700"/>
                      <a:pt x="3527" y="639"/>
                    </a:cubicBezTo>
                    <a:lnTo>
                      <a:pt x="3861" y="274"/>
                    </a:lnTo>
                    <a:cubicBezTo>
                      <a:pt x="3922" y="214"/>
                      <a:pt x="3983" y="153"/>
                      <a:pt x="4043" y="62"/>
                    </a:cubicBezTo>
                    <a:lnTo>
                      <a:pt x="40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3457106" y="3074654"/>
                <a:ext cx="140502" cy="124575"/>
              </a:xfrm>
              <a:custGeom>
                <a:rect b="b" l="l" r="r" t="t"/>
                <a:pathLst>
                  <a:path extrusionOk="0" h="4044" w="4561">
                    <a:moveTo>
                      <a:pt x="4530" y="1"/>
                    </a:moveTo>
                    <a:cubicBezTo>
                      <a:pt x="4499" y="1"/>
                      <a:pt x="4499" y="1"/>
                      <a:pt x="4469" y="31"/>
                    </a:cubicBezTo>
                    <a:cubicBezTo>
                      <a:pt x="4408" y="62"/>
                      <a:pt x="4347" y="122"/>
                      <a:pt x="4317" y="183"/>
                    </a:cubicBezTo>
                    <a:lnTo>
                      <a:pt x="3800" y="609"/>
                    </a:lnTo>
                    <a:cubicBezTo>
                      <a:pt x="3709" y="670"/>
                      <a:pt x="3618" y="761"/>
                      <a:pt x="3527" y="852"/>
                    </a:cubicBezTo>
                    <a:cubicBezTo>
                      <a:pt x="3375" y="1034"/>
                      <a:pt x="3162" y="1217"/>
                      <a:pt x="2980" y="1369"/>
                    </a:cubicBezTo>
                    <a:lnTo>
                      <a:pt x="2888" y="1460"/>
                    </a:lnTo>
                    <a:lnTo>
                      <a:pt x="2524" y="1794"/>
                    </a:lnTo>
                    <a:lnTo>
                      <a:pt x="1916" y="2311"/>
                    </a:lnTo>
                    <a:lnTo>
                      <a:pt x="1369" y="2797"/>
                    </a:lnTo>
                    <a:cubicBezTo>
                      <a:pt x="1277" y="2888"/>
                      <a:pt x="1156" y="2980"/>
                      <a:pt x="1065" y="3071"/>
                    </a:cubicBezTo>
                    <a:cubicBezTo>
                      <a:pt x="913" y="3223"/>
                      <a:pt x="730" y="3344"/>
                      <a:pt x="518" y="3466"/>
                    </a:cubicBezTo>
                    <a:cubicBezTo>
                      <a:pt x="487" y="3496"/>
                      <a:pt x="457" y="3527"/>
                      <a:pt x="396" y="3557"/>
                    </a:cubicBezTo>
                    <a:cubicBezTo>
                      <a:pt x="214" y="3557"/>
                      <a:pt x="92" y="3679"/>
                      <a:pt x="31" y="3861"/>
                    </a:cubicBezTo>
                    <a:cubicBezTo>
                      <a:pt x="1" y="3891"/>
                      <a:pt x="1" y="3922"/>
                      <a:pt x="31" y="3983"/>
                    </a:cubicBezTo>
                    <a:cubicBezTo>
                      <a:pt x="62" y="4013"/>
                      <a:pt x="122" y="4043"/>
                      <a:pt x="153" y="4043"/>
                    </a:cubicBezTo>
                    <a:lnTo>
                      <a:pt x="335" y="4043"/>
                    </a:lnTo>
                    <a:cubicBezTo>
                      <a:pt x="487" y="4013"/>
                      <a:pt x="609" y="3952"/>
                      <a:pt x="730" y="3831"/>
                    </a:cubicBezTo>
                    <a:cubicBezTo>
                      <a:pt x="852" y="3770"/>
                      <a:pt x="943" y="3679"/>
                      <a:pt x="1065" y="3588"/>
                    </a:cubicBezTo>
                    <a:cubicBezTo>
                      <a:pt x="1217" y="3405"/>
                      <a:pt x="1399" y="3223"/>
                      <a:pt x="1581" y="3071"/>
                    </a:cubicBezTo>
                    <a:lnTo>
                      <a:pt x="1764" y="2919"/>
                    </a:lnTo>
                    <a:cubicBezTo>
                      <a:pt x="1946" y="2736"/>
                      <a:pt x="2159" y="2554"/>
                      <a:pt x="2311" y="2372"/>
                    </a:cubicBezTo>
                    <a:cubicBezTo>
                      <a:pt x="2493" y="2220"/>
                      <a:pt x="2676" y="2007"/>
                      <a:pt x="2828" y="1825"/>
                    </a:cubicBezTo>
                    <a:cubicBezTo>
                      <a:pt x="2949" y="1733"/>
                      <a:pt x="3040" y="1642"/>
                      <a:pt x="3132" y="1581"/>
                    </a:cubicBezTo>
                    <a:cubicBezTo>
                      <a:pt x="3314" y="1338"/>
                      <a:pt x="3527" y="1156"/>
                      <a:pt x="3739" y="943"/>
                    </a:cubicBezTo>
                    <a:cubicBezTo>
                      <a:pt x="3800" y="882"/>
                      <a:pt x="3891" y="791"/>
                      <a:pt x="3952" y="730"/>
                    </a:cubicBezTo>
                    <a:cubicBezTo>
                      <a:pt x="4104" y="578"/>
                      <a:pt x="4226" y="426"/>
                      <a:pt x="4378" y="305"/>
                    </a:cubicBezTo>
                    <a:cubicBezTo>
                      <a:pt x="4439" y="214"/>
                      <a:pt x="4499" y="153"/>
                      <a:pt x="4560" y="62"/>
                    </a:cubicBezTo>
                    <a:cubicBezTo>
                      <a:pt x="4560" y="62"/>
                      <a:pt x="4560" y="31"/>
                      <a:pt x="45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3507690" y="3123358"/>
                <a:ext cx="112377" cy="106770"/>
              </a:xfrm>
              <a:custGeom>
                <a:rect b="b" l="l" r="r" t="t"/>
                <a:pathLst>
                  <a:path extrusionOk="0" h="3466" w="3648">
                    <a:moveTo>
                      <a:pt x="3617" y="0"/>
                    </a:moveTo>
                    <a:cubicBezTo>
                      <a:pt x="3587" y="0"/>
                      <a:pt x="3587" y="0"/>
                      <a:pt x="3556" y="31"/>
                    </a:cubicBezTo>
                    <a:lnTo>
                      <a:pt x="3435" y="152"/>
                    </a:lnTo>
                    <a:lnTo>
                      <a:pt x="3040" y="517"/>
                    </a:lnTo>
                    <a:cubicBezTo>
                      <a:pt x="2949" y="578"/>
                      <a:pt x="2888" y="639"/>
                      <a:pt x="2827" y="730"/>
                    </a:cubicBezTo>
                    <a:cubicBezTo>
                      <a:pt x="2675" y="882"/>
                      <a:pt x="2523" y="1034"/>
                      <a:pt x="2371" y="1186"/>
                    </a:cubicBezTo>
                    <a:cubicBezTo>
                      <a:pt x="2341" y="1186"/>
                      <a:pt x="2310" y="1216"/>
                      <a:pt x="2310" y="1247"/>
                    </a:cubicBezTo>
                    <a:lnTo>
                      <a:pt x="1976" y="1551"/>
                    </a:lnTo>
                    <a:lnTo>
                      <a:pt x="1520" y="1976"/>
                    </a:lnTo>
                    <a:lnTo>
                      <a:pt x="1064" y="2402"/>
                    </a:lnTo>
                    <a:cubicBezTo>
                      <a:pt x="1003" y="2462"/>
                      <a:pt x="912" y="2523"/>
                      <a:pt x="851" y="2614"/>
                    </a:cubicBezTo>
                    <a:cubicBezTo>
                      <a:pt x="699" y="2736"/>
                      <a:pt x="547" y="2858"/>
                      <a:pt x="395" y="2949"/>
                    </a:cubicBezTo>
                    <a:cubicBezTo>
                      <a:pt x="365" y="2979"/>
                      <a:pt x="335" y="3010"/>
                      <a:pt x="304" y="3010"/>
                    </a:cubicBezTo>
                    <a:cubicBezTo>
                      <a:pt x="152" y="3010"/>
                      <a:pt x="0" y="3131"/>
                      <a:pt x="0" y="3283"/>
                    </a:cubicBezTo>
                    <a:cubicBezTo>
                      <a:pt x="0" y="3283"/>
                      <a:pt x="0" y="3314"/>
                      <a:pt x="31" y="3374"/>
                    </a:cubicBezTo>
                    <a:cubicBezTo>
                      <a:pt x="61" y="3405"/>
                      <a:pt x="91" y="3435"/>
                      <a:pt x="152" y="3465"/>
                    </a:cubicBezTo>
                    <a:lnTo>
                      <a:pt x="304" y="3465"/>
                    </a:lnTo>
                    <a:cubicBezTo>
                      <a:pt x="426" y="3435"/>
                      <a:pt x="547" y="3374"/>
                      <a:pt x="638" y="3283"/>
                    </a:cubicBezTo>
                    <a:cubicBezTo>
                      <a:pt x="730" y="3222"/>
                      <a:pt x="821" y="3162"/>
                      <a:pt x="882" y="3101"/>
                    </a:cubicBezTo>
                    <a:cubicBezTo>
                      <a:pt x="1034" y="2949"/>
                      <a:pt x="1155" y="2797"/>
                      <a:pt x="1307" y="2675"/>
                    </a:cubicBezTo>
                    <a:lnTo>
                      <a:pt x="1459" y="2523"/>
                    </a:lnTo>
                    <a:cubicBezTo>
                      <a:pt x="1611" y="2371"/>
                      <a:pt x="1763" y="2219"/>
                      <a:pt x="1885" y="2067"/>
                    </a:cubicBezTo>
                    <a:cubicBezTo>
                      <a:pt x="2037" y="1915"/>
                      <a:pt x="2158" y="1763"/>
                      <a:pt x="2280" y="1611"/>
                    </a:cubicBezTo>
                    <a:cubicBezTo>
                      <a:pt x="2371" y="1520"/>
                      <a:pt x="2432" y="1459"/>
                      <a:pt x="2523" y="1368"/>
                    </a:cubicBezTo>
                    <a:cubicBezTo>
                      <a:pt x="2675" y="1186"/>
                      <a:pt x="2827" y="1003"/>
                      <a:pt x="2979" y="851"/>
                    </a:cubicBezTo>
                    <a:cubicBezTo>
                      <a:pt x="3070" y="791"/>
                      <a:pt x="3131" y="730"/>
                      <a:pt x="3161" y="639"/>
                    </a:cubicBezTo>
                    <a:lnTo>
                      <a:pt x="3496" y="274"/>
                    </a:lnTo>
                    <a:cubicBezTo>
                      <a:pt x="3526" y="213"/>
                      <a:pt x="3587" y="152"/>
                      <a:pt x="3648" y="92"/>
                    </a:cubicBezTo>
                    <a:cubicBezTo>
                      <a:pt x="3648" y="61"/>
                      <a:pt x="3648" y="31"/>
                      <a:pt x="3648" y="31"/>
                    </a:cubicBezTo>
                    <a:cubicBezTo>
                      <a:pt x="3617" y="0"/>
                      <a:pt x="3617" y="0"/>
                      <a:pt x="36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1" name="Google Shape;331;p23"/>
          <p:cNvGrpSpPr/>
          <p:nvPr/>
        </p:nvGrpSpPr>
        <p:grpSpPr>
          <a:xfrm>
            <a:off x="609600" y="2417975"/>
            <a:ext cx="7924800" cy="521100"/>
            <a:chOff x="609600" y="2417975"/>
            <a:chExt cx="7924800" cy="521100"/>
          </a:xfrm>
        </p:grpSpPr>
        <p:sp>
          <p:nvSpPr>
            <p:cNvPr id="332" name="Google Shape;332;p23"/>
            <p:cNvSpPr/>
            <p:nvPr/>
          </p:nvSpPr>
          <p:spPr>
            <a:xfrm>
              <a:off x="609600" y="2417975"/>
              <a:ext cx="7924800" cy="521100"/>
            </a:xfrm>
            <a:prstGeom prst="rect">
              <a:avLst/>
            </a:pr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txBox="1"/>
            <p:nvPr/>
          </p:nvSpPr>
          <p:spPr>
            <a:xfrm>
              <a:off x="2295525" y="2494175"/>
              <a:ext cx="21621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solidFill>
                    <a:schemeClr val="lt1"/>
                  </a:solidFill>
                  <a:latin typeface="Baloo 2"/>
                  <a:ea typeface="Baloo 2"/>
                  <a:cs typeface="Baloo 2"/>
                  <a:sym typeface="Baloo 2"/>
                </a:rPr>
                <a:t>Saturn a gas giant made of hydrogen and helium</a:t>
              </a:r>
              <a:endParaRPr sz="1500">
                <a:solidFill>
                  <a:schemeClr val="lt1"/>
                </a:solidFill>
                <a:latin typeface="Baloo 2"/>
                <a:ea typeface="Baloo 2"/>
                <a:cs typeface="Baloo 2"/>
                <a:sym typeface="Baloo 2"/>
              </a:endParaRPr>
            </a:p>
          </p:txBody>
        </p:sp>
        <p:grpSp>
          <p:nvGrpSpPr>
            <p:cNvPr id="334" name="Google Shape;334;p23"/>
            <p:cNvGrpSpPr/>
            <p:nvPr/>
          </p:nvGrpSpPr>
          <p:grpSpPr>
            <a:xfrm>
              <a:off x="839135" y="2494168"/>
              <a:ext cx="365318" cy="368715"/>
              <a:chOff x="4414649" y="4530784"/>
              <a:chExt cx="435836" cy="439837"/>
            </a:xfrm>
          </p:grpSpPr>
          <p:sp>
            <p:nvSpPr>
              <p:cNvPr id="335" name="Google Shape;335;p23"/>
              <p:cNvSpPr/>
              <p:nvPr/>
            </p:nvSpPr>
            <p:spPr>
              <a:xfrm>
                <a:off x="4471181" y="4583377"/>
                <a:ext cx="187636" cy="171256"/>
              </a:xfrm>
              <a:custGeom>
                <a:rect b="b" l="l" r="r" t="t"/>
                <a:pathLst>
                  <a:path extrusionOk="0" h="4116" w="4514">
                    <a:moveTo>
                      <a:pt x="2282" y="135"/>
                    </a:moveTo>
                    <a:cubicBezTo>
                      <a:pt x="2509" y="135"/>
                      <a:pt x="2740" y="176"/>
                      <a:pt x="2964" y="264"/>
                    </a:cubicBezTo>
                    <a:cubicBezTo>
                      <a:pt x="3720" y="559"/>
                      <a:pt x="4109" y="1344"/>
                      <a:pt x="4151" y="2108"/>
                    </a:cubicBezTo>
                    <a:cubicBezTo>
                      <a:pt x="4094" y="3172"/>
                      <a:pt x="3343" y="4003"/>
                      <a:pt x="2352" y="4003"/>
                    </a:cubicBezTo>
                    <a:cubicBezTo>
                      <a:pt x="2120" y="4003"/>
                      <a:pt x="1875" y="3958"/>
                      <a:pt x="1623" y="3859"/>
                    </a:cubicBezTo>
                    <a:cubicBezTo>
                      <a:pt x="865" y="3562"/>
                      <a:pt x="478" y="2778"/>
                      <a:pt x="437" y="2012"/>
                    </a:cubicBezTo>
                    <a:cubicBezTo>
                      <a:pt x="378" y="919"/>
                      <a:pt x="1292" y="135"/>
                      <a:pt x="2282" y="135"/>
                    </a:cubicBezTo>
                    <a:close/>
                    <a:moveTo>
                      <a:pt x="2382" y="1"/>
                    </a:moveTo>
                    <a:cubicBezTo>
                      <a:pt x="1280" y="1"/>
                      <a:pt x="148" y="728"/>
                      <a:pt x="73" y="2108"/>
                    </a:cubicBezTo>
                    <a:cubicBezTo>
                      <a:pt x="0" y="3466"/>
                      <a:pt x="1013" y="4115"/>
                      <a:pt x="2090" y="4115"/>
                    </a:cubicBezTo>
                    <a:cubicBezTo>
                      <a:pt x="3227" y="4115"/>
                      <a:pt x="4435" y="3392"/>
                      <a:pt x="4513" y="2019"/>
                    </a:cubicBezTo>
                    <a:lnTo>
                      <a:pt x="4513" y="2019"/>
                    </a:lnTo>
                    <a:cubicBezTo>
                      <a:pt x="4513" y="2016"/>
                      <a:pt x="4514" y="2014"/>
                      <a:pt x="4513" y="2012"/>
                    </a:cubicBezTo>
                    <a:lnTo>
                      <a:pt x="4513" y="2012"/>
                    </a:lnTo>
                    <a:cubicBezTo>
                      <a:pt x="4513" y="2012"/>
                      <a:pt x="4513" y="2012"/>
                      <a:pt x="4513" y="2012"/>
                    </a:cubicBezTo>
                    <a:cubicBezTo>
                      <a:pt x="4513" y="2011"/>
                      <a:pt x="4513" y="2011"/>
                      <a:pt x="4513" y="2010"/>
                    </a:cubicBezTo>
                    <a:lnTo>
                      <a:pt x="4513" y="2010"/>
                    </a:lnTo>
                    <a:cubicBezTo>
                      <a:pt x="4439" y="650"/>
                      <a:pt x="3424" y="1"/>
                      <a:pt x="2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4414649" y="4530784"/>
                <a:ext cx="288229" cy="275067"/>
              </a:xfrm>
              <a:custGeom>
                <a:rect b="b" l="l" r="r" t="t"/>
                <a:pathLst>
                  <a:path extrusionOk="0" h="6611" w="6934">
                    <a:moveTo>
                      <a:pt x="3560" y="125"/>
                    </a:moveTo>
                    <a:cubicBezTo>
                      <a:pt x="3689" y="125"/>
                      <a:pt x="3819" y="133"/>
                      <a:pt x="3949" y="150"/>
                    </a:cubicBezTo>
                    <a:cubicBezTo>
                      <a:pt x="5516" y="351"/>
                      <a:pt x="6508" y="1835"/>
                      <a:pt x="6570" y="3313"/>
                    </a:cubicBezTo>
                    <a:cubicBezTo>
                      <a:pt x="6570" y="3314"/>
                      <a:pt x="6570" y="3315"/>
                      <a:pt x="6570" y="3316"/>
                    </a:cubicBezTo>
                    <a:lnTo>
                      <a:pt x="6570" y="3316"/>
                    </a:lnTo>
                    <a:cubicBezTo>
                      <a:pt x="6484" y="5042"/>
                      <a:pt x="5236" y="6407"/>
                      <a:pt x="3504" y="6407"/>
                    </a:cubicBezTo>
                    <a:cubicBezTo>
                      <a:pt x="3361" y="6407"/>
                      <a:pt x="3215" y="6398"/>
                      <a:pt x="3066" y="6378"/>
                    </a:cubicBezTo>
                    <a:cubicBezTo>
                      <a:pt x="1609" y="6191"/>
                      <a:pt x="632" y="4869"/>
                      <a:pt x="457" y="3497"/>
                    </a:cubicBezTo>
                    <a:cubicBezTo>
                      <a:pt x="221" y="1646"/>
                      <a:pt x="1798" y="125"/>
                      <a:pt x="3560" y="125"/>
                    </a:cubicBezTo>
                    <a:close/>
                    <a:moveTo>
                      <a:pt x="3572" y="1"/>
                    </a:moveTo>
                    <a:cubicBezTo>
                      <a:pt x="1884" y="1"/>
                      <a:pt x="175" y="1114"/>
                      <a:pt x="83" y="3288"/>
                    </a:cubicBezTo>
                    <a:cubicBezTo>
                      <a:pt x="0" y="5239"/>
                      <a:pt x="1750" y="6610"/>
                      <a:pt x="3562" y="6610"/>
                    </a:cubicBezTo>
                    <a:cubicBezTo>
                      <a:pt x="3613" y="6610"/>
                      <a:pt x="3664" y="6609"/>
                      <a:pt x="3715" y="6607"/>
                    </a:cubicBezTo>
                    <a:cubicBezTo>
                      <a:pt x="5518" y="6530"/>
                      <a:pt x="6858" y="4978"/>
                      <a:pt x="6932" y="3241"/>
                    </a:cubicBezTo>
                    <a:cubicBezTo>
                      <a:pt x="6932" y="3238"/>
                      <a:pt x="6932" y="3235"/>
                      <a:pt x="6932" y="3233"/>
                    </a:cubicBezTo>
                    <a:lnTo>
                      <a:pt x="6932" y="3233"/>
                    </a:lnTo>
                    <a:cubicBezTo>
                      <a:pt x="6933" y="3227"/>
                      <a:pt x="6934" y="3221"/>
                      <a:pt x="6933" y="3215"/>
                    </a:cubicBezTo>
                    <a:cubicBezTo>
                      <a:pt x="6842" y="1056"/>
                      <a:pt x="5217" y="1"/>
                      <a:pt x="35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4614714" y="4729339"/>
                <a:ext cx="235771" cy="241282"/>
              </a:xfrm>
              <a:custGeom>
                <a:rect b="b" l="l" r="r" t="t"/>
                <a:pathLst>
                  <a:path extrusionOk="0" h="5799" w="5672">
                    <a:moveTo>
                      <a:pt x="1553" y="0"/>
                    </a:moveTo>
                    <a:cubicBezTo>
                      <a:pt x="1423" y="0"/>
                      <a:pt x="1258" y="99"/>
                      <a:pt x="1336" y="198"/>
                    </a:cubicBezTo>
                    <a:cubicBezTo>
                      <a:pt x="2473" y="1637"/>
                      <a:pt x="3733" y="3057"/>
                      <a:pt x="4701" y="4618"/>
                    </a:cubicBezTo>
                    <a:cubicBezTo>
                      <a:pt x="4933" y="4995"/>
                      <a:pt x="4104" y="5565"/>
                      <a:pt x="3753" y="5565"/>
                    </a:cubicBezTo>
                    <a:cubicBezTo>
                      <a:pt x="3710" y="5565"/>
                      <a:pt x="3674" y="5556"/>
                      <a:pt x="3648" y="5538"/>
                    </a:cubicBezTo>
                    <a:cubicBezTo>
                      <a:pt x="3442" y="5386"/>
                      <a:pt x="3271" y="5168"/>
                      <a:pt x="3105" y="4977"/>
                    </a:cubicBezTo>
                    <a:cubicBezTo>
                      <a:pt x="2670" y="4481"/>
                      <a:pt x="2279" y="3945"/>
                      <a:pt x="1889" y="3412"/>
                    </a:cubicBezTo>
                    <a:cubicBezTo>
                      <a:pt x="1378" y="2713"/>
                      <a:pt x="883" y="2003"/>
                      <a:pt x="403" y="1281"/>
                    </a:cubicBezTo>
                    <a:cubicBezTo>
                      <a:pt x="380" y="1247"/>
                      <a:pt x="337" y="1232"/>
                      <a:pt x="288" y="1232"/>
                    </a:cubicBezTo>
                    <a:cubicBezTo>
                      <a:pt x="162" y="1232"/>
                      <a:pt x="0" y="1329"/>
                      <a:pt x="70" y="1434"/>
                    </a:cubicBezTo>
                    <a:cubicBezTo>
                      <a:pt x="742" y="2444"/>
                      <a:pt x="1442" y="3437"/>
                      <a:pt x="2181" y="4400"/>
                    </a:cubicBezTo>
                    <a:cubicBezTo>
                      <a:pt x="2682" y="5054"/>
                      <a:pt x="3115" y="5798"/>
                      <a:pt x="3771" y="5798"/>
                    </a:cubicBezTo>
                    <a:cubicBezTo>
                      <a:pt x="3987" y="5798"/>
                      <a:pt x="4227" y="5718"/>
                      <a:pt x="4501" y="5527"/>
                    </a:cubicBezTo>
                    <a:cubicBezTo>
                      <a:pt x="5672" y="4714"/>
                      <a:pt x="4628" y="3872"/>
                      <a:pt x="4030" y="3081"/>
                    </a:cubicBezTo>
                    <a:cubicBezTo>
                      <a:pt x="3255" y="2059"/>
                      <a:pt x="2464" y="1051"/>
                      <a:pt x="1669" y="45"/>
                    </a:cubicBezTo>
                    <a:cubicBezTo>
                      <a:pt x="1644" y="13"/>
                      <a:pt x="1601" y="0"/>
                      <a:pt x="155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8" name="Google Shape;338;p23"/>
          <p:cNvGrpSpPr/>
          <p:nvPr/>
        </p:nvGrpSpPr>
        <p:grpSpPr>
          <a:xfrm>
            <a:off x="609600" y="3194950"/>
            <a:ext cx="7924800" cy="521100"/>
            <a:chOff x="609600" y="3194950"/>
            <a:chExt cx="7924800" cy="521100"/>
          </a:xfrm>
        </p:grpSpPr>
        <p:sp>
          <p:nvSpPr>
            <p:cNvPr id="339" name="Google Shape;339;p23"/>
            <p:cNvSpPr/>
            <p:nvPr/>
          </p:nvSpPr>
          <p:spPr>
            <a:xfrm>
              <a:off x="609600" y="3194950"/>
              <a:ext cx="7924800" cy="521100"/>
            </a:xfrm>
            <a:prstGeom prst="rect">
              <a:avLst/>
            </a:pr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txBox="1"/>
            <p:nvPr/>
          </p:nvSpPr>
          <p:spPr>
            <a:xfrm>
              <a:off x="4496275" y="3226900"/>
              <a:ext cx="17418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solidFill>
                    <a:schemeClr val="lt1"/>
                  </a:solidFill>
                  <a:latin typeface="Baloo 2"/>
                  <a:ea typeface="Baloo 2"/>
                  <a:cs typeface="Baloo 2"/>
                  <a:sym typeface="Baloo 2"/>
                </a:rPr>
                <a:t>Despite being red, Mars is a cold place</a:t>
              </a:r>
              <a:endParaRPr>
                <a:solidFill>
                  <a:schemeClr val="lt1"/>
                </a:solidFill>
                <a:latin typeface="Baloo 2"/>
                <a:ea typeface="Baloo 2"/>
                <a:cs typeface="Baloo 2"/>
                <a:sym typeface="Baloo 2"/>
              </a:endParaRPr>
            </a:p>
          </p:txBody>
        </p:sp>
        <p:grpSp>
          <p:nvGrpSpPr>
            <p:cNvPr id="341" name="Google Shape;341;p23"/>
            <p:cNvGrpSpPr/>
            <p:nvPr/>
          </p:nvGrpSpPr>
          <p:grpSpPr>
            <a:xfrm>
              <a:off x="873971" y="3284954"/>
              <a:ext cx="295646" cy="341092"/>
              <a:chOff x="914899" y="4055410"/>
              <a:chExt cx="591173" cy="682321"/>
            </a:xfrm>
          </p:grpSpPr>
          <p:sp>
            <p:nvSpPr>
              <p:cNvPr id="342" name="Google Shape;342;p23"/>
              <p:cNvSpPr/>
              <p:nvPr/>
            </p:nvSpPr>
            <p:spPr>
              <a:xfrm>
                <a:off x="914899" y="4055410"/>
                <a:ext cx="591173" cy="682321"/>
              </a:xfrm>
              <a:custGeom>
                <a:rect b="b" l="l" r="r" t="t"/>
                <a:pathLst>
                  <a:path extrusionOk="0" h="16399" w="14222">
                    <a:moveTo>
                      <a:pt x="12570" y="260"/>
                    </a:moveTo>
                    <a:cubicBezTo>
                      <a:pt x="12810" y="260"/>
                      <a:pt x="13050" y="267"/>
                      <a:pt x="13285" y="299"/>
                    </a:cubicBezTo>
                    <a:cubicBezTo>
                      <a:pt x="13420" y="317"/>
                      <a:pt x="13370" y="982"/>
                      <a:pt x="13373" y="1112"/>
                    </a:cubicBezTo>
                    <a:cubicBezTo>
                      <a:pt x="13443" y="4523"/>
                      <a:pt x="13373" y="7934"/>
                      <a:pt x="13496" y="11346"/>
                    </a:cubicBezTo>
                    <a:cubicBezTo>
                      <a:pt x="13546" y="12724"/>
                      <a:pt x="13579" y="14137"/>
                      <a:pt x="13852" y="15494"/>
                    </a:cubicBezTo>
                    <a:cubicBezTo>
                      <a:pt x="13858" y="15527"/>
                      <a:pt x="13874" y="15549"/>
                      <a:pt x="13893" y="15564"/>
                    </a:cubicBezTo>
                    <a:lnTo>
                      <a:pt x="13893" y="15564"/>
                    </a:lnTo>
                    <a:cubicBezTo>
                      <a:pt x="13777" y="15570"/>
                      <a:pt x="13661" y="15577"/>
                      <a:pt x="13543" y="15583"/>
                    </a:cubicBezTo>
                    <a:cubicBezTo>
                      <a:pt x="12976" y="15617"/>
                      <a:pt x="12410" y="15649"/>
                      <a:pt x="11842" y="15680"/>
                    </a:cubicBezTo>
                    <a:cubicBezTo>
                      <a:pt x="9159" y="15833"/>
                      <a:pt x="6474" y="15983"/>
                      <a:pt x="3787" y="16115"/>
                    </a:cubicBezTo>
                    <a:cubicBezTo>
                      <a:pt x="3141" y="16146"/>
                      <a:pt x="2483" y="16206"/>
                      <a:pt x="1832" y="16206"/>
                    </a:cubicBezTo>
                    <a:cubicBezTo>
                      <a:pt x="1716" y="16206"/>
                      <a:pt x="1600" y="16204"/>
                      <a:pt x="1484" y="16200"/>
                    </a:cubicBezTo>
                    <a:cubicBezTo>
                      <a:pt x="1381" y="16195"/>
                      <a:pt x="1216" y="14681"/>
                      <a:pt x="1193" y="14489"/>
                    </a:cubicBezTo>
                    <a:cubicBezTo>
                      <a:pt x="880" y="11879"/>
                      <a:pt x="736" y="9243"/>
                      <a:pt x="609" y="6618"/>
                    </a:cubicBezTo>
                    <a:cubicBezTo>
                      <a:pt x="545" y="5304"/>
                      <a:pt x="497" y="3988"/>
                      <a:pt x="489" y="2672"/>
                    </a:cubicBezTo>
                    <a:cubicBezTo>
                      <a:pt x="486" y="2331"/>
                      <a:pt x="332" y="1237"/>
                      <a:pt x="552" y="866"/>
                    </a:cubicBezTo>
                    <a:lnTo>
                      <a:pt x="552" y="866"/>
                    </a:lnTo>
                    <a:cubicBezTo>
                      <a:pt x="2907" y="705"/>
                      <a:pt x="5262" y="562"/>
                      <a:pt x="7619" y="438"/>
                    </a:cubicBezTo>
                    <a:cubicBezTo>
                      <a:pt x="9148" y="358"/>
                      <a:pt x="10679" y="278"/>
                      <a:pt x="12212" y="263"/>
                    </a:cubicBezTo>
                    <a:cubicBezTo>
                      <a:pt x="12330" y="262"/>
                      <a:pt x="12450" y="260"/>
                      <a:pt x="12570" y="260"/>
                    </a:cubicBezTo>
                    <a:close/>
                    <a:moveTo>
                      <a:pt x="12782" y="0"/>
                    </a:moveTo>
                    <a:cubicBezTo>
                      <a:pt x="12355" y="0"/>
                      <a:pt x="11893" y="68"/>
                      <a:pt x="11580" y="75"/>
                    </a:cubicBezTo>
                    <a:cubicBezTo>
                      <a:pt x="10061" y="110"/>
                      <a:pt x="8544" y="190"/>
                      <a:pt x="7027" y="272"/>
                    </a:cubicBezTo>
                    <a:cubicBezTo>
                      <a:pt x="4846" y="390"/>
                      <a:pt x="2665" y="523"/>
                      <a:pt x="486" y="673"/>
                    </a:cubicBezTo>
                    <a:cubicBezTo>
                      <a:pt x="448" y="676"/>
                      <a:pt x="414" y="689"/>
                      <a:pt x="388" y="707"/>
                    </a:cubicBezTo>
                    <a:lnTo>
                      <a:pt x="388" y="707"/>
                    </a:lnTo>
                    <a:cubicBezTo>
                      <a:pt x="371" y="715"/>
                      <a:pt x="356" y="725"/>
                      <a:pt x="345" y="737"/>
                    </a:cubicBezTo>
                    <a:cubicBezTo>
                      <a:pt x="0" y="1103"/>
                      <a:pt x="183" y="2260"/>
                      <a:pt x="185" y="2702"/>
                    </a:cubicBezTo>
                    <a:cubicBezTo>
                      <a:pt x="189" y="4173"/>
                      <a:pt x="254" y="5643"/>
                      <a:pt x="327" y="7112"/>
                    </a:cubicBezTo>
                    <a:cubicBezTo>
                      <a:pt x="469" y="9991"/>
                      <a:pt x="538" y="12971"/>
                      <a:pt x="1071" y="15812"/>
                    </a:cubicBezTo>
                    <a:cubicBezTo>
                      <a:pt x="1166" y="16318"/>
                      <a:pt x="1248" y="16399"/>
                      <a:pt x="1670" y="16399"/>
                    </a:cubicBezTo>
                    <a:cubicBezTo>
                      <a:pt x="1711" y="16399"/>
                      <a:pt x="1756" y="16398"/>
                      <a:pt x="1804" y="16397"/>
                    </a:cubicBezTo>
                    <a:cubicBezTo>
                      <a:pt x="3077" y="16363"/>
                      <a:pt x="4351" y="16286"/>
                      <a:pt x="5621" y="16219"/>
                    </a:cubicBezTo>
                    <a:cubicBezTo>
                      <a:pt x="8388" y="16076"/>
                      <a:pt x="11155" y="15923"/>
                      <a:pt x="13920" y="15759"/>
                    </a:cubicBezTo>
                    <a:lnTo>
                      <a:pt x="14034" y="15753"/>
                    </a:lnTo>
                    <a:cubicBezTo>
                      <a:pt x="14097" y="15750"/>
                      <a:pt x="14221" y="15697"/>
                      <a:pt x="14200" y="15614"/>
                    </a:cubicBezTo>
                    <a:cubicBezTo>
                      <a:pt x="13893" y="14364"/>
                      <a:pt x="13874" y="13027"/>
                      <a:pt x="13818" y="11749"/>
                    </a:cubicBezTo>
                    <a:cubicBezTo>
                      <a:pt x="13741" y="9986"/>
                      <a:pt x="13722" y="8219"/>
                      <a:pt x="13708" y="6453"/>
                    </a:cubicBezTo>
                    <a:cubicBezTo>
                      <a:pt x="13696" y="4930"/>
                      <a:pt x="13699" y="3405"/>
                      <a:pt x="13688" y="1882"/>
                    </a:cubicBezTo>
                    <a:cubicBezTo>
                      <a:pt x="13687" y="1636"/>
                      <a:pt x="13846" y="296"/>
                      <a:pt x="13566" y="143"/>
                    </a:cubicBezTo>
                    <a:cubicBezTo>
                      <a:pt x="13363" y="33"/>
                      <a:pt x="13081" y="0"/>
                      <a:pt x="12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
              <p:cNvSpPr/>
              <p:nvPr/>
            </p:nvSpPr>
            <p:spPr>
              <a:xfrm>
                <a:off x="984068" y="4173952"/>
                <a:ext cx="97850" cy="93076"/>
              </a:xfrm>
              <a:custGeom>
                <a:rect b="b" l="l" r="r" t="t"/>
                <a:pathLst>
                  <a:path extrusionOk="0" h="2237" w="2354">
                    <a:moveTo>
                      <a:pt x="2051" y="183"/>
                    </a:moveTo>
                    <a:lnTo>
                      <a:pt x="2051" y="2051"/>
                    </a:lnTo>
                    <a:lnTo>
                      <a:pt x="303" y="2051"/>
                    </a:lnTo>
                    <a:lnTo>
                      <a:pt x="303" y="183"/>
                    </a:lnTo>
                    <a:close/>
                    <a:moveTo>
                      <a:pt x="209" y="0"/>
                    </a:moveTo>
                    <a:cubicBezTo>
                      <a:pt x="153" y="0"/>
                      <a:pt x="0" y="27"/>
                      <a:pt x="0" y="108"/>
                    </a:cubicBezTo>
                    <a:lnTo>
                      <a:pt x="0" y="2158"/>
                    </a:lnTo>
                    <a:cubicBezTo>
                      <a:pt x="0" y="2211"/>
                      <a:pt x="46" y="2234"/>
                      <a:pt x="96" y="2234"/>
                    </a:cubicBezTo>
                    <a:lnTo>
                      <a:pt x="2129" y="2234"/>
                    </a:lnTo>
                    <a:cubicBezTo>
                      <a:pt x="2139" y="2236"/>
                      <a:pt x="2150" y="2236"/>
                      <a:pt x="2161" y="2236"/>
                    </a:cubicBezTo>
                    <a:cubicBezTo>
                      <a:pt x="2247" y="2236"/>
                      <a:pt x="2354" y="2189"/>
                      <a:pt x="2354" y="2125"/>
                    </a:cubicBezTo>
                    <a:lnTo>
                      <a:pt x="2354" y="74"/>
                    </a:lnTo>
                    <a:cubicBezTo>
                      <a:pt x="2354" y="21"/>
                      <a:pt x="2308" y="0"/>
                      <a:pt x="22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p:nvPr/>
            </p:nvSpPr>
            <p:spPr>
              <a:xfrm>
                <a:off x="1130552" y="4215435"/>
                <a:ext cx="267570" cy="8779"/>
              </a:xfrm>
              <a:custGeom>
                <a:rect b="b" l="l" r="r" t="t"/>
                <a:pathLst>
                  <a:path extrusionOk="0" h="211" w="6437">
                    <a:moveTo>
                      <a:pt x="4074" y="0"/>
                    </a:moveTo>
                    <a:cubicBezTo>
                      <a:pt x="2822" y="0"/>
                      <a:pt x="1569" y="22"/>
                      <a:pt x="318" y="28"/>
                    </a:cubicBezTo>
                    <a:cubicBezTo>
                      <a:pt x="199" y="28"/>
                      <a:pt x="0" y="210"/>
                      <a:pt x="201" y="210"/>
                    </a:cubicBezTo>
                    <a:cubicBezTo>
                      <a:pt x="201" y="210"/>
                      <a:pt x="202" y="210"/>
                      <a:pt x="203" y="210"/>
                    </a:cubicBezTo>
                    <a:cubicBezTo>
                      <a:pt x="1454" y="203"/>
                      <a:pt x="2707" y="182"/>
                      <a:pt x="3959" y="182"/>
                    </a:cubicBezTo>
                    <a:cubicBezTo>
                      <a:pt x="4680" y="182"/>
                      <a:pt x="5400" y="189"/>
                      <a:pt x="6120" y="210"/>
                    </a:cubicBezTo>
                    <a:cubicBezTo>
                      <a:pt x="6121" y="210"/>
                      <a:pt x="6123" y="210"/>
                      <a:pt x="6124" y="210"/>
                    </a:cubicBezTo>
                    <a:cubicBezTo>
                      <a:pt x="6246" y="210"/>
                      <a:pt x="6437" y="34"/>
                      <a:pt x="6235" y="28"/>
                    </a:cubicBezTo>
                    <a:cubicBezTo>
                      <a:pt x="5515" y="7"/>
                      <a:pt x="4795" y="0"/>
                      <a:pt x="40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p:nvPr/>
            </p:nvSpPr>
            <p:spPr>
              <a:xfrm>
                <a:off x="991883" y="4346127"/>
                <a:ext cx="102048" cy="95156"/>
              </a:xfrm>
              <a:custGeom>
                <a:rect b="b" l="l" r="r" t="t"/>
                <a:pathLst>
                  <a:path extrusionOk="0" h="2287" w="2455">
                    <a:moveTo>
                      <a:pt x="2052" y="143"/>
                    </a:moveTo>
                    <a:lnTo>
                      <a:pt x="2052" y="143"/>
                    </a:lnTo>
                    <a:cubicBezTo>
                      <a:pt x="2053" y="151"/>
                      <a:pt x="2054" y="164"/>
                      <a:pt x="2055" y="181"/>
                    </a:cubicBezTo>
                    <a:cubicBezTo>
                      <a:pt x="2060" y="264"/>
                      <a:pt x="2063" y="348"/>
                      <a:pt x="2067" y="431"/>
                    </a:cubicBezTo>
                    <a:cubicBezTo>
                      <a:pt x="2078" y="666"/>
                      <a:pt x="2090" y="899"/>
                      <a:pt x="2100" y="1134"/>
                    </a:cubicBezTo>
                    <a:lnTo>
                      <a:pt x="2146" y="2059"/>
                    </a:lnTo>
                    <a:lnTo>
                      <a:pt x="2146" y="2059"/>
                    </a:lnTo>
                    <a:lnTo>
                      <a:pt x="403" y="2144"/>
                    </a:lnTo>
                    <a:lnTo>
                      <a:pt x="403" y="2144"/>
                    </a:lnTo>
                    <a:cubicBezTo>
                      <a:pt x="402" y="2136"/>
                      <a:pt x="401" y="2123"/>
                      <a:pt x="400" y="2106"/>
                    </a:cubicBezTo>
                    <a:cubicBezTo>
                      <a:pt x="397" y="2023"/>
                      <a:pt x="392" y="1939"/>
                      <a:pt x="388" y="1856"/>
                    </a:cubicBezTo>
                    <a:cubicBezTo>
                      <a:pt x="377" y="1621"/>
                      <a:pt x="365" y="1387"/>
                      <a:pt x="354" y="1152"/>
                    </a:cubicBezTo>
                    <a:lnTo>
                      <a:pt x="309" y="227"/>
                    </a:lnTo>
                    <a:lnTo>
                      <a:pt x="309" y="227"/>
                    </a:lnTo>
                    <a:lnTo>
                      <a:pt x="2052" y="143"/>
                    </a:lnTo>
                    <a:close/>
                    <a:moveTo>
                      <a:pt x="327" y="2148"/>
                    </a:moveTo>
                    <a:lnTo>
                      <a:pt x="321" y="2148"/>
                    </a:lnTo>
                    <a:cubicBezTo>
                      <a:pt x="323" y="2148"/>
                      <a:pt x="325" y="2148"/>
                      <a:pt x="327" y="2148"/>
                    </a:cubicBezTo>
                    <a:close/>
                    <a:moveTo>
                      <a:pt x="2282" y="0"/>
                    </a:moveTo>
                    <a:cubicBezTo>
                      <a:pt x="2275" y="0"/>
                      <a:pt x="2269" y="1"/>
                      <a:pt x="2266" y="1"/>
                    </a:cubicBezTo>
                    <a:lnTo>
                      <a:pt x="218" y="99"/>
                    </a:lnTo>
                    <a:cubicBezTo>
                      <a:pt x="165" y="102"/>
                      <a:pt x="0" y="131"/>
                      <a:pt x="3" y="210"/>
                    </a:cubicBezTo>
                    <a:cubicBezTo>
                      <a:pt x="36" y="891"/>
                      <a:pt x="70" y="1574"/>
                      <a:pt x="103" y="2257"/>
                    </a:cubicBezTo>
                    <a:cubicBezTo>
                      <a:pt x="104" y="2285"/>
                      <a:pt x="162" y="2286"/>
                      <a:pt x="185" y="2286"/>
                    </a:cubicBezTo>
                    <a:cubicBezTo>
                      <a:pt x="187" y="2286"/>
                      <a:pt x="189" y="2286"/>
                      <a:pt x="191" y="2286"/>
                    </a:cubicBezTo>
                    <a:lnTo>
                      <a:pt x="2198" y="2188"/>
                    </a:lnTo>
                    <a:lnTo>
                      <a:pt x="2198" y="2188"/>
                    </a:lnTo>
                    <a:cubicBezTo>
                      <a:pt x="2205" y="2189"/>
                      <a:pt x="2213" y="2189"/>
                      <a:pt x="2222" y="2189"/>
                    </a:cubicBezTo>
                    <a:cubicBezTo>
                      <a:pt x="2312" y="2189"/>
                      <a:pt x="2455" y="2143"/>
                      <a:pt x="2452" y="2077"/>
                    </a:cubicBezTo>
                    <a:lnTo>
                      <a:pt x="2353" y="30"/>
                    </a:lnTo>
                    <a:cubicBezTo>
                      <a:pt x="2352" y="5"/>
                      <a:pt x="2309" y="0"/>
                      <a:pt x="2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1142275" y="4371674"/>
                <a:ext cx="263538" cy="21802"/>
              </a:xfrm>
              <a:custGeom>
                <a:rect b="b" l="l" r="r" t="t"/>
                <a:pathLst>
                  <a:path extrusionOk="0" h="524" w="6340">
                    <a:moveTo>
                      <a:pt x="6142" y="0"/>
                    </a:moveTo>
                    <a:cubicBezTo>
                      <a:pt x="6140" y="0"/>
                      <a:pt x="6138" y="0"/>
                      <a:pt x="6136" y="0"/>
                    </a:cubicBezTo>
                    <a:cubicBezTo>
                      <a:pt x="4166" y="37"/>
                      <a:pt x="2193" y="179"/>
                      <a:pt x="226" y="285"/>
                    </a:cubicBezTo>
                    <a:cubicBezTo>
                      <a:pt x="52" y="294"/>
                      <a:pt x="1" y="523"/>
                      <a:pt x="190" y="523"/>
                    </a:cubicBezTo>
                    <a:cubicBezTo>
                      <a:pt x="194" y="523"/>
                      <a:pt x="198" y="523"/>
                      <a:pt x="203" y="523"/>
                    </a:cubicBezTo>
                    <a:cubicBezTo>
                      <a:pt x="2170" y="415"/>
                      <a:pt x="4143" y="273"/>
                      <a:pt x="6113" y="236"/>
                    </a:cubicBezTo>
                    <a:cubicBezTo>
                      <a:pt x="6289" y="233"/>
                      <a:pt x="6339" y="0"/>
                      <a:pt x="6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1026633" y="4523170"/>
                <a:ext cx="102048" cy="94865"/>
              </a:xfrm>
              <a:custGeom>
                <a:rect b="b" l="l" r="r" t="t"/>
                <a:pathLst>
                  <a:path extrusionOk="0" h="2280" w="2455">
                    <a:moveTo>
                      <a:pt x="2051" y="137"/>
                    </a:moveTo>
                    <a:cubicBezTo>
                      <a:pt x="2052" y="145"/>
                      <a:pt x="2054" y="158"/>
                      <a:pt x="2055" y="177"/>
                    </a:cubicBezTo>
                    <a:cubicBezTo>
                      <a:pt x="2058" y="260"/>
                      <a:pt x="2063" y="344"/>
                      <a:pt x="2066" y="427"/>
                    </a:cubicBezTo>
                    <a:lnTo>
                      <a:pt x="2100" y="1131"/>
                    </a:lnTo>
                    <a:cubicBezTo>
                      <a:pt x="2116" y="1440"/>
                      <a:pt x="2129" y="1750"/>
                      <a:pt x="2144" y="2059"/>
                    </a:cubicBezTo>
                    <a:lnTo>
                      <a:pt x="2144" y="2059"/>
                    </a:lnTo>
                    <a:lnTo>
                      <a:pt x="403" y="2143"/>
                    </a:lnTo>
                    <a:lnTo>
                      <a:pt x="403" y="2143"/>
                    </a:lnTo>
                    <a:cubicBezTo>
                      <a:pt x="402" y="2135"/>
                      <a:pt x="401" y="2122"/>
                      <a:pt x="400" y="2103"/>
                    </a:cubicBezTo>
                    <a:cubicBezTo>
                      <a:pt x="397" y="2020"/>
                      <a:pt x="392" y="1937"/>
                      <a:pt x="388" y="1853"/>
                    </a:cubicBezTo>
                    <a:cubicBezTo>
                      <a:pt x="377" y="1619"/>
                      <a:pt x="365" y="1384"/>
                      <a:pt x="354" y="1149"/>
                    </a:cubicBezTo>
                    <a:lnTo>
                      <a:pt x="309" y="221"/>
                    </a:lnTo>
                    <a:lnTo>
                      <a:pt x="309" y="221"/>
                    </a:lnTo>
                    <a:lnTo>
                      <a:pt x="2051" y="137"/>
                    </a:lnTo>
                    <a:close/>
                    <a:moveTo>
                      <a:pt x="2288" y="0"/>
                    </a:moveTo>
                    <a:cubicBezTo>
                      <a:pt x="2279" y="0"/>
                      <a:pt x="2271" y="1"/>
                      <a:pt x="2267" y="1"/>
                    </a:cubicBezTo>
                    <a:lnTo>
                      <a:pt x="218" y="100"/>
                    </a:lnTo>
                    <a:cubicBezTo>
                      <a:pt x="168" y="103"/>
                      <a:pt x="0" y="131"/>
                      <a:pt x="3" y="206"/>
                    </a:cubicBezTo>
                    <a:lnTo>
                      <a:pt x="103" y="2255"/>
                    </a:lnTo>
                    <a:cubicBezTo>
                      <a:pt x="104" y="2276"/>
                      <a:pt x="145" y="2279"/>
                      <a:pt x="171" y="2279"/>
                    </a:cubicBezTo>
                    <a:cubicBezTo>
                      <a:pt x="179" y="2279"/>
                      <a:pt x="186" y="2279"/>
                      <a:pt x="189" y="2279"/>
                    </a:cubicBezTo>
                    <a:cubicBezTo>
                      <a:pt x="863" y="2246"/>
                      <a:pt x="1537" y="2215"/>
                      <a:pt x="2209" y="2182"/>
                    </a:cubicBezTo>
                    <a:lnTo>
                      <a:pt x="2209" y="2182"/>
                    </a:lnTo>
                    <a:cubicBezTo>
                      <a:pt x="2212" y="2182"/>
                      <a:pt x="2215" y="2182"/>
                      <a:pt x="2218" y="2182"/>
                    </a:cubicBezTo>
                    <a:cubicBezTo>
                      <a:pt x="2308" y="2182"/>
                      <a:pt x="2455" y="2138"/>
                      <a:pt x="2452" y="2074"/>
                    </a:cubicBezTo>
                    <a:lnTo>
                      <a:pt x="2353" y="25"/>
                    </a:lnTo>
                    <a:cubicBezTo>
                      <a:pt x="2352" y="4"/>
                      <a:pt x="2314" y="0"/>
                      <a:pt x="2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a:off x="1176776" y="4549092"/>
                <a:ext cx="263870" cy="20679"/>
              </a:xfrm>
              <a:custGeom>
                <a:rect b="b" l="l" r="r" t="t"/>
                <a:pathLst>
                  <a:path extrusionOk="0" h="497" w="6348">
                    <a:moveTo>
                      <a:pt x="6150" y="1"/>
                    </a:moveTo>
                    <a:cubicBezTo>
                      <a:pt x="6148" y="1"/>
                      <a:pt x="6146" y="1"/>
                      <a:pt x="6143" y="1"/>
                    </a:cubicBezTo>
                    <a:cubicBezTo>
                      <a:pt x="4173" y="39"/>
                      <a:pt x="2202" y="179"/>
                      <a:pt x="234" y="285"/>
                    </a:cubicBezTo>
                    <a:cubicBezTo>
                      <a:pt x="72" y="294"/>
                      <a:pt x="0" y="496"/>
                      <a:pt x="189" y="496"/>
                    </a:cubicBezTo>
                    <a:cubicBezTo>
                      <a:pt x="194" y="496"/>
                      <a:pt x="199" y="496"/>
                      <a:pt x="204" y="496"/>
                    </a:cubicBezTo>
                    <a:cubicBezTo>
                      <a:pt x="2173" y="390"/>
                      <a:pt x="4144" y="248"/>
                      <a:pt x="6115" y="210"/>
                    </a:cubicBezTo>
                    <a:cubicBezTo>
                      <a:pt x="6279" y="207"/>
                      <a:pt x="6348" y="1"/>
                      <a:pt x="6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993712" y="4163425"/>
                <a:ext cx="137547" cy="82133"/>
              </a:xfrm>
              <a:custGeom>
                <a:rect b="b" l="l" r="r" t="t"/>
                <a:pathLst>
                  <a:path extrusionOk="0" h="1974" w="3309">
                    <a:moveTo>
                      <a:pt x="3142" y="0"/>
                    </a:moveTo>
                    <a:cubicBezTo>
                      <a:pt x="3119" y="0"/>
                      <a:pt x="3093" y="5"/>
                      <a:pt x="3064" y="14"/>
                    </a:cubicBezTo>
                    <a:cubicBezTo>
                      <a:pt x="2238" y="277"/>
                      <a:pt x="1189" y="755"/>
                      <a:pt x="733" y="1572"/>
                    </a:cubicBezTo>
                    <a:lnTo>
                      <a:pt x="733" y="1572"/>
                    </a:lnTo>
                    <a:lnTo>
                      <a:pt x="423" y="1280"/>
                    </a:lnTo>
                    <a:cubicBezTo>
                      <a:pt x="397" y="1256"/>
                      <a:pt x="358" y="1245"/>
                      <a:pt x="314" y="1245"/>
                    </a:cubicBezTo>
                    <a:cubicBezTo>
                      <a:pt x="177" y="1245"/>
                      <a:pt x="1" y="1348"/>
                      <a:pt x="89" y="1431"/>
                    </a:cubicBezTo>
                    <a:lnTo>
                      <a:pt x="89" y="1433"/>
                    </a:lnTo>
                    <a:lnTo>
                      <a:pt x="616" y="1928"/>
                    </a:lnTo>
                    <a:cubicBezTo>
                      <a:pt x="650" y="1959"/>
                      <a:pt x="695" y="1973"/>
                      <a:pt x="742" y="1973"/>
                    </a:cubicBezTo>
                    <a:cubicBezTo>
                      <a:pt x="836" y="1973"/>
                      <a:pt x="937" y="1918"/>
                      <a:pt x="966" y="1834"/>
                    </a:cubicBezTo>
                    <a:cubicBezTo>
                      <a:pt x="1240" y="1030"/>
                      <a:pt x="2329" y="486"/>
                      <a:pt x="3121" y="234"/>
                    </a:cubicBezTo>
                    <a:cubicBezTo>
                      <a:pt x="3309" y="173"/>
                      <a:pt x="3292" y="0"/>
                      <a:pt x="3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
              <p:cNvSpPr/>
              <p:nvPr/>
            </p:nvSpPr>
            <p:spPr>
              <a:xfrm>
                <a:off x="995208" y="4362729"/>
                <a:ext cx="106621" cy="93118"/>
              </a:xfrm>
              <a:custGeom>
                <a:rect b="b" l="l" r="r" t="t"/>
                <a:pathLst>
                  <a:path extrusionOk="0" h="2238" w="2565">
                    <a:moveTo>
                      <a:pt x="328" y="1"/>
                    </a:moveTo>
                    <a:cubicBezTo>
                      <a:pt x="208" y="1"/>
                      <a:pt x="0" y="104"/>
                      <a:pt x="49" y="141"/>
                    </a:cubicBezTo>
                    <a:cubicBezTo>
                      <a:pt x="817" y="738"/>
                      <a:pt x="1622" y="1402"/>
                      <a:pt x="2176" y="2207"/>
                    </a:cubicBezTo>
                    <a:cubicBezTo>
                      <a:pt x="2192" y="2229"/>
                      <a:pt x="2222" y="2238"/>
                      <a:pt x="2259" y="2238"/>
                    </a:cubicBezTo>
                    <a:cubicBezTo>
                      <a:pt x="2378" y="2238"/>
                      <a:pt x="2564" y="2146"/>
                      <a:pt x="2540" y="2110"/>
                    </a:cubicBezTo>
                    <a:cubicBezTo>
                      <a:pt x="1977" y="1295"/>
                      <a:pt x="1169" y="621"/>
                      <a:pt x="390" y="17"/>
                    </a:cubicBezTo>
                    <a:cubicBezTo>
                      <a:pt x="375" y="6"/>
                      <a:pt x="353" y="1"/>
                      <a:pt x="3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p:nvPr/>
            </p:nvSpPr>
            <p:spPr>
              <a:xfrm>
                <a:off x="996414" y="4318541"/>
                <a:ext cx="143242" cy="127943"/>
              </a:xfrm>
              <a:custGeom>
                <a:rect b="b" l="l" r="r" t="t"/>
                <a:pathLst>
                  <a:path extrusionOk="0" h="3075" w="3446">
                    <a:moveTo>
                      <a:pt x="3276" y="0"/>
                    </a:moveTo>
                    <a:cubicBezTo>
                      <a:pt x="3213" y="0"/>
                      <a:pt x="3138" y="11"/>
                      <a:pt x="3102" y="28"/>
                    </a:cubicBezTo>
                    <a:cubicBezTo>
                      <a:pt x="1804" y="643"/>
                      <a:pt x="763" y="1841"/>
                      <a:pt x="12" y="3046"/>
                    </a:cubicBezTo>
                    <a:cubicBezTo>
                      <a:pt x="0" y="3065"/>
                      <a:pt x="36" y="3075"/>
                      <a:pt x="89" y="3075"/>
                    </a:cubicBezTo>
                    <a:cubicBezTo>
                      <a:pt x="183" y="3075"/>
                      <a:pt x="333" y="3045"/>
                      <a:pt x="370" y="2985"/>
                    </a:cubicBezTo>
                    <a:cubicBezTo>
                      <a:pt x="1083" y="1842"/>
                      <a:pt x="2082" y="672"/>
                      <a:pt x="3314" y="87"/>
                    </a:cubicBezTo>
                    <a:cubicBezTo>
                      <a:pt x="3445" y="25"/>
                      <a:pt x="3374" y="0"/>
                      <a:pt x="3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999947" y="4469620"/>
                <a:ext cx="190629" cy="143213"/>
              </a:xfrm>
              <a:custGeom>
                <a:rect b="b" l="l" r="r" t="t"/>
                <a:pathLst>
                  <a:path extrusionOk="0" h="3442" w="4586">
                    <a:moveTo>
                      <a:pt x="1780" y="3231"/>
                    </a:moveTo>
                    <a:cubicBezTo>
                      <a:pt x="1780" y="3232"/>
                      <a:pt x="1780" y="3232"/>
                      <a:pt x="1781" y="3233"/>
                    </a:cubicBezTo>
                    <a:cubicBezTo>
                      <a:pt x="1780" y="3232"/>
                      <a:pt x="1780" y="3232"/>
                      <a:pt x="1780" y="3231"/>
                    </a:cubicBezTo>
                    <a:close/>
                    <a:moveTo>
                      <a:pt x="4345" y="0"/>
                    </a:moveTo>
                    <a:cubicBezTo>
                      <a:pt x="4313" y="0"/>
                      <a:pt x="4279" y="7"/>
                      <a:pt x="4246" y="22"/>
                    </a:cubicBezTo>
                    <a:cubicBezTo>
                      <a:pt x="3260" y="481"/>
                      <a:pt x="2633" y="1611"/>
                      <a:pt x="2067" y="2488"/>
                    </a:cubicBezTo>
                    <a:cubicBezTo>
                      <a:pt x="1946" y="2677"/>
                      <a:pt x="1823" y="2868"/>
                      <a:pt x="1698" y="3056"/>
                    </a:cubicBezTo>
                    <a:cubicBezTo>
                      <a:pt x="1688" y="3069"/>
                      <a:pt x="1680" y="3082"/>
                      <a:pt x="1672" y="3093"/>
                    </a:cubicBezTo>
                    <a:lnTo>
                      <a:pt x="1672" y="3093"/>
                    </a:lnTo>
                    <a:cubicBezTo>
                      <a:pt x="1645" y="3061"/>
                      <a:pt x="1616" y="3030"/>
                      <a:pt x="1582" y="2998"/>
                    </a:cubicBezTo>
                    <a:cubicBezTo>
                      <a:pt x="1248" y="2680"/>
                      <a:pt x="819" y="2436"/>
                      <a:pt x="422" y="2203"/>
                    </a:cubicBezTo>
                    <a:cubicBezTo>
                      <a:pt x="402" y="2191"/>
                      <a:pt x="375" y="2185"/>
                      <a:pt x="346" y="2185"/>
                    </a:cubicBezTo>
                    <a:cubicBezTo>
                      <a:pt x="203" y="2185"/>
                      <a:pt x="0" y="2318"/>
                      <a:pt x="138" y="2398"/>
                    </a:cubicBezTo>
                    <a:lnTo>
                      <a:pt x="141" y="2398"/>
                    </a:lnTo>
                    <a:cubicBezTo>
                      <a:pt x="578" y="2656"/>
                      <a:pt x="1077" y="2928"/>
                      <a:pt x="1408" y="3317"/>
                    </a:cubicBezTo>
                    <a:cubicBezTo>
                      <a:pt x="1479" y="3400"/>
                      <a:pt x="1550" y="3441"/>
                      <a:pt x="1625" y="3441"/>
                    </a:cubicBezTo>
                    <a:cubicBezTo>
                      <a:pt x="1701" y="3441"/>
                      <a:pt x="1780" y="3399"/>
                      <a:pt x="1866" y="3314"/>
                    </a:cubicBezTo>
                    <a:cubicBezTo>
                      <a:pt x="2800" y="2389"/>
                      <a:pt x="3119" y="807"/>
                      <a:pt x="4401" y="212"/>
                    </a:cubicBezTo>
                    <a:cubicBezTo>
                      <a:pt x="4585" y="125"/>
                      <a:pt x="4484" y="0"/>
                      <a:pt x="43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3" name="Google Shape;353;p23"/>
          <p:cNvGrpSpPr/>
          <p:nvPr/>
        </p:nvGrpSpPr>
        <p:grpSpPr>
          <a:xfrm>
            <a:off x="609600" y="3971925"/>
            <a:ext cx="7924800" cy="521100"/>
            <a:chOff x="609600" y="3971925"/>
            <a:chExt cx="7924800" cy="521100"/>
          </a:xfrm>
        </p:grpSpPr>
        <p:sp>
          <p:nvSpPr>
            <p:cNvPr id="354" name="Google Shape;354;p23"/>
            <p:cNvSpPr/>
            <p:nvPr/>
          </p:nvSpPr>
          <p:spPr>
            <a:xfrm>
              <a:off x="609600" y="3971925"/>
              <a:ext cx="7924800" cy="5211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txBox="1"/>
            <p:nvPr/>
          </p:nvSpPr>
          <p:spPr>
            <a:xfrm>
              <a:off x="4276725" y="4003875"/>
              <a:ext cx="1124100" cy="45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595959"/>
                </a:buClr>
                <a:buSzPts val="1100"/>
                <a:buFont typeface="Arial"/>
                <a:buNone/>
              </a:pPr>
              <a:r>
                <a:rPr lang="en">
                  <a:solidFill>
                    <a:schemeClr val="lt1"/>
                  </a:solidFill>
                  <a:latin typeface="Baloo 2"/>
                  <a:ea typeface="Baloo 2"/>
                  <a:cs typeface="Baloo 2"/>
                  <a:sym typeface="Baloo 2"/>
                </a:rPr>
                <a:t>Venus has a nice name</a:t>
              </a:r>
              <a:endParaRPr>
                <a:solidFill>
                  <a:schemeClr val="lt1"/>
                </a:solidFill>
                <a:latin typeface="Baloo 2"/>
                <a:ea typeface="Baloo 2"/>
                <a:cs typeface="Baloo 2"/>
                <a:sym typeface="Baloo 2"/>
              </a:endParaRPr>
            </a:p>
          </p:txBody>
        </p:sp>
        <p:sp>
          <p:nvSpPr>
            <p:cNvPr id="356" name="Google Shape;356;p23"/>
            <p:cNvSpPr/>
            <p:nvPr/>
          </p:nvSpPr>
          <p:spPr>
            <a:xfrm>
              <a:off x="853717" y="4069916"/>
              <a:ext cx="336154" cy="325119"/>
            </a:xfrm>
            <a:custGeom>
              <a:rect b="b" l="l" r="r" t="t"/>
              <a:pathLst>
                <a:path extrusionOk="0" h="9756" w="10097">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4"/>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Trity Lesson Plan Infographics</a:t>
            </a:r>
            <a:endParaRPr/>
          </a:p>
        </p:txBody>
      </p:sp>
      <p:sp>
        <p:nvSpPr>
          <p:cNvPr id="362" name="Google Shape;362;p24"/>
          <p:cNvSpPr txBox="1"/>
          <p:nvPr/>
        </p:nvSpPr>
        <p:spPr>
          <a:xfrm>
            <a:off x="6719800" y="2042825"/>
            <a:ext cx="1690800" cy="76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Saturn is composed mostly of hydrogen and helium</a:t>
            </a:r>
            <a:endParaRPr>
              <a:solidFill>
                <a:schemeClr val="dk2"/>
              </a:solidFill>
              <a:latin typeface="Baloo 2"/>
              <a:ea typeface="Baloo 2"/>
              <a:cs typeface="Baloo 2"/>
              <a:sym typeface="Baloo 2"/>
            </a:endParaRPr>
          </a:p>
        </p:txBody>
      </p:sp>
      <p:sp>
        <p:nvSpPr>
          <p:cNvPr id="363" name="Google Shape;363;p24"/>
          <p:cNvSpPr txBox="1"/>
          <p:nvPr/>
        </p:nvSpPr>
        <p:spPr>
          <a:xfrm>
            <a:off x="5724675" y="2050825"/>
            <a:ext cx="995100" cy="752400"/>
          </a:xfrm>
          <a:prstGeom prst="rect">
            <a:avLst/>
          </a:prstGeom>
          <a:solidFill>
            <a:srgbClr val="E89F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Handlee"/>
                <a:ea typeface="Handlee"/>
                <a:cs typeface="Handlee"/>
                <a:sym typeface="Handlee"/>
              </a:rPr>
              <a:t>Saturn</a:t>
            </a:r>
            <a:endParaRPr b="1" sz="1600">
              <a:solidFill>
                <a:schemeClr val="lt1"/>
              </a:solidFill>
              <a:latin typeface="Handlee"/>
              <a:ea typeface="Handlee"/>
              <a:cs typeface="Handlee"/>
              <a:sym typeface="Handlee"/>
            </a:endParaRPr>
          </a:p>
        </p:txBody>
      </p:sp>
      <p:sp>
        <p:nvSpPr>
          <p:cNvPr id="364" name="Google Shape;364;p24"/>
          <p:cNvSpPr txBox="1"/>
          <p:nvPr/>
        </p:nvSpPr>
        <p:spPr>
          <a:xfrm>
            <a:off x="6719800" y="1077175"/>
            <a:ext cx="1690800" cy="760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Jupiter is the biggest planet in the Solar System</a:t>
            </a:r>
            <a:endParaRPr>
              <a:solidFill>
                <a:schemeClr val="dk2"/>
              </a:solidFill>
              <a:latin typeface="Baloo 2"/>
              <a:ea typeface="Baloo 2"/>
              <a:cs typeface="Baloo 2"/>
              <a:sym typeface="Baloo 2"/>
            </a:endParaRPr>
          </a:p>
        </p:txBody>
      </p:sp>
      <p:sp>
        <p:nvSpPr>
          <p:cNvPr id="365" name="Google Shape;365;p24"/>
          <p:cNvSpPr txBox="1"/>
          <p:nvPr/>
        </p:nvSpPr>
        <p:spPr>
          <a:xfrm>
            <a:off x="5724675" y="1077100"/>
            <a:ext cx="995100" cy="759300"/>
          </a:xfrm>
          <a:prstGeom prst="rect">
            <a:avLst/>
          </a:prstGeom>
          <a:solidFill>
            <a:srgbClr val="FFD1B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Handlee"/>
                <a:ea typeface="Handlee"/>
                <a:cs typeface="Handlee"/>
                <a:sym typeface="Handlee"/>
              </a:rPr>
              <a:t>Jupiter</a:t>
            </a:r>
            <a:endParaRPr b="1" sz="1600">
              <a:solidFill>
                <a:schemeClr val="lt1"/>
              </a:solidFill>
              <a:latin typeface="Handlee"/>
              <a:ea typeface="Handlee"/>
              <a:cs typeface="Handlee"/>
              <a:sym typeface="Handlee"/>
            </a:endParaRPr>
          </a:p>
        </p:txBody>
      </p:sp>
      <p:sp>
        <p:nvSpPr>
          <p:cNvPr id="366" name="Google Shape;366;p24"/>
          <p:cNvSpPr txBox="1"/>
          <p:nvPr/>
        </p:nvSpPr>
        <p:spPr>
          <a:xfrm>
            <a:off x="6719800" y="3008325"/>
            <a:ext cx="1690800" cy="75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Mercury is the smallest planet in the Solar System</a:t>
            </a:r>
            <a:endParaRPr>
              <a:solidFill>
                <a:schemeClr val="dk2"/>
              </a:solidFill>
              <a:latin typeface="Baloo 2"/>
              <a:ea typeface="Baloo 2"/>
              <a:cs typeface="Baloo 2"/>
              <a:sym typeface="Baloo 2"/>
            </a:endParaRPr>
          </a:p>
        </p:txBody>
      </p:sp>
      <p:sp>
        <p:nvSpPr>
          <p:cNvPr id="367" name="Google Shape;367;p24"/>
          <p:cNvSpPr txBox="1"/>
          <p:nvPr/>
        </p:nvSpPr>
        <p:spPr>
          <a:xfrm>
            <a:off x="5724675" y="3017387"/>
            <a:ext cx="995100" cy="738600"/>
          </a:xfrm>
          <a:prstGeom prst="rect">
            <a:avLst/>
          </a:prstGeom>
          <a:solidFill>
            <a:srgbClr val="828D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Handlee"/>
                <a:ea typeface="Handlee"/>
                <a:cs typeface="Handlee"/>
                <a:sym typeface="Handlee"/>
              </a:rPr>
              <a:t>Mercury</a:t>
            </a:r>
            <a:endParaRPr b="1" sz="1600">
              <a:solidFill>
                <a:schemeClr val="lt1"/>
              </a:solidFill>
              <a:latin typeface="Handlee"/>
              <a:ea typeface="Handlee"/>
              <a:cs typeface="Handlee"/>
              <a:sym typeface="Handlee"/>
            </a:endParaRPr>
          </a:p>
        </p:txBody>
      </p:sp>
      <p:sp>
        <p:nvSpPr>
          <p:cNvPr id="368" name="Google Shape;368;p24"/>
          <p:cNvSpPr txBox="1"/>
          <p:nvPr/>
        </p:nvSpPr>
        <p:spPr>
          <a:xfrm>
            <a:off x="6719800" y="3973950"/>
            <a:ext cx="1690800" cy="75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Baloo 2"/>
                <a:ea typeface="Baloo 2"/>
                <a:cs typeface="Baloo 2"/>
                <a:sym typeface="Baloo 2"/>
              </a:rPr>
              <a:t>Earth is the planet where we all</a:t>
            </a:r>
            <a:br>
              <a:rPr lang="en">
                <a:solidFill>
                  <a:schemeClr val="dk2"/>
                </a:solidFill>
                <a:latin typeface="Baloo 2"/>
                <a:ea typeface="Baloo 2"/>
                <a:cs typeface="Baloo 2"/>
                <a:sym typeface="Baloo 2"/>
              </a:rPr>
            </a:br>
            <a:r>
              <a:rPr lang="en">
                <a:solidFill>
                  <a:schemeClr val="dk2"/>
                </a:solidFill>
                <a:latin typeface="Baloo 2"/>
                <a:ea typeface="Baloo 2"/>
                <a:cs typeface="Baloo 2"/>
                <a:sym typeface="Baloo 2"/>
              </a:rPr>
              <a:t>live on</a:t>
            </a:r>
            <a:endParaRPr>
              <a:solidFill>
                <a:schemeClr val="dk2"/>
              </a:solidFill>
              <a:latin typeface="Baloo 2"/>
              <a:ea typeface="Baloo 2"/>
              <a:cs typeface="Baloo 2"/>
              <a:sym typeface="Baloo 2"/>
            </a:endParaRPr>
          </a:p>
        </p:txBody>
      </p:sp>
      <p:sp>
        <p:nvSpPr>
          <p:cNvPr id="369" name="Google Shape;369;p24"/>
          <p:cNvSpPr txBox="1"/>
          <p:nvPr/>
        </p:nvSpPr>
        <p:spPr>
          <a:xfrm>
            <a:off x="5724675" y="3973950"/>
            <a:ext cx="995100" cy="7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Handlee"/>
                <a:ea typeface="Handlee"/>
                <a:cs typeface="Handlee"/>
                <a:sym typeface="Handlee"/>
              </a:rPr>
              <a:t>Earth</a:t>
            </a:r>
            <a:endParaRPr b="1" sz="1600">
              <a:solidFill>
                <a:schemeClr val="lt1"/>
              </a:solidFill>
              <a:latin typeface="Handlee"/>
              <a:ea typeface="Handlee"/>
              <a:cs typeface="Handlee"/>
              <a:sym typeface="Handlee"/>
            </a:endParaRPr>
          </a:p>
        </p:txBody>
      </p:sp>
      <p:sp>
        <p:nvSpPr>
          <p:cNvPr id="370" name="Google Shape;370;p24"/>
          <p:cNvSpPr/>
          <p:nvPr/>
        </p:nvSpPr>
        <p:spPr>
          <a:xfrm>
            <a:off x="5106950" y="1866900"/>
            <a:ext cx="141300" cy="141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24"/>
          <p:cNvCxnSpPr>
            <a:stCxn id="370" idx="0"/>
            <a:endCxn id="372" idx="1"/>
          </p:cNvCxnSpPr>
          <p:nvPr/>
        </p:nvCxnSpPr>
        <p:spPr>
          <a:xfrm rot="-5400000">
            <a:off x="5246150" y="1388250"/>
            <a:ext cx="410100" cy="547200"/>
          </a:xfrm>
          <a:prstGeom prst="bentConnector2">
            <a:avLst/>
          </a:prstGeom>
          <a:noFill/>
          <a:ln cap="flat" cmpd="sng" w="9525">
            <a:solidFill>
              <a:schemeClr val="dk2"/>
            </a:solidFill>
            <a:prstDash val="solid"/>
            <a:round/>
            <a:headEnd len="med" w="med" type="none"/>
            <a:tailEnd len="med" w="med" type="none"/>
          </a:ln>
        </p:spPr>
      </p:cxnSp>
      <p:cxnSp>
        <p:nvCxnSpPr>
          <p:cNvPr id="373" name="Google Shape;373;p24"/>
          <p:cNvCxnSpPr/>
          <p:nvPr/>
        </p:nvCxnSpPr>
        <p:spPr>
          <a:xfrm rot="10800000">
            <a:off x="5177600" y="2009850"/>
            <a:ext cx="547200" cy="409500"/>
          </a:xfrm>
          <a:prstGeom prst="bentConnector2">
            <a:avLst/>
          </a:prstGeom>
          <a:noFill/>
          <a:ln cap="flat" cmpd="sng" w="9525">
            <a:solidFill>
              <a:schemeClr val="dk2"/>
            </a:solidFill>
            <a:prstDash val="solid"/>
            <a:round/>
            <a:headEnd len="med" w="med" type="none"/>
            <a:tailEnd len="med" w="med" type="none"/>
          </a:ln>
        </p:spPr>
      </p:cxnSp>
      <p:cxnSp>
        <p:nvCxnSpPr>
          <p:cNvPr id="374" name="Google Shape;374;p24"/>
          <p:cNvCxnSpPr>
            <a:endCxn id="370" idx="2"/>
          </p:cNvCxnSpPr>
          <p:nvPr/>
        </p:nvCxnSpPr>
        <p:spPr>
          <a:xfrm flipH="1" rot="10800000">
            <a:off x="3233750" y="1937550"/>
            <a:ext cx="1873200" cy="10200"/>
          </a:xfrm>
          <a:prstGeom prst="straightConnector1">
            <a:avLst/>
          </a:prstGeom>
          <a:noFill/>
          <a:ln cap="flat" cmpd="sng" w="9525">
            <a:solidFill>
              <a:schemeClr val="dk2"/>
            </a:solidFill>
            <a:prstDash val="solid"/>
            <a:round/>
            <a:headEnd len="med" w="med" type="none"/>
            <a:tailEnd len="med" w="med" type="none"/>
          </a:ln>
        </p:spPr>
      </p:cxnSp>
      <p:sp>
        <p:nvSpPr>
          <p:cNvPr id="375" name="Google Shape;375;p24"/>
          <p:cNvSpPr/>
          <p:nvPr/>
        </p:nvSpPr>
        <p:spPr>
          <a:xfrm>
            <a:off x="4835255" y="170516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6" name="Google Shape;376;p24"/>
          <p:cNvGrpSpPr/>
          <p:nvPr/>
        </p:nvGrpSpPr>
        <p:grpSpPr>
          <a:xfrm>
            <a:off x="4901761" y="1764118"/>
            <a:ext cx="547163" cy="346379"/>
            <a:chOff x="6519387" y="685931"/>
            <a:chExt cx="927080" cy="586883"/>
          </a:xfrm>
        </p:grpSpPr>
        <p:sp>
          <p:nvSpPr>
            <p:cNvPr id="377" name="Google Shape;377;p24"/>
            <p:cNvSpPr/>
            <p:nvPr/>
          </p:nvSpPr>
          <p:spPr>
            <a:xfrm>
              <a:off x="6527700" y="967994"/>
              <a:ext cx="884432" cy="271281"/>
            </a:xfrm>
            <a:custGeom>
              <a:rect b="b" l="l" r="r" t="t"/>
              <a:pathLst>
                <a:path extrusionOk="0" h="6520" w="21277">
                  <a:moveTo>
                    <a:pt x="16375" y="252"/>
                  </a:moveTo>
                  <a:lnTo>
                    <a:pt x="16375" y="252"/>
                  </a:lnTo>
                  <a:cubicBezTo>
                    <a:pt x="16376" y="253"/>
                    <a:pt x="16376" y="254"/>
                    <a:pt x="16377" y="254"/>
                  </a:cubicBezTo>
                  <a:lnTo>
                    <a:pt x="16377" y="254"/>
                  </a:lnTo>
                  <a:cubicBezTo>
                    <a:pt x="16376" y="254"/>
                    <a:pt x="16376" y="253"/>
                    <a:pt x="16375" y="252"/>
                  </a:cubicBezTo>
                  <a:close/>
                  <a:moveTo>
                    <a:pt x="16445" y="304"/>
                  </a:moveTo>
                  <a:lnTo>
                    <a:pt x="16445" y="304"/>
                  </a:lnTo>
                  <a:cubicBezTo>
                    <a:pt x="16479" y="308"/>
                    <a:pt x="16485" y="312"/>
                    <a:pt x="16478" y="312"/>
                  </a:cubicBezTo>
                  <a:cubicBezTo>
                    <a:pt x="16472" y="312"/>
                    <a:pt x="16460" y="310"/>
                    <a:pt x="16445" y="304"/>
                  </a:cubicBezTo>
                  <a:close/>
                  <a:moveTo>
                    <a:pt x="16357" y="301"/>
                  </a:moveTo>
                  <a:cubicBezTo>
                    <a:pt x="16380" y="301"/>
                    <a:pt x="16400" y="301"/>
                    <a:pt x="16416" y="302"/>
                  </a:cubicBezTo>
                  <a:lnTo>
                    <a:pt x="16416" y="302"/>
                  </a:lnTo>
                  <a:cubicBezTo>
                    <a:pt x="16694" y="642"/>
                    <a:pt x="16965" y="984"/>
                    <a:pt x="17237" y="1328"/>
                  </a:cubicBezTo>
                  <a:cubicBezTo>
                    <a:pt x="18232" y="2589"/>
                    <a:pt x="19269" y="3875"/>
                    <a:pt x="20038" y="5291"/>
                  </a:cubicBezTo>
                  <a:cubicBezTo>
                    <a:pt x="20206" y="5601"/>
                    <a:pt x="20435" y="5883"/>
                    <a:pt x="20040" y="5971"/>
                  </a:cubicBezTo>
                  <a:cubicBezTo>
                    <a:pt x="19632" y="6060"/>
                    <a:pt x="19205" y="6081"/>
                    <a:pt x="18790" y="6111"/>
                  </a:cubicBezTo>
                  <a:cubicBezTo>
                    <a:pt x="17129" y="6231"/>
                    <a:pt x="15458" y="6265"/>
                    <a:pt x="13787" y="6265"/>
                  </a:cubicBezTo>
                  <a:cubicBezTo>
                    <a:pt x="12431" y="6265"/>
                    <a:pt x="11075" y="6243"/>
                    <a:pt x="9724" y="6225"/>
                  </a:cubicBezTo>
                  <a:cubicBezTo>
                    <a:pt x="6751" y="6186"/>
                    <a:pt x="3723" y="6220"/>
                    <a:pt x="764" y="5890"/>
                  </a:cubicBezTo>
                  <a:cubicBezTo>
                    <a:pt x="340" y="5843"/>
                    <a:pt x="443" y="5899"/>
                    <a:pt x="664" y="5540"/>
                  </a:cubicBezTo>
                  <a:cubicBezTo>
                    <a:pt x="1106" y="4820"/>
                    <a:pt x="1645" y="4149"/>
                    <a:pt x="2155" y="3476"/>
                  </a:cubicBezTo>
                  <a:cubicBezTo>
                    <a:pt x="2967" y="2406"/>
                    <a:pt x="3798" y="1350"/>
                    <a:pt x="4640" y="301"/>
                  </a:cubicBezTo>
                  <a:close/>
                  <a:moveTo>
                    <a:pt x="16327" y="0"/>
                  </a:moveTo>
                  <a:cubicBezTo>
                    <a:pt x="16137" y="0"/>
                    <a:pt x="15934" y="30"/>
                    <a:pt x="15828" y="30"/>
                  </a:cubicBezTo>
                  <a:lnTo>
                    <a:pt x="4565" y="30"/>
                  </a:lnTo>
                  <a:cubicBezTo>
                    <a:pt x="4506" y="30"/>
                    <a:pt x="4459" y="51"/>
                    <a:pt x="4426" y="82"/>
                  </a:cubicBezTo>
                  <a:lnTo>
                    <a:pt x="4426" y="82"/>
                  </a:lnTo>
                  <a:cubicBezTo>
                    <a:pt x="4416" y="89"/>
                    <a:pt x="4406" y="98"/>
                    <a:pt x="4398" y="108"/>
                  </a:cubicBezTo>
                  <a:cubicBezTo>
                    <a:pt x="3667" y="1019"/>
                    <a:pt x="2946" y="1936"/>
                    <a:pt x="2234" y="2862"/>
                  </a:cubicBezTo>
                  <a:cubicBezTo>
                    <a:pt x="1751" y="3487"/>
                    <a:pt x="1274" y="4118"/>
                    <a:pt x="814" y="4761"/>
                  </a:cubicBezTo>
                  <a:cubicBezTo>
                    <a:pt x="582" y="5085"/>
                    <a:pt x="218" y="5487"/>
                    <a:pt x="115" y="5883"/>
                  </a:cubicBezTo>
                  <a:cubicBezTo>
                    <a:pt x="0" y="6323"/>
                    <a:pt x="4212" y="6366"/>
                    <a:pt x="4551" y="6378"/>
                  </a:cubicBezTo>
                  <a:cubicBezTo>
                    <a:pt x="7281" y="6473"/>
                    <a:pt x="10012" y="6520"/>
                    <a:pt x="12745" y="6520"/>
                  </a:cubicBezTo>
                  <a:cubicBezTo>
                    <a:pt x="13292" y="6520"/>
                    <a:pt x="13838" y="6518"/>
                    <a:pt x="14385" y="6514"/>
                  </a:cubicBezTo>
                  <a:cubicBezTo>
                    <a:pt x="15759" y="6504"/>
                    <a:pt x="17135" y="6481"/>
                    <a:pt x="18509" y="6399"/>
                  </a:cubicBezTo>
                  <a:cubicBezTo>
                    <a:pt x="19107" y="6364"/>
                    <a:pt x="19916" y="6399"/>
                    <a:pt x="20464" y="6110"/>
                  </a:cubicBezTo>
                  <a:cubicBezTo>
                    <a:pt x="21277" y="5681"/>
                    <a:pt x="18575" y="2472"/>
                    <a:pt x="18277" y="2080"/>
                  </a:cubicBezTo>
                  <a:cubicBezTo>
                    <a:pt x="17770" y="1415"/>
                    <a:pt x="17252" y="758"/>
                    <a:pt x="16723" y="110"/>
                  </a:cubicBezTo>
                  <a:cubicBezTo>
                    <a:pt x="16652" y="23"/>
                    <a:pt x="16495" y="0"/>
                    <a:pt x="163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p:nvPr/>
          </p:nvSpPr>
          <p:spPr>
            <a:xfrm>
              <a:off x="6701869" y="685931"/>
              <a:ext cx="538632" cy="292501"/>
            </a:xfrm>
            <a:custGeom>
              <a:rect b="b" l="l" r="r" t="t"/>
              <a:pathLst>
                <a:path extrusionOk="0" h="7030" w="12958">
                  <a:moveTo>
                    <a:pt x="4423" y="119"/>
                  </a:moveTo>
                  <a:cubicBezTo>
                    <a:pt x="6245" y="119"/>
                    <a:pt x="8071" y="185"/>
                    <a:pt x="9876" y="255"/>
                  </a:cubicBezTo>
                  <a:cubicBezTo>
                    <a:pt x="9906" y="256"/>
                    <a:pt x="9940" y="256"/>
                    <a:pt x="9978" y="256"/>
                  </a:cubicBezTo>
                  <a:cubicBezTo>
                    <a:pt x="10180" y="256"/>
                    <a:pt x="10476" y="242"/>
                    <a:pt x="10794" y="242"/>
                  </a:cubicBezTo>
                  <a:cubicBezTo>
                    <a:pt x="11525" y="242"/>
                    <a:pt x="12376" y="315"/>
                    <a:pt x="12488" y="797"/>
                  </a:cubicBezTo>
                  <a:cubicBezTo>
                    <a:pt x="12829" y="2266"/>
                    <a:pt x="12468" y="4078"/>
                    <a:pt x="12321" y="5552"/>
                  </a:cubicBezTo>
                  <a:cubicBezTo>
                    <a:pt x="12278" y="5988"/>
                    <a:pt x="12231" y="6425"/>
                    <a:pt x="12179" y="6862"/>
                  </a:cubicBezTo>
                  <a:lnTo>
                    <a:pt x="540" y="6862"/>
                  </a:lnTo>
                  <a:cubicBezTo>
                    <a:pt x="486" y="5702"/>
                    <a:pt x="446" y="4541"/>
                    <a:pt x="420" y="3380"/>
                  </a:cubicBezTo>
                  <a:cubicBezTo>
                    <a:pt x="403" y="2628"/>
                    <a:pt x="394" y="1875"/>
                    <a:pt x="414" y="1122"/>
                  </a:cubicBezTo>
                  <a:cubicBezTo>
                    <a:pt x="422" y="860"/>
                    <a:pt x="434" y="597"/>
                    <a:pt x="475" y="338"/>
                  </a:cubicBezTo>
                  <a:cubicBezTo>
                    <a:pt x="489" y="248"/>
                    <a:pt x="453" y="232"/>
                    <a:pt x="470" y="232"/>
                  </a:cubicBezTo>
                  <a:cubicBezTo>
                    <a:pt x="480" y="232"/>
                    <a:pt x="507" y="237"/>
                    <a:pt x="569" y="237"/>
                  </a:cubicBezTo>
                  <a:cubicBezTo>
                    <a:pt x="596" y="237"/>
                    <a:pt x="628" y="236"/>
                    <a:pt x="668" y="233"/>
                  </a:cubicBezTo>
                  <a:cubicBezTo>
                    <a:pt x="1912" y="150"/>
                    <a:pt x="3166" y="119"/>
                    <a:pt x="4423" y="119"/>
                  </a:cubicBezTo>
                  <a:close/>
                  <a:moveTo>
                    <a:pt x="4484" y="0"/>
                  </a:moveTo>
                  <a:cubicBezTo>
                    <a:pt x="3513" y="0"/>
                    <a:pt x="2543" y="9"/>
                    <a:pt x="1572" y="37"/>
                  </a:cubicBezTo>
                  <a:cubicBezTo>
                    <a:pt x="1563" y="37"/>
                    <a:pt x="1553" y="37"/>
                    <a:pt x="1542" y="37"/>
                  </a:cubicBezTo>
                  <a:cubicBezTo>
                    <a:pt x="1425" y="37"/>
                    <a:pt x="1227" y="24"/>
                    <a:pt x="1016" y="24"/>
                  </a:cubicBezTo>
                  <a:cubicBezTo>
                    <a:pt x="652" y="24"/>
                    <a:pt x="248" y="63"/>
                    <a:pt x="143" y="280"/>
                  </a:cubicBezTo>
                  <a:cubicBezTo>
                    <a:pt x="1" y="574"/>
                    <a:pt x="54" y="1065"/>
                    <a:pt x="46" y="1375"/>
                  </a:cubicBezTo>
                  <a:cubicBezTo>
                    <a:pt x="25" y="2145"/>
                    <a:pt x="43" y="2917"/>
                    <a:pt x="61" y="3686"/>
                  </a:cubicBezTo>
                  <a:cubicBezTo>
                    <a:pt x="85" y="4789"/>
                    <a:pt x="125" y="5891"/>
                    <a:pt x="178" y="6993"/>
                  </a:cubicBezTo>
                  <a:cubicBezTo>
                    <a:pt x="179" y="7018"/>
                    <a:pt x="215" y="7029"/>
                    <a:pt x="263" y="7029"/>
                  </a:cubicBezTo>
                  <a:cubicBezTo>
                    <a:pt x="276" y="7029"/>
                    <a:pt x="290" y="7028"/>
                    <a:pt x="304" y="7027"/>
                  </a:cubicBezTo>
                  <a:lnTo>
                    <a:pt x="12270" y="7027"/>
                  </a:lnTo>
                  <a:cubicBezTo>
                    <a:pt x="12324" y="7027"/>
                    <a:pt x="12517" y="6992"/>
                    <a:pt x="12526" y="6916"/>
                  </a:cubicBezTo>
                  <a:cubicBezTo>
                    <a:pt x="12648" y="5909"/>
                    <a:pt x="12745" y="4899"/>
                    <a:pt x="12824" y="3889"/>
                  </a:cubicBezTo>
                  <a:cubicBezTo>
                    <a:pt x="12886" y="3100"/>
                    <a:pt x="12930" y="2308"/>
                    <a:pt x="12919" y="1518"/>
                  </a:cubicBezTo>
                  <a:cubicBezTo>
                    <a:pt x="12915" y="1189"/>
                    <a:pt x="12957" y="609"/>
                    <a:pt x="12692" y="355"/>
                  </a:cubicBezTo>
                  <a:cubicBezTo>
                    <a:pt x="12463" y="135"/>
                    <a:pt x="11896" y="95"/>
                    <a:pt x="11371" y="95"/>
                  </a:cubicBezTo>
                  <a:cubicBezTo>
                    <a:pt x="11067" y="95"/>
                    <a:pt x="10777" y="108"/>
                    <a:pt x="10573" y="108"/>
                  </a:cubicBezTo>
                  <a:cubicBezTo>
                    <a:pt x="10529" y="108"/>
                    <a:pt x="10488" y="108"/>
                    <a:pt x="10453" y="106"/>
                  </a:cubicBezTo>
                  <a:cubicBezTo>
                    <a:pt x="8896" y="34"/>
                    <a:pt x="7335" y="15"/>
                    <a:pt x="5775" y="5"/>
                  </a:cubicBezTo>
                  <a:cubicBezTo>
                    <a:pt x="5344" y="2"/>
                    <a:pt x="4914" y="0"/>
                    <a:pt x="44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4"/>
            <p:cNvSpPr/>
            <p:nvPr/>
          </p:nvSpPr>
          <p:spPr>
            <a:xfrm>
              <a:off x="6740652" y="722463"/>
              <a:ext cx="461399" cy="217690"/>
            </a:xfrm>
            <a:custGeom>
              <a:rect b="b" l="l" r="r" t="t"/>
              <a:pathLst>
                <a:path extrusionOk="0" h="5232" w="11100">
                  <a:moveTo>
                    <a:pt x="8524" y="286"/>
                  </a:moveTo>
                  <a:cubicBezTo>
                    <a:pt x="9411" y="286"/>
                    <a:pt x="10353" y="360"/>
                    <a:pt x="10440" y="715"/>
                  </a:cubicBezTo>
                  <a:cubicBezTo>
                    <a:pt x="10752" y="1992"/>
                    <a:pt x="10357" y="3638"/>
                    <a:pt x="10189" y="4922"/>
                  </a:cubicBezTo>
                  <a:cubicBezTo>
                    <a:pt x="10188" y="4931"/>
                    <a:pt x="10187" y="4940"/>
                    <a:pt x="10186" y="4948"/>
                  </a:cubicBezTo>
                  <a:lnTo>
                    <a:pt x="713" y="4948"/>
                  </a:lnTo>
                  <a:cubicBezTo>
                    <a:pt x="651" y="3772"/>
                    <a:pt x="606" y="2595"/>
                    <a:pt x="606" y="1418"/>
                  </a:cubicBezTo>
                  <a:cubicBezTo>
                    <a:pt x="606" y="1123"/>
                    <a:pt x="614" y="827"/>
                    <a:pt x="638" y="534"/>
                  </a:cubicBezTo>
                  <a:cubicBezTo>
                    <a:pt x="658" y="323"/>
                    <a:pt x="530" y="365"/>
                    <a:pt x="720" y="350"/>
                  </a:cubicBezTo>
                  <a:cubicBezTo>
                    <a:pt x="1198" y="312"/>
                    <a:pt x="1680" y="316"/>
                    <a:pt x="2158" y="308"/>
                  </a:cubicBezTo>
                  <a:cubicBezTo>
                    <a:pt x="2787" y="298"/>
                    <a:pt x="3416" y="293"/>
                    <a:pt x="4045" y="293"/>
                  </a:cubicBezTo>
                  <a:cubicBezTo>
                    <a:pt x="5033" y="293"/>
                    <a:pt x="6021" y="305"/>
                    <a:pt x="7009" y="323"/>
                  </a:cubicBezTo>
                  <a:cubicBezTo>
                    <a:pt x="7019" y="323"/>
                    <a:pt x="7030" y="323"/>
                    <a:pt x="7041" y="323"/>
                  </a:cubicBezTo>
                  <a:cubicBezTo>
                    <a:pt x="7288" y="323"/>
                    <a:pt x="7892" y="286"/>
                    <a:pt x="8524" y="286"/>
                  </a:cubicBezTo>
                  <a:close/>
                  <a:moveTo>
                    <a:pt x="1116" y="1"/>
                  </a:moveTo>
                  <a:cubicBezTo>
                    <a:pt x="812" y="1"/>
                    <a:pt x="515" y="35"/>
                    <a:pt x="382" y="176"/>
                  </a:cubicBezTo>
                  <a:cubicBezTo>
                    <a:pt x="0" y="584"/>
                    <a:pt x="238" y="1921"/>
                    <a:pt x="249" y="2414"/>
                  </a:cubicBezTo>
                  <a:cubicBezTo>
                    <a:pt x="265" y="3311"/>
                    <a:pt x="303" y="4206"/>
                    <a:pt x="352" y="5101"/>
                  </a:cubicBezTo>
                  <a:cubicBezTo>
                    <a:pt x="356" y="5190"/>
                    <a:pt x="432" y="5229"/>
                    <a:pt x="513" y="5231"/>
                  </a:cubicBezTo>
                  <a:lnTo>
                    <a:pt x="513" y="5231"/>
                  </a:lnTo>
                  <a:cubicBezTo>
                    <a:pt x="516" y="5231"/>
                    <a:pt x="518" y="5231"/>
                    <a:pt x="521" y="5231"/>
                  </a:cubicBezTo>
                  <a:lnTo>
                    <a:pt x="10336" y="5231"/>
                  </a:lnTo>
                  <a:cubicBezTo>
                    <a:pt x="10422" y="5231"/>
                    <a:pt x="10522" y="5168"/>
                    <a:pt x="10534" y="5078"/>
                  </a:cubicBezTo>
                  <a:cubicBezTo>
                    <a:pt x="10651" y="4232"/>
                    <a:pt x="10743" y="3382"/>
                    <a:pt x="10808" y="2530"/>
                  </a:cubicBezTo>
                  <a:cubicBezTo>
                    <a:pt x="10849" y="1990"/>
                    <a:pt x="11099" y="721"/>
                    <a:pt x="10633" y="287"/>
                  </a:cubicBezTo>
                  <a:cubicBezTo>
                    <a:pt x="10453" y="120"/>
                    <a:pt x="10035" y="89"/>
                    <a:pt x="9646" y="89"/>
                  </a:cubicBezTo>
                  <a:cubicBezTo>
                    <a:pt x="9423" y="89"/>
                    <a:pt x="9209" y="99"/>
                    <a:pt x="9055" y="99"/>
                  </a:cubicBezTo>
                  <a:cubicBezTo>
                    <a:pt x="9020" y="99"/>
                    <a:pt x="8988" y="99"/>
                    <a:pt x="8959" y="97"/>
                  </a:cubicBezTo>
                  <a:cubicBezTo>
                    <a:pt x="7754" y="43"/>
                    <a:pt x="6547" y="28"/>
                    <a:pt x="5340" y="19"/>
                  </a:cubicBezTo>
                  <a:cubicBezTo>
                    <a:pt x="4889" y="15"/>
                    <a:pt x="4438" y="12"/>
                    <a:pt x="3987" y="12"/>
                  </a:cubicBezTo>
                  <a:cubicBezTo>
                    <a:pt x="3282" y="12"/>
                    <a:pt x="2576" y="18"/>
                    <a:pt x="1871" y="31"/>
                  </a:cubicBezTo>
                  <a:cubicBezTo>
                    <a:pt x="1865" y="31"/>
                    <a:pt x="1860" y="31"/>
                    <a:pt x="1854" y="31"/>
                  </a:cubicBezTo>
                  <a:cubicBezTo>
                    <a:pt x="1691" y="31"/>
                    <a:pt x="1401" y="1"/>
                    <a:pt x="11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
            <p:cNvSpPr/>
            <p:nvPr/>
          </p:nvSpPr>
          <p:spPr>
            <a:xfrm>
              <a:off x="6735996" y="1016259"/>
              <a:ext cx="460609" cy="9819"/>
            </a:xfrm>
            <a:custGeom>
              <a:rect b="b" l="l" r="r" t="t"/>
              <a:pathLst>
                <a:path extrusionOk="0" h="236" w="11081">
                  <a:moveTo>
                    <a:pt x="8693" y="0"/>
                  </a:moveTo>
                  <a:cubicBezTo>
                    <a:pt x="7569" y="0"/>
                    <a:pt x="6440" y="45"/>
                    <a:pt x="5329" y="49"/>
                  </a:cubicBezTo>
                  <a:cubicBezTo>
                    <a:pt x="3689" y="57"/>
                    <a:pt x="2051" y="68"/>
                    <a:pt x="411" y="83"/>
                  </a:cubicBezTo>
                  <a:cubicBezTo>
                    <a:pt x="332" y="83"/>
                    <a:pt x="1" y="236"/>
                    <a:pt x="175" y="236"/>
                  </a:cubicBezTo>
                  <a:cubicBezTo>
                    <a:pt x="176" y="236"/>
                    <a:pt x="177" y="236"/>
                    <a:pt x="178" y="236"/>
                  </a:cubicBezTo>
                  <a:cubicBezTo>
                    <a:pt x="1816" y="221"/>
                    <a:pt x="3456" y="210"/>
                    <a:pt x="5096" y="202"/>
                  </a:cubicBezTo>
                  <a:cubicBezTo>
                    <a:pt x="6202" y="197"/>
                    <a:pt x="7327" y="153"/>
                    <a:pt x="8448" y="153"/>
                  </a:cubicBezTo>
                  <a:cubicBezTo>
                    <a:pt x="9192" y="153"/>
                    <a:pt x="9935" y="172"/>
                    <a:pt x="10669" y="236"/>
                  </a:cubicBezTo>
                  <a:cubicBezTo>
                    <a:pt x="10671" y="236"/>
                    <a:pt x="10673" y="236"/>
                    <a:pt x="10676" y="236"/>
                  </a:cubicBezTo>
                  <a:cubicBezTo>
                    <a:pt x="10766" y="236"/>
                    <a:pt x="11081" y="99"/>
                    <a:pt x="10902" y="83"/>
                  </a:cubicBezTo>
                  <a:cubicBezTo>
                    <a:pt x="10172" y="20"/>
                    <a:pt x="9434" y="0"/>
                    <a:pt x="86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4"/>
            <p:cNvSpPr/>
            <p:nvPr/>
          </p:nvSpPr>
          <p:spPr>
            <a:xfrm>
              <a:off x="6699998" y="1070849"/>
              <a:ext cx="528157" cy="11817"/>
            </a:xfrm>
            <a:custGeom>
              <a:rect b="b" l="l" r="r" t="t"/>
              <a:pathLst>
                <a:path extrusionOk="0" h="284" w="12706">
                  <a:moveTo>
                    <a:pt x="10061" y="0"/>
                  </a:moveTo>
                  <a:cubicBezTo>
                    <a:pt x="8724" y="0"/>
                    <a:pt x="7387" y="31"/>
                    <a:pt x="6055" y="41"/>
                  </a:cubicBezTo>
                  <a:cubicBezTo>
                    <a:pt x="4805" y="52"/>
                    <a:pt x="3557" y="62"/>
                    <a:pt x="2308" y="69"/>
                  </a:cubicBezTo>
                  <a:cubicBezTo>
                    <a:pt x="1955" y="70"/>
                    <a:pt x="1491" y="133"/>
                    <a:pt x="1064" y="133"/>
                  </a:cubicBezTo>
                  <a:cubicBezTo>
                    <a:pt x="828" y="133"/>
                    <a:pt x="603" y="114"/>
                    <a:pt x="414" y="55"/>
                  </a:cubicBezTo>
                  <a:cubicBezTo>
                    <a:pt x="405" y="52"/>
                    <a:pt x="394" y="51"/>
                    <a:pt x="382" y="51"/>
                  </a:cubicBezTo>
                  <a:cubicBezTo>
                    <a:pt x="260" y="51"/>
                    <a:pt x="0" y="177"/>
                    <a:pt x="121" y="215"/>
                  </a:cubicBezTo>
                  <a:cubicBezTo>
                    <a:pt x="288" y="268"/>
                    <a:pt x="481" y="283"/>
                    <a:pt x="679" y="283"/>
                  </a:cubicBezTo>
                  <a:cubicBezTo>
                    <a:pt x="967" y="283"/>
                    <a:pt x="1268" y="250"/>
                    <a:pt x="1518" y="250"/>
                  </a:cubicBezTo>
                  <a:cubicBezTo>
                    <a:pt x="2753" y="250"/>
                    <a:pt x="3989" y="237"/>
                    <a:pt x="5225" y="226"/>
                  </a:cubicBezTo>
                  <a:cubicBezTo>
                    <a:pt x="6731" y="214"/>
                    <a:pt x="8244" y="177"/>
                    <a:pt x="9754" y="177"/>
                  </a:cubicBezTo>
                  <a:cubicBezTo>
                    <a:pt x="10609" y="177"/>
                    <a:pt x="11464" y="189"/>
                    <a:pt x="12316" y="225"/>
                  </a:cubicBezTo>
                  <a:cubicBezTo>
                    <a:pt x="12318" y="225"/>
                    <a:pt x="12319" y="225"/>
                    <a:pt x="12321" y="225"/>
                  </a:cubicBezTo>
                  <a:cubicBezTo>
                    <a:pt x="12444" y="225"/>
                    <a:pt x="12705" y="55"/>
                    <a:pt x="12465" y="44"/>
                  </a:cubicBezTo>
                  <a:cubicBezTo>
                    <a:pt x="11665" y="11"/>
                    <a:pt x="10863" y="0"/>
                    <a:pt x="100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4"/>
            <p:cNvSpPr/>
            <p:nvPr/>
          </p:nvSpPr>
          <p:spPr>
            <a:xfrm>
              <a:off x="6635818" y="1131348"/>
              <a:ext cx="657057" cy="15728"/>
            </a:xfrm>
            <a:custGeom>
              <a:rect b="b" l="l" r="r" t="t"/>
              <a:pathLst>
                <a:path extrusionOk="0" h="378" w="15807">
                  <a:moveTo>
                    <a:pt x="11177" y="0"/>
                  </a:moveTo>
                  <a:cubicBezTo>
                    <a:pt x="10094" y="0"/>
                    <a:pt x="9012" y="13"/>
                    <a:pt x="7930" y="26"/>
                  </a:cubicBezTo>
                  <a:cubicBezTo>
                    <a:pt x="5413" y="58"/>
                    <a:pt x="2895" y="109"/>
                    <a:pt x="378" y="180"/>
                  </a:cubicBezTo>
                  <a:cubicBezTo>
                    <a:pt x="253" y="183"/>
                    <a:pt x="0" y="376"/>
                    <a:pt x="221" y="376"/>
                  </a:cubicBezTo>
                  <a:cubicBezTo>
                    <a:pt x="225" y="376"/>
                    <a:pt x="230" y="376"/>
                    <a:pt x="234" y="376"/>
                  </a:cubicBezTo>
                  <a:lnTo>
                    <a:pt x="236" y="377"/>
                  </a:lnTo>
                  <a:cubicBezTo>
                    <a:pt x="2538" y="312"/>
                    <a:pt x="4841" y="264"/>
                    <a:pt x="7144" y="232"/>
                  </a:cubicBezTo>
                  <a:cubicBezTo>
                    <a:pt x="8409" y="213"/>
                    <a:pt x="9673" y="199"/>
                    <a:pt x="10937" y="199"/>
                  </a:cubicBezTo>
                  <a:cubicBezTo>
                    <a:pt x="11377" y="199"/>
                    <a:pt x="11816" y="201"/>
                    <a:pt x="12255" y="205"/>
                  </a:cubicBezTo>
                  <a:cubicBezTo>
                    <a:pt x="12277" y="205"/>
                    <a:pt x="12300" y="205"/>
                    <a:pt x="12322" y="205"/>
                  </a:cubicBezTo>
                  <a:cubicBezTo>
                    <a:pt x="12785" y="205"/>
                    <a:pt x="13316" y="169"/>
                    <a:pt x="13842" y="169"/>
                  </a:cubicBezTo>
                  <a:cubicBezTo>
                    <a:pt x="14389" y="169"/>
                    <a:pt x="14931" y="208"/>
                    <a:pt x="15388" y="364"/>
                  </a:cubicBezTo>
                  <a:cubicBezTo>
                    <a:pt x="15399" y="367"/>
                    <a:pt x="15412" y="369"/>
                    <a:pt x="15426" y="369"/>
                  </a:cubicBezTo>
                  <a:cubicBezTo>
                    <a:pt x="15555" y="369"/>
                    <a:pt x="15807" y="238"/>
                    <a:pt x="15678" y="194"/>
                  </a:cubicBezTo>
                  <a:cubicBezTo>
                    <a:pt x="15216" y="36"/>
                    <a:pt x="14677" y="8"/>
                    <a:pt x="14147" y="8"/>
                  </a:cubicBezTo>
                  <a:cubicBezTo>
                    <a:pt x="13849" y="8"/>
                    <a:pt x="13554" y="17"/>
                    <a:pt x="13277" y="17"/>
                  </a:cubicBezTo>
                  <a:cubicBezTo>
                    <a:pt x="13213" y="17"/>
                    <a:pt x="13151" y="16"/>
                    <a:pt x="13090" y="15"/>
                  </a:cubicBezTo>
                  <a:cubicBezTo>
                    <a:pt x="12452" y="5"/>
                    <a:pt x="11815" y="0"/>
                    <a:pt x="111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4"/>
            <p:cNvSpPr/>
            <p:nvPr/>
          </p:nvSpPr>
          <p:spPr>
            <a:xfrm>
              <a:off x="6868514" y="1154898"/>
              <a:ext cx="230991" cy="55504"/>
            </a:xfrm>
            <a:custGeom>
              <a:rect b="b" l="l" r="r" t="t"/>
              <a:pathLst>
                <a:path extrusionOk="0" h="1334" w="5557">
                  <a:moveTo>
                    <a:pt x="4660" y="223"/>
                  </a:moveTo>
                  <a:cubicBezTo>
                    <a:pt x="4508" y="223"/>
                    <a:pt x="4769" y="561"/>
                    <a:pt x="4849" y="715"/>
                  </a:cubicBezTo>
                  <a:lnTo>
                    <a:pt x="5055" y="1111"/>
                  </a:lnTo>
                  <a:lnTo>
                    <a:pt x="457" y="1111"/>
                  </a:lnTo>
                  <a:lnTo>
                    <a:pt x="619" y="839"/>
                  </a:lnTo>
                  <a:lnTo>
                    <a:pt x="988" y="223"/>
                  </a:lnTo>
                  <a:close/>
                  <a:moveTo>
                    <a:pt x="403" y="1200"/>
                  </a:moveTo>
                  <a:cubicBezTo>
                    <a:pt x="403" y="1200"/>
                    <a:pt x="403" y="1200"/>
                    <a:pt x="403" y="1200"/>
                  </a:cubicBezTo>
                  <a:lnTo>
                    <a:pt x="403" y="1200"/>
                  </a:lnTo>
                  <a:close/>
                  <a:moveTo>
                    <a:pt x="4817" y="0"/>
                  </a:moveTo>
                  <a:cubicBezTo>
                    <a:pt x="4815" y="0"/>
                    <a:pt x="4812" y="0"/>
                    <a:pt x="4810" y="1"/>
                  </a:cubicBezTo>
                  <a:lnTo>
                    <a:pt x="948" y="1"/>
                  </a:lnTo>
                  <a:cubicBezTo>
                    <a:pt x="920" y="1"/>
                    <a:pt x="888" y="9"/>
                    <a:pt x="857" y="22"/>
                  </a:cubicBezTo>
                  <a:lnTo>
                    <a:pt x="857" y="22"/>
                  </a:lnTo>
                  <a:cubicBezTo>
                    <a:pt x="793" y="36"/>
                    <a:pt x="733" y="65"/>
                    <a:pt x="710" y="104"/>
                  </a:cubicBezTo>
                  <a:cubicBezTo>
                    <a:pt x="488" y="473"/>
                    <a:pt x="267" y="844"/>
                    <a:pt x="44" y="1214"/>
                  </a:cubicBezTo>
                  <a:cubicBezTo>
                    <a:pt x="0" y="1286"/>
                    <a:pt x="80" y="1333"/>
                    <a:pt x="145" y="1333"/>
                  </a:cubicBezTo>
                  <a:lnTo>
                    <a:pt x="5250" y="1333"/>
                  </a:lnTo>
                  <a:cubicBezTo>
                    <a:pt x="5303" y="1333"/>
                    <a:pt x="5556" y="1280"/>
                    <a:pt x="5500" y="1174"/>
                  </a:cubicBezTo>
                  <a:lnTo>
                    <a:pt x="4923" y="64"/>
                  </a:lnTo>
                  <a:cubicBezTo>
                    <a:pt x="4902" y="24"/>
                    <a:pt x="4861" y="0"/>
                    <a:pt x="48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4"/>
            <p:cNvSpPr/>
            <p:nvPr/>
          </p:nvSpPr>
          <p:spPr>
            <a:xfrm>
              <a:off x="6519387" y="1211361"/>
              <a:ext cx="927080" cy="61454"/>
            </a:xfrm>
            <a:custGeom>
              <a:rect b="b" l="l" r="r" t="t"/>
              <a:pathLst>
                <a:path extrusionOk="0" h="1477" w="22303">
                  <a:moveTo>
                    <a:pt x="20739" y="1"/>
                  </a:moveTo>
                  <a:cubicBezTo>
                    <a:pt x="20616" y="1"/>
                    <a:pt x="20415" y="97"/>
                    <a:pt x="20471" y="152"/>
                  </a:cubicBezTo>
                  <a:cubicBezTo>
                    <a:pt x="21432" y="1059"/>
                    <a:pt x="20287" y="1163"/>
                    <a:pt x="19681" y="1201"/>
                  </a:cubicBezTo>
                  <a:cubicBezTo>
                    <a:pt x="18842" y="1253"/>
                    <a:pt x="18000" y="1268"/>
                    <a:pt x="17160" y="1283"/>
                  </a:cubicBezTo>
                  <a:cubicBezTo>
                    <a:pt x="16099" y="1301"/>
                    <a:pt x="15037" y="1308"/>
                    <a:pt x="13976" y="1308"/>
                  </a:cubicBezTo>
                  <a:cubicBezTo>
                    <a:pt x="12723" y="1308"/>
                    <a:pt x="11469" y="1298"/>
                    <a:pt x="10216" y="1286"/>
                  </a:cubicBezTo>
                  <a:cubicBezTo>
                    <a:pt x="7945" y="1263"/>
                    <a:pt x="5673" y="1221"/>
                    <a:pt x="3402" y="1162"/>
                  </a:cubicBezTo>
                  <a:cubicBezTo>
                    <a:pt x="2716" y="1142"/>
                    <a:pt x="2031" y="1121"/>
                    <a:pt x="1345" y="1086"/>
                  </a:cubicBezTo>
                  <a:cubicBezTo>
                    <a:pt x="655" y="1053"/>
                    <a:pt x="222" y="962"/>
                    <a:pt x="667" y="58"/>
                  </a:cubicBezTo>
                  <a:cubicBezTo>
                    <a:pt x="680" y="30"/>
                    <a:pt x="641" y="18"/>
                    <a:pt x="584" y="18"/>
                  </a:cubicBezTo>
                  <a:cubicBezTo>
                    <a:pt x="487" y="18"/>
                    <a:pt x="339" y="54"/>
                    <a:pt x="308" y="115"/>
                  </a:cubicBezTo>
                  <a:lnTo>
                    <a:pt x="309" y="115"/>
                  </a:lnTo>
                  <a:cubicBezTo>
                    <a:pt x="0" y="742"/>
                    <a:pt x="67" y="1183"/>
                    <a:pt x="743" y="1230"/>
                  </a:cubicBezTo>
                  <a:cubicBezTo>
                    <a:pt x="1501" y="1283"/>
                    <a:pt x="2263" y="1300"/>
                    <a:pt x="3023" y="1322"/>
                  </a:cubicBezTo>
                  <a:cubicBezTo>
                    <a:pt x="5652" y="1400"/>
                    <a:pt x="8282" y="1438"/>
                    <a:pt x="10913" y="1460"/>
                  </a:cubicBezTo>
                  <a:cubicBezTo>
                    <a:pt x="11979" y="1469"/>
                    <a:pt x="13046" y="1477"/>
                    <a:pt x="14113" y="1477"/>
                  </a:cubicBezTo>
                  <a:cubicBezTo>
                    <a:pt x="15637" y="1477"/>
                    <a:pt x="17161" y="1461"/>
                    <a:pt x="18683" y="1407"/>
                  </a:cubicBezTo>
                  <a:cubicBezTo>
                    <a:pt x="19236" y="1388"/>
                    <a:pt x="22302" y="1430"/>
                    <a:pt x="20812" y="22"/>
                  </a:cubicBezTo>
                  <a:cubicBezTo>
                    <a:pt x="20797" y="7"/>
                    <a:pt x="20770" y="1"/>
                    <a:pt x="207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85" name="Google Shape;385;p24"/>
          <p:cNvCxnSpPr/>
          <p:nvPr/>
        </p:nvCxnSpPr>
        <p:spPr>
          <a:xfrm>
            <a:off x="2105094" y="2905702"/>
            <a:ext cx="638100" cy="0"/>
          </a:xfrm>
          <a:prstGeom prst="straightConnector1">
            <a:avLst/>
          </a:prstGeom>
          <a:noFill/>
          <a:ln cap="flat" cmpd="sng" w="9525">
            <a:solidFill>
              <a:srgbClr val="666666"/>
            </a:solidFill>
            <a:prstDash val="solid"/>
            <a:round/>
            <a:headEnd len="med" w="med" type="none"/>
            <a:tailEnd len="med" w="med" type="none"/>
          </a:ln>
        </p:spPr>
      </p:cxnSp>
      <p:sp>
        <p:nvSpPr>
          <p:cNvPr id="386" name="Google Shape;386;p24"/>
          <p:cNvSpPr/>
          <p:nvPr/>
        </p:nvSpPr>
        <p:spPr>
          <a:xfrm>
            <a:off x="2687600" y="2828925"/>
            <a:ext cx="141300" cy="141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7" name="Google Shape;387;p24"/>
          <p:cNvCxnSpPr>
            <a:stCxn id="386" idx="0"/>
          </p:cNvCxnSpPr>
          <p:nvPr/>
        </p:nvCxnSpPr>
        <p:spPr>
          <a:xfrm rot="-5400000">
            <a:off x="2550050" y="2148825"/>
            <a:ext cx="888300" cy="471900"/>
          </a:xfrm>
          <a:prstGeom prst="bentConnector3">
            <a:avLst>
              <a:gd fmla="val 99721" name="adj1"/>
            </a:avLst>
          </a:prstGeom>
          <a:noFill/>
          <a:ln cap="flat" cmpd="sng" w="9525">
            <a:solidFill>
              <a:schemeClr val="dk2"/>
            </a:solidFill>
            <a:prstDash val="solid"/>
            <a:round/>
            <a:headEnd len="med" w="med" type="none"/>
            <a:tailEnd len="med" w="med" type="none"/>
          </a:ln>
        </p:spPr>
      </p:cxnSp>
      <p:cxnSp>
        <p:nvCxnSpPr>
          <p:cNvPr id="388" name="Google Shape;388;p24"/>
          <p:cNvCxnSpPr/>
          <p:nvPr/>
        </p:nvCxnSpPr>
        <p:spPr>
          <a:xfrm flipH="1" rot="-5400000">
            <a:off x="2550050" y="3168000"/>
            <a:ext cx="888300" cy="471900"/>
          </a:xfrm>
          <a:prstGeom prst="bentConnector3">
            <a:avLst>
              <a:gd fmla="val 99721" name="adj1"/>
            </a:avLst>
          </a:prstGeom>
          <a:noFill/>
          <a:ln cap="flat" cmpd="sng" w="9525">
            <a:solidFill>
              <a:schemeClr val="dk2"/>
            </a:solidFill>
            <a:prstDash val="solid"/>
            <a:round/>
            <a:headEnd len="med" w="med" type="none"/>
            <a:tailEnd len="med" w="med" type="none"/>
          </a:ln>
        </p:spPr>
      </p:cxnSp>
      <p:grpSp>
        <p:nvGrpSpPr>
          <p:cNvPr id="389" name="Google Shape;389;p24"/>
          <p:cNvGrpSpPr/>
          <p:nvPr/>
        </p:nvGrpSpPr>
        <p:grpSpPr>
          <a:xfrm>
            <a:off x="2407717" y="2654904"/>
            <a:ext cx="701063" cy="489356"/>
            <a:chOff x="2407717" y="2654904"/>
            <a:chExt cx="701063" cy="489356"/>
          </a:xfrm>
        </p:grpSpPr>
        <p:sp>
          <p:nvSpPr>
            <p:cNvPr id="390" name="Google Shape;390;p24"/>
            <p:cNvSpPr/>
            <p:nvPr/>
          </p:nvSpPr>
          <p:spPr>
            <a:xfrm>
              <a:off x="2407717" y="2654904"/>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24"/>
            <p:cNvGrpSpPr/>
            <p:nvPr/>
          </p:nvGrpSpPr>
          <p:grpSpPr>
            <a:xfrm>
              <a:off x="2535384" y="2763642"/>
              <a:ext cx="417268" cy="283341"/>
              <a:chOff x="6630913" y="3968116"/>
              <a:chExt cx="479233" cy="325418"/>
            </a:xfrm>
          </p:grpSpPr>
          <p:sp>
            <p:nvSpPr>
              <p:cNvPr id="392" name="Google Shape;392;p24"/>
              <p:cNvSpPr/>
              <p:nvPr/>
            </p:nvSpPr>
            <p:spPr>
              <a:xfrm>
                <a:off x="6630913" y="3968158"/>
                <a:ext cx="461607" cy="225887"/>
              </a:xfrm>
              <a:custGeom>
                <a:rect b="b" l="l" r="r" t="t"/>
                <a:pathLst>
                  <a:path extrusionOk="0" h="5429" w="11105">
                    <a:moveTo>
                      <a:pt x="10548" y="264"/>
                    </a:moveTo>
                    <a:cubicBezTo>
                      <a:pt x="9907" y="993"/>
                      <a:pt x="9259" y="1716"/>
                      <a:pt x="8604" y="2434"/>
                    </a:cubicBezTo>
                    <a:cubicBezTo>
                      <a:pt x="8092" y="2997"/>
                      <a:pt x="7573" y="3553"/>
                      <a:pt x="7046" y="4103"/>
                    </a:cubicBezTo>
                    <a:cubicBezTo>
                      <a:pt x="6906" y="4248"/>
                      <a:pt x="6152" y="5162"/>
                      <a:pt x="5926" y="5162"/>
                    </a:cubicBezTo>
                    <a:cubicBezTo>
                      <a:pt x="5919" y="5162"/>
                      <a:pt x="5913" y="5161"/>
                      <a:pt x="5907" y="5160"/>
                    </a:cubicBezTo>
                    <a:cubicBezTo>
                      <a:pt x="5465" y="5029"/>
                      <a:pt x="5033" y="4587"/>
                      <a:pt x="4685" y="4307"/>
                    </a:cubicBezTo>
                    <a:cubicBezTo>
                      <a:pt x="4012" y="3765"/>
                      <a:pt x="3367" y="3185"/>
                      <a:pt x="2727" y="2605"/>
                    </a:cubicBezTo>
                    <a:cubicBezTo>
                      <a:pt x="2003" y="1950"/>
                      <a:pt x="1289" y="1286"/>
                      <a:pt x="584" y="609"/>
                    </a:cubicBezTo>
                    <a:lnTo>
                      <a:pt x="584" y="609"/>
                    </a:lnTo>
                    <a:lnTo>
                      <a:pt x="10548" y="264"/>
                    </a:lnTo>
                    <a:close/>
                    <a:moveTo>
                      <a:pt x="10889" y="0"/>
                    </a:moveTo>
                    <a:cubicBezTo>
                      <a:pt x="10886" y="0"/>
                      <a:pt x="10883" y="0"/>
                      <a:pt x="10880" y="0"/>
                    </a:cubicBezTo>
                    <a:lnTo>
                      <a:pt x="237" y="370"/>
                    </a:lnTo>
                    <a:cubicBezTo>
                      <a:pt x="175" y="372"/>
                      <a:pt x="125" y="397"/>
                      <a:pt x="91" y="431"/>
                    </a:cubicBezTo>
                    <a:lnTo>
                      <a:pt x="91" y="431"/>
                    </a:lnTo>
                    <a:cubicBezTo>
                      <a:pt x="30" y="469"/>
                      <a:pt x="0" y="524"/>
                      <a:pt x="52" y="574"/>
                    </a:cubicBezTo>
                    <a:cubicBezTo>
                      <a:pt x="931" y="1421"/>
                      <a:pt x="1823" y="2251"/>
                      <a:pt x="2731" y="3067"/>
                    </a:cubicBezTo>
                    <a:cubicBezTo>
                      <a:pt x="3363" y="3636"/>
                      <a:pt x="4005" y="4197"/>
                      <a:pt x="4673" y="4725"/>
                    </a:cubicBezTo>
                    <a:cubicBezTo>
                      <a:pt x="4995" y="4981"/>
                      <a:pt x="5407" y="5370"/>
                      <a:pt x="5839" y="5426"/>
                    </a:cubicBezTo>
                    <a:cubicBezTo>
                      <a:pt x="5853" y="5428"/>
                      <a:pt x="5867" y="5429"/>
                      <a:pt x="5881" y="5429"/>
                    </a:cubicBezTo>
                    <a:cubicBezTo>
                      <a:pt x="6137" y="5429"/>
                      <a:pt x="6385" y="5138"/>
                      <a:pt x="6550" y="4987"/>
                    </a:cubicBezTo>
                    <a:cubicBezTo>
                      <a:pt x="7177" y="4419"/>
                      <a:pt x="7748" y="3785"/>
                      <a:pt x="8322" y="3165"/>
                    </a:cubicBezTo>
                    <a:cubicBezTo>
                      <a:pt x="9234" y="2183"/>
                      <a:pt x="10130" y="1186"/>
                      <a:pt x="11013" y="176"/>
                    </a:cubicBezTo>
                    <a:cubicBezTo>
                      <a:pt x="11104" y="72"/>
                      <a:pt x="10989" y="0"/>
                      <a:pt x="108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a:off x="6632451" y="3985924"/>
                <a:ext cx="179364" cy="305316"/>
              </a:xfrm>
              <a:custGeom>
                <a:rect b="b" l="l" r="r" t="t"/>
                <a:pathLst>
                  <a:path extrusionOk="0" h="7338" w="4315">
                    <a:moveTo>
                      <a:pt x="299" y="1"/>
                    </a:moveTo>
                    <a:cubicBezTo>
                      <a:pt x="195" y="1"/>
                      <a:pt x="0" y="47"/>
                      <a:pt x="0" y="117"/>
                    </a:cubicBezTo>
                    <a:cubicBezTo>
                      <a:pt x="9" y="1172"/>
                      <a:pt x="44" y="2226"/>
                      <a:pt x="94" y="3280"/>
                    </a:cubicBezTo>
                    <a:cubicBezTo>
                      <a:pt x="152" y="4477"/>
                      <a:pt x="55" y="6076"/>
                      <a:pt x="594" y="7183"/>
                    </a:cubicBezTo>
                    <a:cubicBezTo>
                      <a:pt x="646" y="7290"/>
                      <a:pt x="726" y="7338"/>
                      <a:pt x="829" y="7338"/>
                    </a:cubicBezTo>
                    <a:cubicBezTo>
                      <a:pt x="1683" y="7338"/>
                      <a:pt x="4066" y="3984"/>
                      <a:pt x="4309" y="3635"/>
                    </a:cubicBezTo>
                    <a:cubicBezTo>
                      <a:pt x="4314" y="3626"/>
                      <a:pt x="4286" y="3621"/>
                      <a:pt x="4243" y="3621"/>
                    </a:cubicBezTo>
                    <a:cubicBezTo>
                      <a:pt x="4151" y="3621"/>
                      <a:pt x="3991" y="3644"/>
                      <a:pt x="3951" y="3701"/>
                    </a:cubicBezTo>
                    <a:cubicBezTo>
                      <a:pt x="3421" y="4466"/>
                      <a:pt x="2861" y="5210"/>
                      <a:pt x="2270" y="5934"/>
                    </a:cubicBezTo>
                    <a:cubicBezTo>
                      <a:pt x="2218" y="5999"/>
                      <a:pt x="1264" y="7155"/>
                      <a:pt x="1027" y="7155"/>
                    </a:cubicBezTo>
                    <a:cubicBezTo>
                      <a:pt x="1012" y="7155"/>
                      <a:pt x="1000" y="7151"/>
                      <a:pt x="991" y="7141"/>
                    </a:cubicBezTo>
                    <a:cubicBezTo>
                      <a:pt x="770" y="6888"/>
                      <a:pt x="748" y="6377"/>
                      <a:pt x="700" y="6068"/>
                    </a:cubicBezTo>
                    <a:cubicBezTo>
                      <a:pt x="391" y="4085"/>
                      <a:pt x="382" y="2025"/>
                      <a:pt x="362" y="20"/>
                    </a:cubicBezTo>
                    <a:cubicBezTo>
                      <a:pt x="362" y="7"/>
                      <a:pt x="337" y="1"/>
                      <a:pt x="2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4"/>
              <p:cNvSpPr/>
              <p:nvPr/>
            </p:nvSpPr>
            <p:spPr>
              <a:xfrm>
                <a:off x="6953811" y="3968116"/>
                <a:ext cx="156335" cy="303152"/>
              </a:xfrm>
              <a:custGeom>
                <a:rect b="b" l="l" r="r" t="t"/>
                <a:pathLst>
                  <a:path extrusionOk="0" h="7286" w="3761">
                    <a:moveTo>
                      <a:pt x="3160" y="0"/>
                    </a:moveTo>
                    <a:cubicBezTo>
                      <a:pt x="3051" y="0"/>
                      <a:pt x="2907" y="72"/>
                      <a:pt x="2914" y="177"/>
                    </a:cubicBezTo>
                    <a:cubicBezTo>
                      <a:pt x="3041" y="2209"/>
                      <a:pt x="3180" y="4270"/>
                      <a:pt x="3079" y="6306"/>
                    </a:cubicBezTo>
                    <a:cubicBezTo>
                      <a:pt x="3070" y="6471"/>
                      <a:pt x="3054" y="6634"/>
                      <a:pt x="3033" y="6799"/>
                    </a:cubicBezTo>
                    <a:cubicBezTo>
                      <a:pt x="3026" y="6854"/>
                      <a:pt x="3015" y="6908"/>
                      <a:pt x="3003" y="6961"/>
                    </a:cubicBezTo>
                    <a:lnTo>
                      <a:pt x="3003" y="6961"/>
                    </a:lnTo>
                    <a:cubicBezTo>
                      <a:pt x="2571" y="6659"/>
                      <a:pt x="2247" y="6077"/>
                      <a:pt x="1954" y="5657"/>
                    </a:cubicBezTo>
                    <a:cubicBezTo>
                      <a:pt x="1402" y="4868"/>
                      <a:pt x="890" y="4051"/>
                      <a:pt x="398" y="3225"/>
                    </a:cubicBezTo>
                    <a:cubicBezTo>
                      <a:pt x="377" y="3188"/>
                      <a:pt x="332" y="3173"/>
                      <a:pt x="282" y="3173"/>
                    </a:cubicBezTo>
                    <a:cubicBezTo>
                      <a:pt x="159" y="3173"/>
                      <a:pt x="0" y="3269"/>
                      <a:pt x="65" y="3378"/>
                    </a:cubicBezTo>
                    <a:cubicBezTo>
                      <a:pt x="657" y="4370"/>
                      <a:pt x="1277" y="5350"/>
                      <a:pt x="1958" y="6283"/>
                    </a:cubicBezTo>
                    <a:cubicBezTo>
                      <a:pt x="2080" y="6451"/>
                      <a:pt x="2658" y="7286"/>
                      <a:pt x="3054" y="7286"/>
                    </a:cubicBezTo>
                    <a:cubicBezTo>
                      <a:pt x="3168" y="7286"/>
                      <a:pt x="3267" y="7216"/>
                      <a:pt x="3336" y="7042"/>
                    </a:cubicBezTo>
                    <a:cubicBezTo>
                      <a:pt x="3760" y="5966"/>
                      <a:pt x="3466" y="4331"/>
                      <a:pt x="3428" y="3210"/>
                    </a:cubicBezTo>
                    <a:cubicBezTo>
                      <a:pt x="3394" y="2165"/>
                      <a:pt x="3342" y="1122"/>
                      <a:pt x="3276" y="79"/>
                    </a:cubicBezTo>
                    <a:cubicBezTo>
                      <a:pt x="3272" y="24"/>
                      <a:pt x="3222" y="0"/>
                      <a:pt x="31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4"/>
              <p:cNvSpPr/>
              <p:nvPr/>
            </p:nvSpPr>
            <p:spPr>
              <a:xfrm>
                <a:off x="6659844" y="4260039"/>
                <a:ext cx="433466" cy="33494"/>
              </a:xfrm>
              <a:custGeom>
                <a:rect b="b" l="l" r="r" t="t"/>
                <a:pathLst>
                  <a:path extrusionOk="0" h="805" w="10428">
                    <a:moveTo>
                      <a:pt x="10203" y="1"/>
                    </a:moveTo>
                    <a:cubicBezTo>
                      <a:pt x="10197" y="1"/>
                      <a:pt x="10191" y="1"/>
                      <a:pt x="10184" y="1"/>
                    </a:cubicBezTo>
                    <a:lnTo>
                      <a:pt x="279" y="556"/>
                    </a:lnTo>
                    <a:cubicBezTo>
                      <a:pt x="86" y="566"/>
                      <a:pt x="0" y="805"/>
                      <a:pt x="222" y="805"/>
                    </a:cubicBezTo>
                    <a:cubicBezTo>
                      <a:pt x="228" y="805"/>
                      <a:pt x="235" y="804"/>
                      <a:pt x="242" y="804"/>
                    </a:cubicBezTo>
                    <a:lnTo>
                      <a:pt x="10148" y="251"/>
                    </a:lnTo>
                    <a:cubicBezTo>
                      <a:pt x="10341" y="239"/>
                      <a:pt x="10428" y="1"/>
                      <a:pt x="10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6" name="Google Shape;396;p24"/>
          <p:cNvSpPr/>
          <p:nvPr/>
        </p:nvSpPr>
        <p:spPr>
          <a:xfrm>
            <a:off x="5106950" y="3805238"/>
            <a:ext cx="141300" cy="141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7" name="Google Shape;397;p24"/>
          <p:cNvCxnSpPr>
            <a:endCxn id="396" idx="2"/>
          </p:cNvCxnSpPr>
          <p:nvPr/>
        </p:nvCxnSpPr>
        <p:spPr>
          <a:xfrm flipH="1" rot="10800000">
            <a:off x="3233750" y="3875888"/>
            <a:ext cx="1873200" cy="10200"/>
          </a:xfrm>
          <a:prstGeom prst="straightConnector1">
            <a:avLst/>
          </a:prstGeom>
          <a:noFill/>
          <a:ln cap="flat" cmpd="sng" w="9525">
            <a:solidFill>
              <a:schemeClr val="dk2"/>
            </a:solidFill>
            <a:prstDash val="solid"/>
            <a:round/>
            <a:headEnd len="med" w="med" type="none"/>
            <a:tailEnd len="med" w="med" type="none"/>
          </a:ln>
        </p:spPr>
      </p:cxnSp>
      <p:cxnSp>
        <p:nvCxnSpPr>
          <p:cNvPr id="398" name="Google Shape;398;p24"/>
          <p:cNvCxnSpPr>
            <a:stCxn id="396" idx="0"/>
          </p:cNvCxnSpPr>
          <p:nvPr/>
        </p:nvCxnSpPr>
        <p:spPr>
          <a:xfrm rot="-5400000">
            <a:off x="5246450" y="3326888"/>
            <a:ext cx="409500" cy="547200"/>
          </a:xfrm>
          <a:prstGeom prst="bentConnector2">
            <a:avLst/>
          </a:prstGeom>
          <a:noFill/>
          <a:ln cap="flat" cmpd="sng" w="9525">
            <a:solidFill>
              <a:schemeClr val="dk2"/>
            </a:solidFill>
            <a:prstDash val="solid"/>
            <a:round/>
            <a:headEnd len="med" w="med" type="none"/>
            <a:tailEnd len="med" w="med" type="none"/>
          </a:ln>
        </p:spPr>
      </p:cxnSp>
      <p:cxnSp>
        <p:nvCxnSpPr>
          <p:cNvPr id="399" name="Google Shape;399;p24"/>
          <p:cNvCxnSpPr/>
          <p:nvPr/>
        </p:nvCxnSpPr>
        <p:spPr>
          <a:xfrm rot="10800000">
            <a:off x="5177600" y="3948188"/>
            <a:ext cx="547200" cy="409500"/>
          </a:xfrm>
          <a:prstGeom prst="bentConnector2">
            <a:avLst/>
          </a:prstGeom>
          <a:noFill/>
          <a:ln cap="flat" cmpd="sng" w="9525">
            <a:solidFill>
              <a:schemeClr val="dk2"/>
            </a:solidFill>
            <a:prstDash val="solid"/>
            <a:round/>
            <a:headEnd len="med" w="med" type="none"/>
            <a:tailEnd len="med" w="med" type="none"/>
          </a:ln>
        </p:spPr>
      </p:cxnSp>
      <p:grpSp>
        <p:nvGrpSpPr>
          <p:cNvPr id="400" name="Google Shape;400;p24"/>
          <p:cNvGrpSpPr/>
          <p:nvPr/>
        </p:nvGrpSpPr>
        <p:grpSpPr>
          <a:xfrm>
            <a:off x="4835254" y="3592442"/>
            <a:ext cx="701063" cy="489356"/>
            <a:chOff x="4835254" y="3592442"/>
            <a:chExt cx="701063" cy="489356"/>
          </a:xfrm>
        </p:grpSpPr>
        <p:sp>
          <p:nvSpPr>
            <p:cNvPr id="401" name="Google Shape;401;p24"/>
            <p:cNvSpPr/>
            <p:nvPr/>
          </p:nvSpPr>
          <p:spPr>
            <a:xfrm>
              <a:off x="4835254" y="3592442"/>
              <a:ext cx="701063" cy="489356"/>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828D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24"/>
            <p:cNvGrpSpPr/>
            <p:nvPr/>
          </p:nvGrpSpPr>
          <p:grpSpPr>
            <a:xfrm>
              <a:off x="5024332" y="3651116"/>
              <a:ext cx="303858" cy="372007"/>
              <a:chOff x="7399167" y="3966493"/>
              <a:chExt cx="415675" cy="508901"/>
            </a:xfrm>
          </p:grpSpPr>
          <p:sp>
            <p:nvSpPr>
              <p:cNvPr id="403" name="Google Shape;403;p24"/>
              <p:cNvSpPr/>
              <p:nvPr/>
            </p:nvSpPr>
            <p:spPr>
              <a:xfrm>
                <a:off x="7399167" y="3966493"/>
                <a:ext cx="415675" cy="508901"/>
              </a:xfrm>
              <a:custGeom>
                <a:rect b="b" l="l" r="r" t="t"/>
                <a:pathLst>
                  <a:path extrusionOk="0" h="12231" w="10000">
                    <a:moveTo>
                      <a:pt x="3288" y="246"/>
                    </a:moveTo>
                    <a:cubicBezTo>
                      <a:pt x="3843" y="246"/>
                      <a:pt x="4387" y="287"/>
                      <a:pt x="4810" y="287"/>
                    </a:cubicBezTo>
                    <a:lnTo>
                      <a:pt x="7778" y="287"/>
                    </a:lnTo>
                    <a:cubicBezTo>
                      <a:pt x="9788" y="461"/>
                      <a:pt x="9465" y="2528"/>
                      <a:pt x="9465" y="3959"/>
                    </a:cubicBezTo>
                    <a:lnTo>
                      <a:pt x="9465" y="8781"/>
                    </a:lnTo>
                    <a:cubicBezTo>
                      <a:pt x="9465" y="10127"/>
                      <a:pt x="9625" y="11919"/>
                      <a:pt x="7663" y="11919"/>
                    </a:cubicBezTo>
                    <a:lnTo>
                      <a:pt x="3306" y="11919"/>
                    </a:lnTo>
                    <a:cubicBezTo>
                      <a:pt x="3109" y="11919"/>
                      <a:pt x="2916" y="11925"/>
                      <a:pt x="2726" y="11925"/>
                    </a:cubicBezTo>
                    <a:cubicBezTo>
                      <a:pt x="2270" y="11925"/>
                      <a:pt x="1832" y="11890"/>
                      <a:pt x="1399" y="11649"/>
                    </a:cubicBezTo>
                    <a:cubicBezTo>
                      <a:pt x="663" y="11240"/>
                      <a:pt x="600" y="10427"/>
                      <a:pt x="600" y="9694"/>
                    </a:cubicBezTo>
                    <a:lnTo>
                      <a:pt x="600" y="1992"/>
                    </a:lnTo>
                    <a:cubicBezTo>
                      <a:pt x="600" y="473"/>
                      <a:pt x="1977" y="246"/>
                      <a:pt x="3288" y="246"/>
                    </a:cubicBezTo>
                    <a:close/>
                    <a:moveTo>
                      <a:pt x="2957" y="1"/>
                    </a:moveTo>
                    <a:cubicBezTo>
                      <a:pt x="2140" y="1"/>
                      <a:pt x="1357" y="97"/>
                      <a:pt x="719" y="735"/>
                    </a:cubicBezTo>
                    <a:cubicBezTo>
                      <a:pt x="0" y="1455"/>
                      <a:pt x="233" y="2871"/>
                      <a:pt x="233" y="3785"/>
                    </a:cubicBezTo>
                    <a:lnTo>
                      <a:pt x="233" y="8616"/>
                    </a:lnTo>
                    <a:cubicBezTo>
                      <a:pt x="233" y="9700"/>
                      <a:pt x="50" y="10841"/>
                      <a:pt x="887" y="11678"/>
                    </a:cubicBezTo>
                    <a:cubicBezTo>
                      <a:pt x="1348" y="12137"/>
                      <a:pt x="2082" y="12231"/>
                      <a:pt x="2809" y="12231"/>
                    </a:cubicBezTo>
                    <a:cubicBezTo>
                      <a:pt x="3306" y="12231"/>
                      <a:pt x="3800" y="12187"/>
                      <a:pt x="4198" y="12187"/>
                    </a:cubicBezTo>
                    <a:cubicBezTo>
                      <a:pt x="4977" y="12187"/>
                      <a:pt x="5765" y="12214"/>
                      <a:pt x="6550" y="12214"/>
                    </a:cubicBezTo>
                    <a:cubicBezTo>
                      <a:pt x="7055" y="12214"/>
                      <a:pt x="7559" y="12203"/>
                      <a:pt x="8059" y="12166"/>
                    </a:cubicBezTo>
                    <a:cubicBezTo>
                      <a:pt x="9380" y="12069"/>
                      <a:pt x="9833" y="10809"/>
                      <a:pt x="9833" y="9694"/>
                    </a:cubicBezTo>
                    <a:lnTo>
                      <a:pt x="9833" y="3758"/>
                    </a:lnTo>
                    <a:cubicBezTo>
                      <a:pt x="9833" y="2180"/>
                      <a:pt x="9999" y="178"/>
                      <a:pt x="7864" y="19"/>
                    </a:cubicBezTo>
                    <a:cubicBezTo>
                      <a:pt x="7860" y="19"/>
                      <a:pt x="7856" y="19"/>
                      <a:pt x="7852" y="19"/>
                    </a:cubicBezTo>
                    <a:cubicBezTo>
                      <a:pt x="7846" y="19"/>
                      <a:pt x="7840" y="19"/>
                      <a:pt x="7835" y="20"/>
                    </a:cubicBezTo>
                    <a:lnTo>
                      <a:pt x="7835" y="20"/>
                    </a:lnTo>
                    <a:cubicBezTo>
                      <a:pt x="7829" y="19"/>
                      <a:pt x="7824" y="19"/>
                      <a:pt x="7819" y="19"/>
                    </a:cubicBezTo>
                    <a:lnTo>
                      <a:pt x="4033" y="19"/>
                    </a:lnTo>
                    <a:cubicBezTo>
                      <a:pt x="3674" y="19"/>
                      <a:pt x="3312" y="1"/>
                      <a:pt x="29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p:nvPr/>
            </p:nvSpPr>
            <p:spPr>
              <a:xfrm>
                <a:off x="7465301" y="4337514"/>
                <a:ext cx="81431" cy="77432"/>
              </a:xfrm>
              <a:custGeom>
                <a:rect b="b" l="l" r="r" t="t"/>
                <a:pathLst>
                  <a:path extrusionOk="0" h="1861" w="1959">
                    <a:moveTo>
                      <a:pt x="1591" y="269"/>
                    </a:moveTo>
                    <a:lnTo>
                      <a:pt x="1591" y="1591"/>
                    </a:lnTo>
                    <a:lnTo>
                      <a:pt x="369" y="1591"/>
                    </a:lnTo>
                    <a:lnTo>
                      <a:pt x="369" y="269"/>
                    </a:lnTo>
                    <a:close/>
                    <a:moveTo>
                      <a:pt x="200" y="0"/>
                    </a:moveTo>
                    <a:cubicBezTo>
                      <a:pt x="129" y="0"/>
                      <a:pt x="1" y="61"/>
                      <a:pt x="1" y="149"/>
                    </a:cubicBezTo>
                    <a:lnTo>
                      <a:pt x="1" y="1739"/>
                    </a:lnTo>
                    <a:cubicBezTo>
                      <a:pt x="1" y="1833"/>
                      <a:pt x="88" y="1859"/>
                      <a:pt x="169" y="1859"/>
                    </a:cubicBezTo>
                    <a:lnTo>
                      <a:pt x="1713" y="1859"/>
                    </a:lnTo>
                    <a:cubicBezTo>
                      <a:pt x="1724" y="1860"/>
                      <a:pt x="1734" y="1860"/>
                      <a:pt x="1744" y="1860"/>
                    </a:cubicBezTo>
                    <a:cubicBezTo>
                      <a:pt x="1763" y="1860"/>
                      <a:pt x="1782" y="1858"/>
                      <a:pt x="1801" y="1855"/>
                    </a:cubicBezTo>
                    <a:lnTo>
                      <a:pt x="1801" y="1855"/>
                    </a:lnTo>
                    <a:cubicBezTo>
                      <a:pt x="1807" y="1854"/>
                      <a:pt x="1812" y="1852"/>
                      <a:pt x="1817" y="1851"/>
                    </a:cubicBezTo>
                    <a:lnTo>
                      <a:pt x="1817" y="1851"/>
                    </a:lnTo>
                    <a:cubicBezTo>
                      <a:pt x="1893" y="1831"/>
                      <a:pt x="1959" y="1781"/>
                      <a:pt x="1959" y="1712"/>
                    </a:cubicBezTo>
                    <a:lnTo>
                      <a:pt x="1959" y="122"/>
                    </a:lnTo>
                    <a:cubicBezTo>
                      <a:pt x="1959" y="26"/>
                      <a:pt x="1871" y="0"/>
                      <a:pt x="17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4"/>
              <p:cNvSpPr/>
              <p:nvPr/>
            </p:nvSpPr>
            <p:spPr>
              <a:xfrm>
                <a:off x="7465384" y="4235116"/>
                <a:ext cx="81348" cy="77390"/>
              </a:xfrm>
              <a:custGeom>
                <a:rect b="b" l="l" r="r" t="t"/>
                <a:pathLst>
                  <a:path extrusionOk="0" h="1860" w="1957">
                    <a:moveTo>
                      <a:pt x="1590" y="269"/>
                    </a:moveTo>
                    <a:lnTo>
                      <a:pt x="1590" y="1591"/>
                    </a:lnTo>
                    <a:lnTo>
                      <a:pt x="367" y="1591"/>
                    </a:lnTo>
                    <a:lnTo>
                      <a:pt x="367" y="269"/>
                    </a:lnTo>
                    <a:close/>
                    <a:moveTo>
                      <a:pt x="198" y="1"/>
                    </a:moveTo>
                    <a:cubicBezTo>
                      <a:pt x="127" y="1"/>
                      <a:pt x="0" y="61"/>
                      <a:pt x="0" y="148"/>
                    </a:cubicBezTo>
                    <a:lnTo>
                      <a:pt x="0" y="1738"/>
                    </a:lnTo>
                    <a:cubicBezTo>
                      <a:pt x="0" y="1833"/>
                      <a:pt x="86" y="1859"/>
                      <a:pt x="168" y="1859"/>
                    </a:cubicBezTo>
                    <a:lnTo>
                      <a:pt x="1720" y="1859"/>
                    </a:lnTo>
                    <a:cubicBezTo>
                      <a:pt x="1728" y="1859"/>
                      <a:pt x="1735" y="1860"/>
                      <a:pt x="1743" y="1860"/>
                    </a:cubicBezTo>
                    <a:cubicBezTo>
                      <a:pt x="1752" y="1860"/>
                      <a:pt x="1761" y="1859"/>
                      <a:pt x="1770" y="1858"/>
                    </a:cubicBezTo>
                    <a:lnTo>
                      <a:pt x="1770" y="1858"/>
                    </a:lnTo>
                    <a:cubicBezTo>
                      <a:pt x="1795" y="1857"/>
                      <a:pt x="1819" y="1851"/>
                      <a:pt x="1840" y="1843"/>
                    </a:cubicBezTo>
                    <a:lnTo>
                      <a:pt x="1840" y="1843"/>
                    </a:lnTo>
                    <a:cubicBezTo>
                      <a:pt x="1905" y="1819"/>
                      <a:pt x="1957" y="1773"/>
                      <a:pt x="1957" y="1710"/>
                    </a:cubicBezTo>
                    <a:lnTo>
                      <a:pt x="1957" y="120"/>
                    </a:lnTo>
                    <a:cubicBezTo>
                      <a:pt x="1957" y="26"/>
                      <a:pt x="1869" y="1"/>
                      <a:pt x="17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7465301" y="4132677"/>
                <a:ext cx="81431" cy="77390"/>
              </a:xfrm>
              <a:custGeom>
                <a:rect b="b" l="l" r="r" t="t"/>
                <a:pathLst>
                  <a:path extrusionOk="0" h="1860" w="1959">
                    <a:moveTo>
                      <a:pt x="1591" y="268"/>
                    </a:moveTo>
                    <a:lnTo>
                      <a:pt x="1591" y="1590"/>
                    </a:lnTo>
                    <a:lnTo>
                      <a:pt x="369" y="1590"/>
                    </a:lnTo>
                    <a:lnTo>
                      <a:pt x="369" y="268"/>
                    </a:lnTo>
                    <a:close/>
                    <a:moveTo>
                      <a:pt x="200" y="0"/>
                    </a:moveTo>
                    <a:cubicBezTo>
                      <a:pt x="129" y="0"/>
                      <a:pt x="1" y="61"/>
                      <a:pt x="1" y="147"/>
                    </a:cubicBezTo>
                    <a:lnTo>
                      <a:pt x="1" y="1737"/>
                    </a:lnTo>
                    <a:cubicBezTo>
                      <a:pt x="1" y="1833"/>
                      <a:pt x="88" y="1858"/>
                      <a:pt x="169" y="1858"/>
                    </a:cubicBezTo>
                    <a:lnTo>
                      <a:pt x="1722" y="1858"/>
                    </a:lnTo>
                    <a:cubicBezTo>
                      <a:pt x="1729" y="1859"/>
                      <a:pt x="1736" y="1859"/>
                      <a:pt x="1744" y="1859"/>
                    </a:cubicBezTo>
                    <a:cubicBezTo>
                      <a:pt x="1752" y="1859"/>
                      <a:pt x="1761" y="1859"/>
                      <a:pt x="1770" y="1858"/>
                    </a:cubicBezTo>
                    <a:lnTo>
                      <a:pt x="1770" y="1858"/>
                    </a:lnTo>
                    <a:cubicBezTo>
                      <a:pt x="1798" y="1857"/>
                      <a:pt x="1824" y="1850"/>
                      <a:pt x="1846" y="1840"/>
                    </a:cubicBezTo>
                    <a:lnTo>
                      <a:pt x="1846" y="1840"/>
                    </a:lnTo>
                    <a:cubicBezTo>
                      <a:pt x="1909" y="1816"/>
                      <a:pt x="1959" y="1771"/>
                      <a:pt x="1959" y="1710"/>
                    </a:cubicBezTo>
                    <a:lnTo>
                      <a:pt x="1959" y="120"/>
                    </a:lnTo>
                    <a:cubicBezTo>
                      <a:pt x="1959" y="26"/>
                      <a:pt x="1871" y="0"/>
                      <a:pt x="17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7567641" y="4337514"/>
                <a:ext cx="81389" cy="77432"/>
              </a:xfrm>
              <a:custGeom>
                <a:rect b="b" l="l" r="r" t="t"/>
                <a:pathLst>
                  <a:path extrusionOk="0" h="1861" w="1958">
                    <a:moveTo>
                      <a:pt x="1591" y="269"/>
                    </a:moveTo>
                    <a:lnTo>
                      <a:pt x="1591" y="1591"/>
                    </a:lnTo>
                    <a:lnTo>
                      <a:pt x="367" y="1591"/>
                    </a:lnTo>
                    <a:lnTo>
                      <a:pt x="367" y="269"/>
                    </a:lnTo>
                    <a:close/>
                    <a:moveTo>
                      <a:pt x="199" y="0"/>
                    </a:moveTo>
                    <a:cubicBezTo>
                      <a:pt x="128" y="0"/>
                      <a:pt x="1" y="61"/>
                      <a:pt x="1" y="149"/>
                    </a:cubicBezTo>
                    <a:lnTo>
                      <a:pt x="1" y="1739"/>
                    </a:lnTo>
                    <a:cubicBezTo>
                      <a:pt x="1" y="1833"/>
                      <a:pt x="89" y="1859"/>
                      <a:pt x="169" y="1859"/>
                    </a:cubicBezTo>
                    <a:lnTo>
                      <a:pt x="1713" y="1859"/>
                    </a:lnTo>
                    <a:cubicBezTo>
                      <a:pt x="1723" y="1860"/>
                      <a:pt x="1734" y="1860"/>
                      <a:pt x="1744" y="1860"/>
                    </a:cubicBezTo>
                    <a:cubicBezTo>
                      <a:pt x="1760" y="1860"/>
                      <a:pt x="1777" y="1859"/>
                      <a:pt x="1793" y="1856"/>
                    </a:cubicBezTo>
                    <a:lnTo>
                      <a:pt x="1793" y="1856"/>
                    </a:lnTo>
                    <a:cubicBezTo>
                      <a:pt x="1806" y="1854"/>
                      <a:pt x="1819" y="1851"/>
                      <a:pt x="1831" y="1847"/>
                    </a:cubicBezTo>
                    <a:lnTo>
                      <a:pt x="1831" y="1847"/>
                    </a:lnTo>
                    <a:cubicBezTo>
                      <a:pt x="1900" y="1825"/>
                      <a:pt x="1957" y="1777"/>
                      <a:pt x="1957" y="1712"/>
                    </a:cubicBezTo>
                    <a:lnTo>
                      <a:pt x="1957" y="122"/>
                    </a:lnTo>
                    <a:cubicBezTo>
                      <a:pt x="1957" y="26"/>
                      <a:pt x="1871" y="0"/>
                      <a:pt x="1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p:nvPr/>
            </p:nvSpPr>
            <p:spPr>
              <a:xfrm>
                <a:off x="7567641" y="4235116"/>
                <a:ext cx="81389" cy="77390"/>
              </a:xfrm>
              <a:custGeom>
                <a:rect b="b" l="l" r="r" t="t"/>
                <a:pathLst>
                  <a:path extrusionOk="0" h="1860" w="1958">
                    <a:moveTo>
                      <a:pt x="1591" y="269"/>
                    </a:moveTo>
                    <a:lnTo>
                      <a:pt x="1591" y="1591"/>
                    </a:lnTo>
                    <a:lnTo>
                      <a:pt x="367" y="1591"/>
                    </a:lnTo>
                    <a:lnTo>
                      <a:pt x="367" y="269"/>
                    </a:lnTo>
                    <a:close/>
                    <a:moveTo>
                      <a:pt x="199" y="1"/>
                    </a:moveTo>
                    <a:cubicBezTo>
                      <a:pt x="128" y="1"/>
                      <a:pt x="1" y="61"/>
                      <a:pt x="1" y="148"/>
                    </a:cubicBezTo>
                    <a:lnTo>
                      <a:pt x="1" y="1738"/>
                    </a:lnTo>
                    <a:cubicBezTo>
                      <a:pt x="1" y="1833"/>
                      <a:pt x="87" y="1859"/>
                      <a:pt x="169" y="1859"/>
                    </a:cubicBezTo>
                    <a:lnTo>
                      <a:pt x="1721" y="1859"/>
                    </a:lnTo>
                    <a:cubicBezTo>
                      <a:pt x="1729" y="1859"/>
                      <a:pt x="1736" y="1860"/>
                      <a:pt x="1744" y="1860"/>
                    </a:cubicBezTo>
                    <a:cubicBezTo>
                      <a:pt x="1752" y="1860"/>
                      <a:pt x="1761" y="1859"/>
                      <a:pt x="1770" y="1858"/>
                    </a:cubicBezTo>
                    <a:lnTo>
                      <a:pt x="1770" y="1858"/>
                    </a:lnTo>
                    <a:cubicBezTo>
                      <a:pt x="1798" y="1857"/>
                      <a:pt x="1823" y="1851"/>
                      <a:pt x="1845" y="1841"/>
                    </a:cubicBezTo>
                    <a:lnTo>
                      <a:pt x="1845" y="1841"/>
                    </a:lnTo>
                    <a:cubicBezTo>
                      <a:pt x="1908" y="1817"/>
                      <a:pt x="1957" y="1771"/>
                      <a:pt x="1957" y="1710"/>
                    </a:cubicBezTo>
                    <a:lnTo>
                      <a:pt x="1957" y="120"/>
                    </a:lnTo>
                    <a:cubicBezTo>
                      <a:pt x="1957" y="26"/>
                      <a:pt x="1870" y="1"/>
                      <a:pt x="17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4"/>
              <p:cNvSpPr/>
              <p:nvPr/>
            </p:nvSpPr>
            <p:spPr>
              <a:xfrm>
                <a:off x="7567641" y="4132677"/>
                <a:ext cx="81389" cy="77390"/>
              </a:xfrm>
              <a:custGeom>
                <a:rect b="b" l="l" r="r" t="t"/>
                <a:pathLst>
                  <a:path extrusionOk="0" h="1860" w="1958">
                    <a:moveTo>
                      <a:pt x="1591" y="268"/>
                    </a:moveTo>
                    <a:lnTo>
                      <a:pt x="1591" y="1590"/>
                    </a:lnTo>
                    <a:lnTo>
                      <a:pt x="367" y="1590"/>
                    </a:lnTo>
                    <a:lnTo>
                      <a:pt x="367" y="268"/>
                    </a:lnTo>
                    <a:close/>
                    <a:moveTo>
                      <a:pt x="199" y="0"/>
                    </a:moveTo>
                    <a:cubicBezTo>
                      <a:pt x="128" y="0"/>
                      <a:pt x="1" y="61"/>
                      <a:pt x="1" y="147"/>
                    </a:cubicBezTo>
                    <a:lnTo>
                      <a:pt x="1" y="1737"/>
                    </a:lnTo>
                    <a:cubicBezTo>
                      <a:pt x="1" y="1833"/>
                      <a:pt x="89" y="1858"/>
                      <a:pt x="169" y="1858"/>
                    </a:cubicBezTo>
                    <a:lnTo>
                      <a:pt x="1721" y="1858"/>
                    </a:lnTo>
                    <a:cubicBezTo>
                      <a:pt x="1729" y="1859"/>
                      <a:pt x="1736" y="1859"/>
                      <a:pt x="1744" y="1859"/>
                    </a:cubicBezTo>
                    <a:cubicBezTo>
                      <a:pt x="1752" y="1859"/>
                      <a:pt x="1760" y="1859"/>
                      <a:pt x="1769" y="1858"/>
                    </a:cubicBezTo>
                    <a:lnTo>
                      <a:pt x="1769" y="1858"/>
                    </a:lnTo>
                    <a:cubicBezTo>
                      <a:pt x="1800" y="1857"/>
                      <a:pt x="1829" y="1849"/>
                      <a:pt x="1853" y="1837"/>
                    </a:cubicBezTo>
                    <a:lnTo>
                      <a:pt x="1853" y="1837"/>
                    </a:lnTo>
                    <a:cubicBezTo>
                      <a:pt x="1912" y="1813"/>
                      <a:pt x="1957" y="1768"/>
                      <a:pt x="1957" y="1710"/>
                    </a:cubicBezTo>
                    <a:lnTo>
                      <a:pt x="1957" y="120"/>
                    </a:lnTo>
                    <a:cubicBezTo>
                      <a:pt x="1957" y="26"/>
                      <a:pt x="1871" y="0"/>
                      <a:pt x="1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p:nvPr/>
            </p:nvSpPr>
            <p:spPr>
              <a:xfrm>
                <a:off x="7669939" y="4337514"/>
                <a:ext cx="81431" cy="77432"/>
              </a:xfrm>
              <a:custGeom>
                <a:rect b="b" l="l" r="r" t="t"/>
                <a:pathLst>
                  <a:path extrusionOk="0" h="1861" w="1959">
                    <a:moveTo>
                      <a:pt x="1592" y="269"/>
                    </a:moveTo>
                    <a:lnTo>
                      <a:pt x="1592" y="1591"/>
                    </a:lnTo>
                    <a:lnTo>
                      <a:pt x="369" y="1591"/>
                    </a:lnTo>
                    <a:lnTo>
                      <a:pt x="369" y="269"/>
                    </a:lnTo>
                    <a:close/>
                    <a:moveTo>
                      <a:pt x="201" y="0"/>
                    </a:moveTo>
                    <a:cubicBezTo>
                      <a:pt x="129" y="0"/>
                      <a:pt x="1" y="61"/>
                      <a:pt x="1" y="149"/>
                    </a:cubicBezTo>
                    <a:lnTo>
                      <a:pt x="1" y="1739"/>
                    </a:lnTo>
                    <a:cubicBezTo>
                      <a:pt x="1" y="1833"/>
                      <a:pt x="89" y="1859"/>
                      <a:pt x="169" y="1859"/>
                    </a:cubicBezTo>
                    <a:lnTo>
                      <a:pt x="1715" y="1859"/>
                    </a:lnTo>
                    <a:cubicBezTo>
                      <a:pt x="1725" y="1860"/>
                      <a:pt x="1735" y="1860"/>
                      <a:pt x="1745" y="1860"/>
                    </a:cubicBezTo>
                    <a:cubicBezTo>
                      <a:pt x="1764" y="1860"/>
                      <a:pt x="1784" y="1858"/>
                      <a:pt x="1803" y="1855"/>
                    </a:cubicBezTo>
                    <a:lnTo>
                      <a:pt x="1803" y="1855"/>
                    </a:lnTo>
                    <a:cubicBezTo>
                      <a:pt x="1810" y="1853"/>
                      <a:pt x="1817" y="1851"/>
                      <a:pt x="1823" y="1849"/>
                    </a:cubicBezTo>
                    <a:lnTo>
                      <a:pt x="1823" y="1849"/>
                    </a:lnTo>
                    <a:cubicBezTo>
                      <a:pt x="1896" y="1829"/>
                      <a:pt x="1959" y="1780"/>
                      <a:pt x="1959" y="1712"/>
                    </a:cubicBezTo>
                    <a:lnTo>
                      <a:pt x="1959" y="122"/>
                    </a:lnTo>
                    <a:cubicBezTo>
                      <a:pt x="1959" y="26"/>
                      <a:pt x="1871" y="0"/>
                      <a:pt x="17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p:nvPr/>
            </p:nvSpPr>
            <p:spPr>
              <a:xfrm>
                <a:off x="7669939" y="4235116"/>
                <a:ext cx="81431" cy="77390"/>
              </a:xfrm>
              <a:custGeom>
                <a:rect b="b" l="l" r="r" t="t"/>
                <a:pathLst>
                  <a:path extrusionOk="0" h="1860" w="1959">
                    <a:moveTo>
                      <a:pt x="1592" y="269"/>
                    </a:moveTo>
                    <a:lnTo>
                      <a:pt x="1592" y="1591"/>
                    </a:lnTo>
                    <a:lnTo>
                      <a:pt x="369" y="1591"/>
                    </a:lnTo>
                    <a:lnTo>
                      <a:pt x="369" y="269"/>
                    </a:lnTo>
                    <a:close/>
                    <a:moveTo>
                      <a:pt x="201" y="1"/>
                    </a:moveTo>
                    <a:cubicBezTo>
                      <a:pt x="129" y="1"/>
                      <a:pt x="1" y="61"/>
                      <a:pt x="1" y="148"/>
                    </a:cubicBezTo>
                    <a:lnTo>
                      <a:pt x="1" y="1738"/>
                    </a:lnTo>
                    <a:cubicBezTo>
                      <a:pt x="1" y="1831"/>
                      <a:pt x="89" y="1857"/>
                      <a:pt x="169" y="1857"/>
                    </a:cubicBezTo>
                    <a:lnTo>
                      <a:pt x="1710" y="1857"/>
                    </a:lnTo>
                    <a:cubicBezTo>
                      <a:pt x="1721" y="1859"/>
                      <a:pt x="1733" y="1860"/>
                      <a:pt x="1745" y="1860"/>
                    </a:cubicBezTo>
                    <a:cubicBezTo>
                      <a:pt x="1846" y="1860"/>
                      <a:pt x="1959" y="1802"/>
                      <a:pt x="1959" y="1710"/>
                    </a:cubicBezTo>
                    <a:lnTo>
                      <a:pt x="1959" y="120"/>
                    </a:lnTo>
                    <a:cubicBezTo>
                      <a:pt x="1959" y="26"/>
                      <a:pt x="1871" y="1"/>
                      <a:pt x="17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p:nvPr/>
            </p:nvSpPr>
            <p:spPr>
              <a:xfrm>
                <a:off x="7669939" y="4132677"/>
                <a:ext cx="81431" cy="77390"/>
              </a:xfrm>
              <a:custGeom>
                <a:rect b="b" l="l" r="r" t="t"/>
                <a:pathLst>
                  <a:path extrusionOk="0" h="1860" w="1959">
                    <a:moveTo>
                      <a:pt x="1592" y="268"/>
                    </a:moveTo>
                    <a:lnTo>
                      <a:pt x="1592" y="1590"/>
                    </a:lnTo>
                    <a:lnTo>
                      <a:pt x="369" y="1590"/>
                    </a:lnTo>
                    <a:lnTo>
                      <a:pt x="369" y="268"/>
                    </a:lnTo>
                    <a:close/>
                    <a:moveTo>
                      <a:pt x="201" y="0"/>
                    </a:moveTo>
                    <a:cubicBezTo>
                      <a:pt x="129" y="0"/>
                      <a:pt x="1" y="61"/>
                      <a:pt x="1" y="147"/>
                    </a:cubicBezTo>
                    <a:lnTo>
                      <a:pt x="1" y="1737"/>
                    </a:lnTo>
                    <a:cubicBezTo>
                      <a:pt x="1" y="1833"/>
                      <a:pt x="89" y="1858"/>
                      <a:pt x="169" y="1858"/>
                    </a:cubicBezTo>
                    <a:lnTo>
                      <a:pt x="1723" y="1858"/>
                    </a:lnTo>
                    <a:cubicBezTo>
                      <a:pt x="1730" y="1859"/>
                      <a:pt x="1737" y="1859"/>
                      <a:pt x="1745" y="1859"/>
                    </a:cubicBezTo>
                    <a:cubicBezTo>
                      <a:pt x="1754" y="1859"/>
                      <a:pt x="1762" y="1859"/>
                      <a:pt x="1771" y="1858"/>
                    </a:cubicBezTo>
                    <a:lnTo>
                      <a:pt x="1771" y="1858"/>
                    </a:lnTo>
                    <a:cubicBezTo>
                      <a:pt x="1801" y="1857"/>
                      <a:pt x="1828" y="1849"/>
                      <a:pt x="1852" y="1838"/>
                    </a:cubicBezTo>
                    <a:lnTo>
                      <a:pt x="1852" y="1838"/>
                    </a:lnTo>
                    <a:cubicBezTo>
                      <a:pt x="1912" y="1814"/>
                      <a:pt x="1959" y="1769"/>
                      <a:pt x="1959" y="1710"/>
                    </a:cubicBezTo>
                    <a:lnTo>
                      <a:pt x="1959" y="120"/>
                    </a:lnTo>
                    <a:cubicBezTo>
                      <a:pt x="1959" y="26"/>
                      <a:pt x="1871" y="0"/>
                      <a:pt x="17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4"/>
              <p:cNvSpPr/>
              <p:nvPr/>
            </p:nvSpPr>
            <p:spPr>
              <a:xfrm>
                <a:off x="7465301" y="4010473"/>
                <a:ext cx="286151" cy="96613"/>
              </a:xfrm>
              <a:custGeom>
                <a:rect b="b" l="l" r="r" t="t"/>
                <a:pathLst>
                  <a:path extrusionOk="0" h="2322" w="6884">
                    <a:moveTo>
                      <a:pt x="6516" y="269"/>
                    </a:moveTo>
                    <a:cubicBezTo>
                      <a:pt x="6516" y="292"/>
                      <a:pt x="6515" y="322"/>
                      <a:pt x="6515" y="361"/>
                    </a:cubicBezTo>
                    <a:lnTo>
                      <a:pt x="6515" y="2051"/>
                    </a:lnTo>
                    <a:lnTo>
                      <a:pt x="369" y="2051"/>
                    </a:lnTo>
                    <a:lnTo>
                      <a:pt x="369" y="272"/>
                    </a:lnTo>
                    <a:lnTo>
                      <a:pt x="369" y="272"/>
                    </a:lnTo>
                    <a:cubicBezTo>
                      <a:pt x="412" y="271"/>
                      <a:pt x="474" y="269"/>
                      <a:pt x="559" y="269"/>
                    </a:cubicBezTo>
                    <a:close/>
                    <a:moveTo>
                      <a:pt x="200" y="1"/>
                    </a:moveTo>
                    <a:cubicBezTo>
                      <a:pt x="129" y="1"/>
                      <a:pt x="1" y="62"/>
                      <a:pt x="1" y="148"/>
                    </a:cubicBezTo>
                    <a:lnTo>
                      <a:pt x="1" y="2200"/>
                    </a:lnTo>
                    <a:cubicBezTo>
                      <a:pt x="1" y="2294"/>
                      <a:pt x="88" y="2319"/>
                      <a:pt x="169" y="2319"/>
                    </a:cubicBezTo>
                    <a:lnTo>
                      <a:pt x="6633" y="2319"/>
                    </a:lnTo>
                    <a:cubicBezTo>
                      <a:pt x="6645" y="2321"/>
                      <a:pt x="6657" y="2322"/>
                      <a:pt x="6669" y="2322"/>
                    </a:cubicBezTo>
                    <a:cubicBezTo>
                      <a:pt x="6770" y="2322"/>
                      <a:pt x="6883" y="2264"/>
                      <a:pt x="6883" y="2173"/>
                    </a:cubicBezTo>
                    <a:lnTo>
                      <a:pt x="6883" y="121"/>
                    </a:lnTo>
                    <a:cubicBezTo>
                      <a:pt x="6883" y="27"/>
                      <a:pt x="6795" y="1"/>
                      <a:pt x="67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4" name="Google Shape;414;p24"/>
          <p:cNvSpPr txBox="1"/>
          <p:nvPr/>
        </p:nvSpPr>
        <p:spPr>
          <a:xfrm>
            <a:off x="3394555" y="3824092"/>
            <a:ext cx="10764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Fira Sans Extra Condensed"/>
                <a:ea typeface="Fira Sans Extra Condensed"/>
                <a:cs typeface="Fira Sans Extra Condensed"/>
                <a:sym typeface="Fira Sans Extra Condensed"/>
              </a:rPr>
              <a:t>Despite being red, Mars is a cold place</a:t>
            </a:r>
            <a:endParaRPr sz="1100">
              <a:latin typeface="Fira Sans Extra Condensed"/>
              <a:ea typeface="Fira Sans Extra Condensed"/>
              <a:cs typeface="Fira Sans Extra Condensed"/>
              <a:sym typeface="Fira Sans Extra Condensed"/>
            </a:endParaRPr>
          </a:p>
        </p:txBody>
      </p:sp>
      <p:sp>
        <p:nvSpPr>
          <p:cNvPr id="415" name="Google Shape;415;p24"/>
          <p:cNvSpPr txBox="1"/>
          <p:nvPr/>
        </p:nvSpPr>
        <p:spPr>
          <a:xfrm>
            <a:off x="3394551" y="3498612"/>
            <a:ext cx="1076400" cy="2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Fira Sans Extra Condensed SemiBold"/>
                <a:ea typeface="Fira Sans Extra Condensed SemiBold"/>
                <a:cs typeface="Fira Sans Extra Condensed SemiBold"/>
                <a:sym typeface="Fira Sans Extra Condensed SemiBold"/>
              </a:rPr>
              <a:t>Mars</a:t>
            </a:r>
            <a:endParaRPr sz="1300">
              <a:latin typeface="Fira Sans Extra Condensed SemiBold"/>
              <a:ea typeface="Fira Sans Extra Condensed SemiBold"/>
              <a:cs typeface="Fira Sans Extra Condensed SemiBold"/>
              <a:sym typeface="Fira Sans Extra Condensed SemiBold"/>
            </a:endParaRPr>
          </a:p>
        </p:txBody>
      </p:sp>
      <p:sp>
        <p:nvSpPr>
          <p:cNvPr id="416" name="Google Shape;416;p24"/>
          <p:cNvSpPr txBox="1"/>
          <p:nvPr/>
        </p:nvSpPr>
        <p:spPr>
          <a:xfrm>
            <a:off x="3410448" y="1880959"/>
            <a:ext cx="1044600" cy="42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Fira Sans Extra Condensed"/>
                <a:ea typeface="Fira Sans Extra Condensed"/>
                <a:cs typeface="Fira Sans Extra Condensed"/>
                <a:sym typeface="Fira Sans Extra Condensed"/>
              </a:rPr>
              <a:t>Neptune is very far away from Earth</a:t>
            </a:r>
            <a:endParaRPr sz="1100">
              <a:latin typeface="Fira Sans Extra Condensed"/>
              <a:ea typeface="Fira Sans Extra Condensed"/>
              <a:cs typeface="Fira Sans Extra Condensed"/>
              <a:sym typeface="Fira Sans Extra Condensed"/>
            </a:endParaRPr>
          </a:p>
        </p:txBody>
      </p:sp>
      <p:sp>
        <p:nvSpPr>
          <p:cNvPr id="417" name="Google Shape;417;p24"/>
          <p:cNvSpPr txBox="1"/>
          <p:nvPr/>
        </p:nvSpPr>
        <p:spPr>
          <a:xfrm>
            <a:off x="3410459" y="1548485"/>
            <a:ext cx="1044600" cy="26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Fira Sans Extra Condensed SemiBold"/>
                <a:ea typeface="Fira Sans Extra Condensed SemiBold"/>
                <a:cs typeface="Fira Sans Extra Condensed SemiBold"/>
                <a:sym typeface="Fira Sans Extra Condensed SemiBold"/>
              </a:rPr>
              <a:t>Neptune</a:t>
            </a:r>
            <a:endParaRPr sz="1300">
              <a:latin typeface="Fira Sans Extra Condensed SemiBold"/>
              <a:ea typeface="Fira Sans Extra Condensed SemiBold"/>
              <a:cs typeface="Fira Sans Extra Condensed SemiBold"/>
              <a:sym typeface="Fira Sans Extra Condensed SemiBold"/>
            </a:endParaRPr>
          </a:p>
        </p:txBody>
      </p:sp>
      <p:sp>
        <p:nvSpPr>
          <p:cNvPr id="418" name="Google Shape;418;p24"/>
          <p:cNvSpPr/>
          <p:nvPr/>
        </p:nvSpPr>
        <p:spPr>
          <a:xfrm>
            <a:off x="3230300" y="1240100"/>
            <a:ext cx="1404900" cy="1400100"/>
          </a:xfrm>
          <a:prstGeom prst="roundRect">
            <a:avLst>
              <a:gd fmla="val 0" name="adj"/>
            </a:avLst>
          </a:prstGeom>
          <a:solidFill>
            <a:srgbClr val="EB7E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 name="Google Shape;419;p24"/>
          <p:cNvGrpSpPr/>
          <p:nvPr/>
        </p:nvGrpSpPr>
        <p:grpSpPr>
          <a:xfrm>
            <a:off x="3218600" y="1452907"/>
            <a:ext cx="1428300" cy="974485"/>
            <a:chOff x="923925" y="2377115"/>
            <a:chExt cx="1428300" cy="974485"/>
          </a:xfrm>
        </p:grpSpPr>
        <p:sp>
          <p:nvSpPr>
            <p:cNvPr id="420" name="Google Shape;420;p24"/>
            <p:cNvSpPr txBox="1"/>
            <p:nvPr/>
          </p:nvSpPr>
          <p:spPr>
            <a:xfrm>
              <a:off x="923925" y="2727000"/>
              <a:ext cx="1428300" cy="6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Baloo 2"/>
                  <a:ea typeface="Baloo 2"/>
                  <a:cs typeface="Baloo 2"/>
                  <a:sym typeface="Baloo 2"/>
                </a:rPr>
                <a:t>Pluto</a:t>
              </a:r>
              <a:r>
                <a:rPr b="1" lang="en">
                  <a:solidFill>
                    <a:schemeClr val="lt1"/>
                  </a:solidFill>
                  <a:latin typeface="Baloo 2"/>
                  <a:ea typeface="Baloo 2"/>
                  <a:cs typeface="Baloo 2"/>
                  <a:sym typeface="Baloo 2"/>
                </a:rPr>
                <a:t> </a:t>
              </a:r>
              <a:r>
                <a:rPr lang="en">
                  <a:solidFill>
                    <a:schemeClr val="lt1"/>
                  </a:solidFill>
                  <a:latin typeface="Baloo 2"/>
                  <a:ea typeface="Baloo 2"/>
                  <a:cs typeface="Baloo 2"/>
                  <a:sym typeface="Baloo 2"/>
                </a:rPr>
                <a:t>is now considered a dwarf planet</a:t>
              </a:r>
              <a:endParaRPr>
                <a:solidFill>
                  <a:schemeClr val="lt1"/>
                </a:solidFill>
                <a:latin typeface="Baloo 2"/>
                <a:ea typeface="Baloo 2"/>
                <a:cs typeface="Baloo 2"/>
                <a:sym typeface="Baloo 2"/>
              </a:endParaRPr>
            </a:p>
          </p:txBody>
        </p:sp>
        <p:sp>
          <p:nvSpPr>
            <p:cNvPr id="421" name="Google Shape;421;p24"/>
            <p:cNvSpPr txBox="1"/>
            <p:nvPr/>
          </p:nvSpPr>
          <p:spPr>
            <a:xfrm>
              <a:off x="1115774" y="2377115"/>
              <a:ext cx="1044600" cy="240300"/>
            </a:xfrm>
            <a:prstGeom prst="rect">
              <a:avLst/>
            </a:prstGeom>
            <a:solidFill>
              <a:srgbClr val="EB7E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Pluto</a:t>
              </a:r>
              <a:endParaRPr b="1" sz="2000">
                <a:solidFill>
                  <a:schemeClr val="lt1"/>
                </a:solidFill>
                <a:latin typeface="Handlee"/>
                <a:ea typeface="Handlee"/>
                <a:cs typeface="Handlee"/>
                <a:sym typeface="Handlee"/>
              </a:endParaRPr>
            </a:p>
          </p:txBody>
        </p:sp>
      </p:grpSp>
      <p:sp>
        <p:nvSpPr>
          <p:cNvPr id="422" name="Google Shape;422;p24"/>
          <p:cNvSpPr/>
          <p:nvPr/>
        </p:nvSpPr>
        <p:spPr>
          <a:xfrm>
            <a:off x="3230300" y="3174750"/>
            <a:ext cx="1404900" cy="1400100"/>
          </a:xfrm>
          <a:prstGeom prst="roundRect">
            <a:avLst>
              <a:gd fmla="val 0" name="adj"/>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24"/>
          <p:cNvGrpSpPr/>
          <p:nvPr/>
        </p:nvGrpSpPr>
        <p:grpSpPr>
          <a:xfrm>
            <a:off x="3218600" y="3387557"/>
            <a:ext cx="1428300" cy="974485"/>
            <a:chOff x="923925" y="2377115"/>
            <a:chExt cx="1428300" cy="974485"/>
          </a:xfrm>
        </p:grpSpPr>
        <p:sp>
          <p:nvSpPr>
            <p:cNvPr id="424" name="Google Shape;424;p24"/>
            <p:cNvSpPr txBox="1"/>
            <p:nvPr/>
          </p:nvSpPr>
          <p:spPr>
            <a:xfrm>
              <a:off x="923925" y="2727000"/>
              <a:ext cx="1428300" cy="6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Baloo 2"/>
                  <a:ea typeface="Baloo 2"/>
                  <a:cs typeface="Baloo 2"/>
                  <a:sym typeface="Baloo 2"/>
                </a:rPr>
                <a:t>Despite being red, Mars is a very cold place</a:t>
              </a:r>
              <a:endParaRPr>
                <a:solidFill>
                  <a:schemeClr val="lt1"/>
                </a:solidFill>
                <a:latin typeface="Baloo 2"/>
                <a:ea typeface="Baloo 2"/>
                <a:cs typeface="Baloo 2"/>
                <a:sym typeface="Baloo 2"/>
              </a:endParaRPr>
            </a:p>
          </p:txBody>
        </p:sp>
        <p:sp>
          <p:nvSpPr>
            <p:cNvPr id="425" name="Google Shape;425;p24"/>
            <p:cNvSpPr txBox="1"/>
            <p:nvPr/>
          </p:nvSpPr>
          <p:spPr>
            <a:xfrm>
              <a:off x="1115774" y="2377115"/>
              <a:ext cx="1044600" cy="2403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Handlee"/>
                  <a:ea typeface="Handlee"/>
                  <a:cs typeface="Handlee"/>
                  <a:sym typeface="Handlee"/>
                </a:rPr>
                <a:t>Mars</a:t>
              </a:r>
              <a:endParaRPr b="1" sz="2000">
                <a:solidFill>
                  <a:schemeClr val="lt1"/>
                </a:solidFill>
                <a:latin typeface="Handlee"/>
                <a:ea typeface="Handlee"/>
                <a:cs typeface="Handlee"/>
                <a:sym typeface="Handlee"/>
              </a:endParaRPr>
            </a:p>
          </p:txBody>
        </p:sp>
      </p:grpSp>
      <p:sp>
        <p:nvSpPr>
          <p:cNvPr id="426" name="Google Shape;426;p24"/>
          <p:cNvSpPr/>
          <p:nvPr/>
        </p:nvSpPr>
        <p:spPr>
          <a:xfrm>
            <a:off x="745100" y="2219325"/>
            <a:ext cx="1404900" cy="14001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7" name="Google Shape;427;p24"/>
          <p:cNvGrpSpPr/>
          <p:nvPr/>
        </p:nvGrpSpPr>
        <p:grpSpPr>
          <a:xfrm>
            <a:off x="733400" y="2432132"/>
            <a:ext cx="1428300" cy="974485"/>
            <a:chOff x="923925" y="2377115"/>
            <a:chExt cx="1428300" cy="974485"/>
          </a:xfrm>
        </p:grpSpPr>
        <p:sp>
          <p:nvSpPr>
            <p:cNvPr id="428" name="Google Shape;428;p24"/>
            <p:cNvSpPr txBox="1"/>
            <p:nvPr/>
          </p:nvSpPr>
          <p:spPr>
            <a:xfrm>
              <a:off x="923925" y="2727000"/>
              <a:ext cx="1428300" cy="6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Venus has a beautiful name, but it’s hot</a:t>
              </a:r>
              <a:endParaRPr>
                <a:solidFill>
                  <a:schemeClr val="dk2"/>
                </a:solidFill>
                <a:latin typeface="Baloo 2"/>
                <a:ea typeface="Baloo 2"/>
                <a:cs typeface="Baloo 2"/>
                <a:sym typeface="Baloo 2"/>
              </a:endParaRPr>
            </a:p>
          </p:txBody>
        </p:sp>
        <p:sp>
          <p:nvSpPr>
            <p:cNvPr id="429" name="Google Shape;429;p24"/>
            <p:cNvSpPr txBox="1"/>
            <p:nvPr/>
          </p:nvSpPr>
          <p:spPr>
            <a:xfrm>
              <a:off x="1115774" y="2377115"/>
              <a:ext cx="1044600" cy="24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EB7E7C"/>
                  </a:solidFill>
                  <a:latin typeface="Handlee"/>
                  <a:ea typeface="Handlee"/>
                  <a:cs typeface="Handlee"/>
                  <a:sym typeface="Handlee"/>
                </a:rPr>
                <a:t>Venus</a:t>
              </a:r>
              <a:endParaRPr b="1" sz="2000">
                <a:solidFill>
                  <a:srgbClr val="EB7E7C"/>
                </a:solidFill>
                <a:latin typeface="Handlee"/>
                <a:ea typeface="Handlee"/>
                <a:cs typeface="Handlee"/>
                <a:sym typeface="Handle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5"/>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Trity Lesson Plan Infographics</a:t>
            </a:r>
            <a:endParaRPr/>
          </a:p>
        </p:txBody>
      </p:sp>
      <p:graphicFrame>
        <p:nvGraphicFramePr>
          <p:cNvPr id="435" name="Google Shape;435;p25"/>
          <p:cNvGraphicFramePr/>
          <p:nvPr/>
        </p:nvGraphicFramePr>
        <p:xfrm>
          <a:off x="457200" y="1443687"/>
          <a:ext cx="3000000" cy="3000000"/>
        </p:xfrm>
        <a:graphic>
          <a:graphicData uri="http://schemas.openxmlformats.org/drawingml/2006/table">
            <a:tbl>
              <a:tblPr>
                <a:noFill/>
                <a:tableStyleId>{A93AA5C0-141A-430C-A3DA-89B399F56352}</a:tableStyleId>
              </a:tblPr>
              <a:tblGrid>
                <a:gridCol w="2829600"/>
                <a:gridCol w="643075"/>
                <a:gridCol w="643075"/>
                <a:gridCol w="643075"/>
                <a:gridCol w="643075"/>
                <a:gridCol w="643075"/>
              </a:tblGrid>
              <a:tr h="628325">
                <a:tc>
                  <a:txBody>
                    <a:bodyPr/>
                    <a:lstStyle/>
                    <a:p>
                      <a:pPr indent="0" lvl="0" marL="0" rtl="0" algn="l">
                        <a:spcBef>
                          <a:spcPts val="0"/>
                        </a:spcBef>
                        <a:spcAft>
                          <a:spcPts val="0"/>
                        </a:spcAft>
                        <a:buNone/>
                      </a:pPr>
                      <a:r>
                        <a:rPr b="1" lang="en" sz="1800">
                          <a:solidFill>
                            <a:schemeClr val="dk2"/>
                          </a:solidFill>
                          <a:latin typeface="Handlee"/>
                          <a:ea typeface="Handlee"/>
                          <a:cs typeface="Handlee"/>
                          <a:sym typeface="Handlee"/>
                        </a:rPr>
                        <a:t>Daily routines</a:t>
                      </a:r>
                      <a:endParaRPr b="1" sz="1800">
                        <a:solidFill>
                          <a:schemeClr val="dk2"/>
                        </a:solidFill>
                        <a:latin typeface="Handlee"/>
                        <a:ea typeface="Handlee"/>
                        <a:cs typeface="Handlee"/>
                        <a:sym typeface="Handlee"/>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Mon</a:t>
                      </a:r>
                      <a:endParaRPr b="1" sz="1800">
                        <a:solidFill>
                          <a:schemeClr val="dk2"/>
                        </a:solidFill>
                        <a:latin typeface="Handlee"/>
                        <a:ea typeface="Handlee"/>
                        <a:cs typeface="Handlee"/>
                        <a:sym typeface="Handlee"/>
                      </a:endParaRPr>
                    </a:p>
                  </a:txBody>
                  <a:tcPr marT="91425" marB="91425" marR="91425" marL="914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Tue</a:t>
                      </a:r>
                      <a:endParaRPr b="1" sz="1800">
                        <a:solidFill>
                          <a:schemeClr val="lt1"/>
                        </a:solidFill>
                        <a:latin typeface="Handlee"/>
                        <a:ea typeface="Handlee"/>
                        <a:cs typeface="Handlee"/>
                        <a:sym typeface="Handlee"/>
                      </a:endParaRPr>
                    </a:p>
                  </a:txBody>
                  <a:tcPr marT="91425" marB="91425" marR="91425" marL="914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Wed</a:t>
                      </a:r>
                      <a:endParaRPr b="1" sz="1800">
                        <a:solidFill>
                          <a:schemeClr val="dk2"/>
                        </a:solidFill>
                        <a:latin typeface="Handlee"/>
                        <a:ea typeface="Handlee"/>
                        <a:cs typeface="Handlee"/>
                        <a:sym typeface="Handlee"/>
                      </a:endParaRPr>
                    </a:p>
                  </a:txBody>
                  <a:tcPr marT="91425" marB="91425" marR="91425" marL="914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Thu</a:t>
                      </a:r>
                      <a:endParaRPr b="1" sz="1800">
                        <a:solidFill>
                          <a:schemeClr val="lt1"/>
                        </a:solidFill>
                        <a:latin typeface="Handlee"/>
                        <a:ea typeface="Handlee"/>
                        <a:cs typeface="Handlee"/>
                        <a:sym typeface="Handlee"/>
                      </a:endParaRPr>
                    </a:p>
                  </a:txBody>
                  <a:tcPr marT="91425" marB="91425" marR="91425" marL="91425"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800">
                          <a:solidFill>
                            <a:schemeClr val="dk2"/>
                          </a:solidFill>
                          <a:latin typeface="Handlee"/>
                          <a:ea typeface="Handlee"/>
                          <a:cs typeface="Handlee"/>
                          <a:sym typeface="Handlee"/>
                        </a:rPr>
                        <a:t>Fri</a:t>
                      </a:r>
                      <a:endParaRPr b="1" sz="1800">
                        <a:solidFill>
                          <a:schemeClr val="dk2"/>
                        </a:solidFill>
                        <a:latin typeface="Handlee"/>
                        <a:ea typeface="Handlee"/>
                        <a:cs typeface="Handlee"/>
                        <a:sym typeface="Handlee"/>
                      </a:endParaRPr>
                    </a:p>
                  </a:txBody>
                  <a:tcPr marT="91425" marB="91425" marR="91425" marL="91425" anchor="ctr">
                    <a:lnL cap="flat" cmpd="sng" w="9525">
                      <a:solidFill>
                        <a:srgbClr val="D9D9D9">
                          <a:alpha val="0"/>
                        </a:srgbClr>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Clr>
                          <a:schemeClr val="dk1"/>
                        </a:buClr>
                        <a:buSzPts val="1100"/>
                        <a:buFont typeface="Arial"/>
                        <a:buNone/>
                      </a:pPr>
                      <a:r>
                        <a:rPr lang="en">
                          <a:solidFill>
                            <a:schemeClr val="dk2"/>
                          </a:solidFill>
                          <a:latin typeface="Baloo 2"/>
                          <a:ea typeface="Baloo 2"/>
                          <a:cs typeface="Baloo 2"/>
                          <a:sym typeface="Baloo 2"/>
                        </a:rPr>
                        <a:t>Mars is actually a cold place</a:t>
                      </a:r>
                      <a:endParaRPr>
                        <a:solidFill>
                          <a:schemeClr val="dk2"/>
                        </a:solidFill>
                        <a:latin typeface="Baloo 2"/>
                        <a:ea typeface="Baloo 2"/>
                        <a:cs typeface="Baloo 2"/>
                        <a:sym typeface="Baloo 2"/>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Clr>
                          <a:schemeClr val="dk1"/>
                        </a:buClr>
                        <a:buSzPts val="1100"/>
                        <a:buFont typeface="Arial"/>
                        <a:buNone/>
                      </a:pPr>
                      <a:r>
                        <a:rPr lang="en">
                          <a:solidFill>
                            <a:schemeClr val="dk2"/>
                          </a:solidFill>
                          <a:latin typeface="Baloo 2"/>
                          <a:ea typeface="Baloo 2"/>
                          <a:cs typeface="Baloo 2"/>
                          <a:sym typeface="Baloo 2"/>
                        </a:rPr>
                        <a:t>Neptune is the farthest planet</a:t>
                      </a:r>
                      <a:endParaRPr>
                        <a:solidFill>
                          <a:schemeClr val="dk2"/>
                        </a:solidFill>
                        <a:latin typeface="Baloo 2"/>
                        <a:ea typeface="Baloo 2"/>
                        <a:cs typeface="Baloo 2"/>
                        <a:sym typeface="Baloo 2"/>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Clr>
                          <a:schemeClr val="dk1"/>
                        </a:buClr>
                        <a:buSzPts val="1100"/>
                        <a:buFont typeface="Arial"/>
                        <a:buNone/>
                      </a:pPr>
                      <a:r>
                        <a:rPr lang="en">
                          <a:solidFill>
                            <a:schemeClr val="dk2"/>
                          </a:solidFill>
                          <a:latin typeface="Baloo 2"/>
                          <a:ea typeface="Baloo 2"/>
                          <a:cs typeface="Baloo 2"/>
                          <a:sym typeface="Baloo 2"/>
                        </a:rPr>
                        <a:t>Saturn is the ringed one </a:t>
                      </a:r>
                      <a:endParaRPr>
                        <a:solidFill>
                          <a:schemeClr val="dk2"/>
                        </a:solidFill>
                        <a:latin typeface="Baloo 2"/>
                        <a:ea typeface="Baloo 2"/>
                        <a:cs typeface="Baloo 2"/>
                        <a:sym typeface="Baloo 2"/>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None/>
                      </a:pPr>
                      <a:r>
                        <a:rPr lang="en">
                          <a:solidFill>
                            <a:schemeClr val="dk2"/>
                          </a:solidFill>
                          <a:latin typeface="Baloo 2"/>
                          <a:ea typeface="Baloo 2"/>
                          <a:cs typeface="Baloo 2"/>
                          <a:sym typeface="Baloo 2"/>
                        </a:rPr>
                        <a:t>It </a:t>
                      </a:r>
                      <a:r>
                        <a:rPr lang="en">
                          <a:solidFill>
                            <a:schemeClr val="dk2"/>
                          </a:solidFill>
                          <a:latin typeface="Baloo 2"/>
                          <a:ea typeface="Baloo 2"/>
                          <a:cs typeface="Baloo 2"/>
                          <a:sym typeface="Baloo 2"/>
                        </a:rPr>
                        <a:t>is the planet where we all live on</a:t>
                      </a:r>
                      <a:endParaRPr>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None/>
                      </a:pPr>
                      <a:r>
                        <a:rPr lang="en">
                          <a:solidFill>
                            <a:schemeClr val="dk2"/>
                          </a:solidFill>
                          <a:latin typeface="Baloo 2"/>
                          <a:ea typeface="Baloo 2"/>
                          <a:cs typeface="Baloo 2"/>
                          <a:sym typeface="Baloo 2"/>
                        </a:rPr>
                        <a:t>Venus has a beautiful name</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92400">
                <a:tc>
                  <a:txBody>
                    <a:bodyPr/>
                    <a:lstStyle/>
                    <a:p>
                      <a:pPr indent="0" lvl="0" marL="0" rtl="0" algn="l">
                        <a:spcBef>
                          <a:spcPts val="0"/>
                        </a:spcBef>
                        <a:spcAft>
                          <a:spcPts val="0"/>
                        </a:spcAft>
                        <a:buNone/>
                      </a:pPr>
                      <a:r>
                        <a:rPr lang="en">
                          <a:solidFill>
                            <a:schemeClr val="dk2"/>
                          </a:solidFill>
                          <a:latin typeface="Baloo 2"/>
                          <a:ea typeface="Baloo 2"/>
                          <a:cs typeface="Baloo 2"/>
                          <a:sym typeface="Baloo 2"/>
                        </a:rPr>
                        <a:t>Jupiter is the biggest planet</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1200">
                        <a:solidFill>
                          <a:srgbClr val="1D262D"/>
                        </a:solidFill>
                        <a:latin typeface="Poppins"/>
                        <a:ea typeface="Poppins"/>
                        <a:cs typeface="Poppins"/>
                        <a:sym typeface="Poppins"/>
                      </a:endParaRPr>
                    </a:p>
                  </a:txBody>
                  <a:tcPr marT="91425" marB="91425" marR="91425" marL="91425">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alpha val="0"/>
                        </a:schemeClr>
                      </a:solidFill>
                      <a:prstDash val="solid"/>
                      <a:round/>
                      <a:headEnd len="sm" w="sm" type="none"/>
                      <a:tailEnd len="sm" w="sm" type="none"/>
                    </a:lnB>
                    <a:solidFill>
                      <a:schemeClr val="accent1"/>
                    </a:solidFill>
                  </a:tcPr>
                </a:tc>
              </a:tr>
            </a:tbl>
          </a:graphicData>
        </a:graphic>
      </p:graphicFrame>
      <p:grpSp>
        <p:nvGrpSpPr>
          <p:cNvPr id="436" name="Google Shape;436;p25"/>
          <p:cNvGrpSpPr/>
          <p:nvPr/>
        </p:nvGrpSpPr>
        <p:grpSpPr>
          <a:xfrm>
            <a:off x="6685550" y="2048913"/>
            <a:ext cx="1992006" cy="2376602"/>
            <a:chOff x="6685550" y="2048913"/>
            <a:chExt cx="1992006" cy="2376602"/>
          </a:xfrm>
        </p:grpSpPr>
        <p:grpSp>
          <p:nvGrpSpPr>
            <p:cNvPr id="437" name="Google Shape;437;p25"/>
            <p:cNvGrpSpPr/>
            <p:nvPr/>
          </p:nvGrpSpPr>
          <p:grpSpPr>
            <a:xfrm>
              <a:off x="6910383" y="2937550"/>
              <a:ext cx="1552388" cy="1076325"/>
              <a:chOff x="3347974" y="2534936"/>
              <a:chExt cx="2422200" cy="1076325"/>
            </a:xfrm>
          </p:grpSpPr>
          <p:grpSp>
            <p:nvGrpSpPr>
              <p:cNvPr id="438" name="Google Shape;438;p25"/>
              <p:cNvGrpSpPr/>
              <p:nvPr/>
            </p:nvGrpSpPr>
            <p:grpSpPr>
              <a:xfrm>
                <a:off x="3347974" y="2534936"/>
                <a:ext cx="2422200" cy="892450"/>
                <a:chOff x="3347974" y="2382536"/>
                <a:chExt cx="2422200" cy="892450"/>
              </a:xfrm>
            </p:grpSpPr>
            <p:grpSp>
              <p:nvGrpSpPr>
                <p:cNvPr id="439" name="Google Shape;439;p25"/>
                <p:cNvGrpSpPr/>
                <p:nvPr/>
              </p:nvGrpSpPr>
              <p:grpSpPr>
                <a:xfrm>
                  <a:off x="3347974" y="2382536"/>
                  <a:ext cx="2422200" cy="536750"/>
                  <a:chOff x="5102377" y="2157298"/>
                  <a:chExt cx="2422200" cy="536750"/>
                </a:xfrm>
              </p:grpSpPr>
              <p:cxnSp>
                <p:nvCxnSpPr>
                  <p:cNvPr id="440" name="Google Shape;440;p25"/>
                  <p:cNvCxnSpPr/>
                  <p:nvPr/>
                </p:nvCxnSpPr>
                <p:spPr>
                  <a:xfrm>
                    <a:off x="5102377" y="2338273"/>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441" name="Google Shape;441;p25"/>
                  <p:cNvCxnSpPr/>
                  <p:nvPr/>
                </p:nvCxnSpPr>
                <p:spPr>
                  <a:xfrm>
                    <a:off x="5102377" y="2516348"/>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442" name="Google Shape;442;p25"/>
                  <p:cNvCxnSpPr/>
                  <p:nvPr/>
                </p:nvCxnSpPr>
                <p:spPr>
                  <a:xfrm>
                    <a:off x="5102377" y="2694048"/>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443" name="Google Shape;443;p25"/>
                  <p:cNvCxnSpPr/>
                  <p:nvPr/>
                </p:nvCxnSpPr>
                <p:spPr>
                  <a:xfrm>
                    <a:off x="5102377" y="2157298"/>
                    <a:ext cx="2422200" cy="0"/>
                  </a:xfrm>
                  <a:prstGeom prst="straightConnector1">
                    <a:avLst/>
                  </a:prstGeom>
                  <a:noFill/>
                  <a:ln cap="flat" cmpd="sng" w="9525">
                    <a:solidFill>
                      <a:srgbClr val="595959"/>
                    </a:solidFill>
                    <a:prstDash val="solid"/>
                    <a:round/>
                    <a:headEnd len="med" w="med" type="none"/>
                    <a:tailEnd len="med" w="med" type="none"/>
                  </a:ln>
                </p:spPr>
              </p:cxnSp>
            </p:grpSp>
            <p:grpSp>
              <p:nvGrpSpPr>
                <p:cNvPr id="444" name="Google Shape;444;p25"/>
                <p:cNvGrpSpPr/>
                <p:nvPr/>
              </p:nvGrpSpPr>
              <p:grpSpPr>
                <a:xfrm>
                  <a:off x="3347974" y="3096911"/>
                  <a:ext cx="2422200" cy="178075"/>
                  <a:chOff x="5102377" y="2338273"/>
                  <a:chExt cx="2422200" cy="178075"/>
                </a:xfrm>
              </p:grpSpPr>
              <p:cxnSp>
                <p:nvCxnSpPr>
                  <p:cNvPr id="445" name="Google Shape;445;p25"/>
                  <p:cNvCxnSpPr/>
                  <p:nvPr/>
                </p:nvCxnSpPr>
                <p:spPr>
                  <a:xfrm>
                    <a:off x="5102377" y="2338273"/>
                    <a:ext cx="2422200" cy="0"/>
                  </a:xfrm>
                  <a:prstGeom prst="straightConnector1">
                    <a:avLst/>
                  </a:prstGeom>
                  <a:noFill/>
                  <a:ln cap="flat" cmpd="sng" w="9525">
                    <a:solidFill>
                      <a:srgbClr val="595959"/>
                    </a:solidFill>
                    <a:prstDash val="solid"/>
                    <a:round/>
                    <a:headEnd len="med" w="med" type="none"/>
                    <a:tailEnd len="med" w="med" type="none"/>
                  </a:ln>
                </p:spPr>
              </p:cxnSp>
              <p:cxnSp>
                <p:nvCxnSpPr>
                  <p:cNvPr id="446" name="Google Shape;446;p25"/>
                  <p:cNvCxnSpPr/>
                  <p:nvPr/>
                </p:nvCxnSpPr>
                <p:spPr>
                  <a:xfrm>
                    <a:off x="5102377" y="2516348"/>
                    <a:ext cx="2422200" cy="0"/>
                  </a:xfrm>
                  <a:prstGeom prst="straightConnector1">
                    <a:avLst/>
                  </a:prstGeom>
                  <a:noFill/>
                  <a:ln cap="flat" cmpd="sng" w="9525">
                    <a:solidFill>
                      <a:srgbClr val="595959"/>
                    </a:solidFill>
                    <a:prstDash val="solid"/>
                    <a:round/>
                    <a:headEnd len="med" w="med" type="none"/>
                    <a:tailEnd len="med" w="med" type="none"/>
                  </a:ln>
                </p:spPr>
              </p:cxnSp>
            </p:grpSp>
          </p:grpSp>
          <p:cxnSp>
            <p:nvCxnSpPr>
              <p:cNvPr id="447" name="Google Shape;447;p25"/>
              <p:cNvCxnSpPr/>
              <p:nvPr/>
            </p:nvCxnSpPr>
            <p:spPr>
              <a:xfrm>
                <a:off x="3347974" y="3611261"/>
                <a:ext cx="2422200" cy="0"/>
              </a:xfrm>
              <a:prstGeom prst="straightConnector1">
                <a:avLst/>
              </a:prstGeom>
              <a:noFill/>
              <a:ln cap="flat" cmpd="sng" w="9525">
                <a:solidFill>
                  <a:srgbClr val="595959"/>
                </a:solidFill>
                <a:prstDash val="solid"/>
                <a:round/>
                <a:headEnd len="med" w="med" type="none"/>
                <a:tailEnd len="med" w="med" type="none"/>
              </a:ln>
            </p:spPr>
          </p:cxnSp>
        </p:grpSp>
        <p:sp>
          <p:nvSpPr>
            <p:cNvPr id="448" name="Google Shape;448;p25"/>
            <p:cNvSpPr txBox="1"/>
            <p:nvPr/>
          </p:nvSpPr>
          <p:spPr>
            <a:xfrm>
              <a:off x="6826825" y="2670351"/>
              <a:ext cx="1635900" cy="1305000"/>
            </a:xfrm>
            <a:prstGeom prst="rect">
              <a:avLst/>
            </a:prstGeom>
            <a:noFill/>
            <a:ln>
              <a:noFill/>
            </a:ln>
          </p:spPr>
          <p:txBody>
            <a:bodyPr anchorCtr="0" anchor="t" bIns="91425" lIns="91425" spcFirstLastPara="1" rIns="91425" wrap="square" tIns="91425">
              <a:noAutofit/>
            </a:bodyPr>
            <a:lstStyle/>
            <a:p>
              <a:pPr indent="0" lvl="0" marL="0" rtl="0" algn="l">
                <a:lnSpc>
                  <a:spcPct val="99000"/>
                </a:lnSpc>
                <a:spcBef>
                  <a:spcPts val="0"/>
                </a:spcBef>
                <a:spcAft>
                  <a:spcPts val="0"/>
                </a:spcAft>
                <a:buNone/>
              </a:pPr>
              <a:r>
                <a:rPr lang="en" sz="1200">
                  <a:solidFill>
                    <a:srgbClr val="666666"/>
                  </a:solidFill>
                  <a:latin typeface="Baloo 2"/>
                  <a:ea typeface="Baloo 2"/>
                  <a:cs typeface="Baloo 2"/>
                  <a:sym typeface="Baloo 2"/>
                </a:rPr>
                <a:t>Mercury is the smallest planet in the Solar System.</a:t>
              </a:r>
              <a:endParaRPr sz="1200">
                <a:solidFill>
                  <a:srgbClr val="666666"/>
                </a:solidFill>
                <a:latin typeface="Baloo 2"/>
                <a:ea typeface="Baloo 2"/>
                <a:cs typeface="Baloo 2"/>
                <a:sym typeface="Baloo 2"/>
              </a:endParaRPr>
            </a:p>
            <a:p>
              <a:pPr indent="0" lvl="0" marL="0" rtl="0" algn="l">
                <a:lnSpc>
                  <a:spcPct val="99000"/>
                </a:lnSpc>
                <a:spcBef>
                  <a:spcPts val="0"/>
                </a:spcBef>
                <a:spcAft>
                  <a:spcPts val="0"/>
                </a:spcAft>
                <a:buNone/>
              </a:pPr>
              <a:r>
                <a:rPr lang="en" sz="1200">
                  <a:solidFill>
                    <a:srgbClr val="666666"/>
                  </a:solidFill>
                  <a:latin typeface="Baloo 2"/>
                  <a:ea typeface="Baloo 2"/>
                  <a:cs typeface="Baloo 2"/>
                  <a:sym typeface="Baloo 2"/>
                </a:rPr>
                <a:t>It is the closest object from the Sun</a:t>
              </a:r>
              <a:endParaRPr sz="1200">
                <a:solidFill>
                  <a:srgbClr val="666666"/>
                </a:solidFill>
                <a:latin typeface="Baloo 2"/>
                <a:ea typeface="Baloo 2"/>
                <a:cs typeface="Baloo 2"/>
                <a:sym typeface="Baloo 2"/>
              </a:endParaRPr>
            </a:p>
          </p:txBody>
        </p:sp>
        <p:sp>
          <p:nvSpPr>
            <p:cNvPr id="449" name="Google Shape;449;p25"/>
            <p:cNvSpPr/>
            <p:nvPr/>
          </p:nvSpPr>
          <p:spPr>
            <a:xfrm>
              <a:off x="6685550" y="2271624"/>
              <a:ext cx="1992006" cy="2153891"/>
            </a:xfrm>
            <a:custGeom>
              <a:rect b="b" l="l" r="r" t="t"/>
              <a:pathLst>
                <a:path extrusionOk="0" fill="none" h="35213" w="30051">
                  <a:moveTo>
                    <a:pt x="28728" y="0"/>
                  </a:moveTo>
                  <a:lnTo>
                    <a:pt x="30051" y="0"/>
                  </a:lnTo>
                  <a:lnTo>
                    <a:pt x="30051" y="35213"/>
                  </a:lnTo>
                  <a:lnTo>
                    <a:pt x="0" y="35213"/>
                  </a:lnTo>
                  <a:lnTo>
                    <a:pt x="0" y="0"/>
                  </a:lnTo>
                  <a:lnTo>
                    <a:pt x="613" y="0"/>
                  </a:lnTo>
                </a:path>
              </a:pathLst>
            </a:custGeom>
            <a:noFill/>
            <a:ln cap="flat" cmpd="sng" w="9525">
              <a:solidFill>
                <a:srgbClr val="434343"/>
              </a:solidFill>
              <a:prstDash val="solid"/>
              <a:miter lim="1613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txBox="1"/>
            <p:nvPr/>
          </p:nvSpPr>
          <p:spPr>
            <a:xfrm>
              <a:off x="7070317" y="2048913"/>
              <a:ext cx="15189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EB7E7C"/>
                  </a:solidFill>
                  <a:latin typeface="Handlee"/>
                  <a:ea typeface="Handlee"/>
                  <a:cs typeface="Handlee"/>
                  <a:sym typeface="Handlee"/>
                </a:rPr>
                <a:t>Notes</a:t>
              </a:r>
              <a:endParaRPr b="1" sz="1600">
                <a:solidFill>
                  <a:srgbClr val="EB7E7C"/>
                </a:solidFill>
                <a:latin typeface="Handlee"/>
                <a:ea typeface="Handlee"/>
                <a:cs typeface="Handlee"/>
                <a:sym typeface="Handlee"/>
              </a:endParaRPr>
            </a:p>
          </p:txBody>
        </p:sp>
        <p:sp>
          <p:nvSpPr>
            <p:cNvPr id="451" name="Google Shape;451;p25"/>
            <p:cNvSpPr/>
            <p:nvPr/>
          </p:nvSpPr>
          <p:spPr>
            <a:xfrm>
              <a:off x="6756737" y="2141850"/>
              <a:ext cx="357569" cy="249582"/>
            </a:xfrm>
            <a:custGeom>
              <a:rect b="b" l="l" r="r" t="t"/>
              <a:pathLst>
                <a:path extrusionOk="0" h="6238" w="8937">
                  <a:moveTo>
                    <a:pt x="4503" y="0"/>
                  </a:moveTo>
                  <a:cubicBezTo>
                    <a:pt x="3898" y="0"/>
                    <a:pt x="3285" y="84"/>
                    <a:pt x="2710" y="207"/>
                  </a:cubicBezTo>
                  <a:cubicBezTo>
                    <a:pt x="2694" y="239"/>
                    <a:pt x="2662" y="255"/>
                    <a:pt x="2614" y="271"/>
                  </a:cubicBezTo>
                  <a:cubicBezTo>
                    <a:pt x="888" y="868"/>
                    <a:pt x="1" y="2836"/>
                    <a:pt x="856" y="4497"/>
                  </a:cubicBezTo>
                  <a:cubicBezTo>
                    <a:pt x="1480" y="5725"/>
                    <a:pt x="2798" y="6237"/>
                    <a:pt x="4120" y="6237"/>
                  </a:cubicBezTo>
                  <a:cubicBezTo>
                    <a:pt x="4743" y="6237"/>
                    <a:pt x="5367" y="6123"/>
                    <a:pt x="5920" y="5917"/>
                  </a:cubicBezTo>
                  <a:cubicBezTo>
                    <a:pt x="7695" y="5255"/>
                    <a:pt x="8937" y="3110"/>
                    <a:pt x="7695" y="1416"/>
                  </a:cubicBezTo>
                  <a:cubicBezTo>
                    <a:pt x="6927" y="346"/>
                    <a:pt x="5732" y="0"/>
                    <a:pt x="4503" y="0"/>
                  </a:cubicBezTo>
                  <a:close/>
                </a:path>
              </a:pathLst>
            </a:custGeom>
            <a:solidFill>
              <a:srgbClr val="E89F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25"/>
            <p:cNvGrpSpPr/>
            <p:nvPr/>
          </p:nvGrpSpPr>
          <p:grpSpPr>
            <a:xfrm>
              <a:off x="6842295" y="2142067"/>
              <a:ext cx="193846" cy="223665"/>
              <a:chOff x="914899" y="4055410"/>
              <a:chExt cx="591173" cy="682321"/>
            </a:xfrm>
          </p:grpSpPr>
          <p:sp>
            <p:nvSpPr>
              <p:cNvPr id="453" name="Google Shape;453;p25"/>
              <p:cNvSpPr/>
              <p:nvPr/>
            </p:nvSpPr>
            <p:spPr>
              <a:xfrm>
                <a:off x="914899" y="4055410"/>
                <a:ext cx="591173" cy="682321"/>
              </a:xfrm>
              <a:custGeom>
                <a:rect b="b" l="l" r="r" t="t"/>
                <a:pathLst>
                  <a:path extrusionOk="0" h="16399" w="14222">
                    <a:moveTo>
                      <a:pt x="12570" y="260"/>
                    </a:moveTo>
                    <a:cubicBezTo>
                      <a:pt x="12810" y="260"/>
                      <a:pt x="13050" y="267"/>
                      <a:pt x="13285" y="299"/>
                    </a:cubicBezTo>
                    <a:cubicBezTo>
                      <a:pt x="13420" y="317"/>
                      <a:pt x="13370" y="982"/>
                      <a:pt x="13373" y="1112"/>
                    </a:cubicBezTo>
                    <a:cubicBezTo>
                      <a:pt x="13443" y="4523"/>
                      <a:pt x="13373" y="7934"/>
                      <a:pt x="13496" y="11346"/>
                    </a:cubicBezTo>
                    <a:cubicBezTo>
                      <a:pt x="13546" y="12724"/>
                      <a:pt x="13579" y="14137"/>
                      <a:pt x="13852" y="15494"/>
                    </a:cubicBezTo>
                    <a:cubicBezTo>
                      <a:pt x="13858" y="15527"/>
                      <a:pt x="13874" y="15549"/>
                      <a:pt x="13893" y="15564"/>
                    </a:cubicBezTo>
                    <a:lnTo>
                      <a:pt x="13893" y="15564"/>
                    </a:lnTo>
                    <a:cubicBezTo>
                      <a:pt x="13777" y="15570"/>
                      <a:pt x="13661" y="15577"/>
                      <a:pt x="13543" y="15583"/>
                    </a:cubicBezTo>
                    <a:cubicBezTo>
                      <a:pt x="12976" y="15617"/>
                      <a:pt x="12410" y="15649"/>
                      <a:pt x="11842" y="15680"/>
                    </a:cubicBezTo>
                    <a:cubicBezTo>
                      <a:pt x="9159" y="15833"/>
                      <a:pt x="6474" y="15983"/>
                      <a:pt x="3787" y="16115"/>
                    </a:cubicBezTo>
                    <a:cubicBezTo>
                      <a:pt x="3141" y="16146"/>
                      <a:pt x="2483" y="16206"/>
                      <a:pt x="1832" y="16206"/>
                    </a:cubicBezTo>
                    <a:cubicBezTo>
                      <a:pt x="1716" y="16206"/>
                      <a:pt x="1600" y="16204"/>
                      <a:pt x="1484" y="16200"/>
                    </a:cubicBezTo>
                    <a:cubicBezTo>
                      <a:pt x="1381" y="16195"/>
                      <a:pt x="1216" y="14681"/>
                      <a:pt x="1193" y="14489"/>
                    </a:cubicBezTo>
                    <a:cubicBezTo>
                      <a:pt x="880" y="11879"/>
                      <a:pt x="736" y="9243"/>
                      <a:pt x="609" y="6618"/>
                    </a:cubicBezTo>
                    <a:cubicBezTo>
                      <a:pt x="545" y="5304"/>
                      <a:pt x="497" y="3988"/>
                      <a:pt x="489" y="2672"/>
                    </a:cubicBezTo>
                    <a:cubicBezTo>
                      <a:pt x="486" y="2331"/>
                      <a:pt x="332" y="1237"/>
                      <a:pt x="552" y="866"/>
                    </a:cubicBezTo>
                    <a:lnTo>
                      <a:pt x="552" y="866"/>
                    </a:lnTo>
                    <a:cubicBezTo>
                      <a:pt x="2907" y="705"/>
                      <a:pt x="5262" y="562"/>
                      <a:pt x="7619" y="438"/>
                    </a:cubicBezTo>
                    <a:cubicBezTo>
                      <a:pt x="9148" y="358"/>
                      <a:pt x="10679" y="278"/>
                      <a:pt x="12212" y="263"/>
                    </a:cubicBezTo>
                    <a:cubicBezTo>
                      <a:pt x="12330" y="262"/>
                      <a:pt x="12450" y="260"/>
                      <a:pt x="12570" y="260"/>
                    </a:cubicBezTo>
                    <a:close/>
                    <a:moveTo>
                      <a:pt x="12782" y="0"/>
                    </a:moveTo>
                    <a:cubicBezTo>
                      <a:pt x="12355" y="0"/>
                      <a:pt x="11893" y="68"/>
                      <a:pt x="11580" y="75"/>
                    </a:cubicBezTo>
                    <a:cubicBezTo>
                      <a:pt x="10061" y="110"/>
                      <a:pt x="8544" y="190"/>
                      <a:pt x="7027" y="272"/>
                    </a:cubicBezTo>
                    <a:cubicBezTo>
                      <a:pt x="4846" y="390"/>
                      <a:pt x="2665" y="523"/>
                      <a:pt x="486" y="673"/>
                    </a:cubicBezTo>
                    <a:cubicBezTo>
                      <a:pt x="448" y="676"/>
                      <a:pt x="414" y="689"/>
                      <a:pt x="388" y="707"/>
                    </a:cubicBezTo>
                    <a:lnTo>
                      <a:pt x="388" y="707"/>
                    </a:lnTo>
                    <a:cubicBezTo>
                      <a:pt x="371" y="715"/>
                      <a:pt x="356" y="725"/>
                      <a:pt x="345" y="737"/>
                    </a:cubicBezTo>
                    <a:cubicBezTo>
                      <a:pt x="0" y="1103"/>
                      <a:pt x="183" y="2260"/>
                      <a:pt x="185" y="2702"/>
                    </a:cubicBezTo>
                    <a:cubicBezTo>
                      <a:pt x="189" y="4173"/>
                      <a:pt x="254" y="5643"/>
                      <a:pt x="327" y="7112"/>
                    </a:cubicBezTo>
                    <a:cubicBezTo>
                      <a:pt x="469" y="9991"/>
                      <a:pt x="538" y="12971"/>
                      <a:pt x="1071" y="15812"/>
                    </a:cubicBezTo>
                    <a:cubicBezTo>
                      <a:pt x="1166" y="16318"/>
                      <a:pt x="1248" y="16399"/>
                      <a:pt x="1670" y="16399"/>
                    </a:cubicBezTo>
                    <a:cubicBezTo>
                      <a:pt x="1711" y="16399"/>
                      <a:pt x="1756" y="16398"/>
                      <a:pt x="1804" y="16397"/>
                    </a:cubicBezTo>
                    <a:cubicBezTo>
                      <a:pt x="3077" y="16363"/>
                      <a:pt x="4351" y="16286"/>
                      <a:pt x="5621" y="16219"/>
                    </a:cubicBezTo>
                    <a:cubicBezTo>
                      <a:pt x="8388" y="16076"/>
                      <a:pt x="11155" y="15923"/>
                      <a:pt x="13920" y="15759"/>
                    </a:cubicBezTo>
                    <a:lnTo>
                      <a:pt x="14034" y="15753"/>
                    </a:lnTo>
                    <a:cubicBezTo>
                      <a:pt x="14097" y="15750"/>
                      <a:pt x="14221" y="15697"/>
                      <a:pt x="14200" y="15614"/>
                    </a:cubicBezTo>
                    <a:cubicBezTo>
                      <a:pt x="13893" y="14364"/>
                      <a:pt x="13874" y="13027"/>
                      <a:pt x="13818" y="11749"/>
                    </a:cubicBezTo>
                    <a:cubicBezTo>
                      <a:pt x="13741" y="9986"/>
                      <a:pt x="13722" y="8219"/>
                      <a:pt x="13708" y="6453"/>
                    </a:cubicBezTo>
                    <a:cubicBezTo>
                      <a:pt x="13696" y="4930"/>
                      <a:pt x="13699" y="3405"/>
                      <a:pt x="13688" y="1882"/>
                    </a:cubicBezTo>
                    <a:cubicBezTo>
                      <a:pt x="13687" y="1636"/>
                      <a:pt x="13846" y="296"/>
                      <a:pt x="13566" y="143"/>
                    </a:cubicBezTo>
                    <a:cubicBezTo>
                      <a:pt x="13363" y="33"/>
                      <a:pt x="13081" y="0"/>
                      <a:pt x="12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a:off x="984068" y="4173952"/>
                <a:ext cx="97850" cy="93076"/>
              </a:xfrm>
              <a:custGeom>
                <a:rect b="b" l="l" r="r" t="t"/>
                <a:pathLst>
                  <a:path extrusionOk="0" h="2237" w="2354">
                    <a:moveTo>
                      <a:pt x="2051" y="183"/>
                    </a:moveTo>
                    <a:lnTo>
                      <a:pt x="2051" y="2051"/>
                    </a:lnTo>
                    <a:lnTo>
                      <a:pt x="303" y="2051"/>
                    </a:lnTo>
                    <a:lnTo>
                      <a:pt x="303" y="183"/>
                    </a:lnTo>
                    <a:close/>
                    <a:moveTo>
                      <a:pt x="209" y="0"/>
                    </a:moveTo>
                    <a:cubicBezTo>
                      <a:pt x="153" y="0"/>
                      <a:pt x="0" y="27"/>
                      <a:pt x="0" y="108"/>
                    </a:cubicBezTo>
                    <a:lnTo>
                      <a:pt x="0" y="2158"/>
                    </a:lnTo>
                    <a:cubicBezTo>
                      <a:pt x="0" y="2211"/>
                      <a:pt x="46" y="2234"/>
                      <a:pt x="96" y="2234"/>
                    </a:cubicBezTo>
                    <a:lnTo>
                      <a:pt x="2129" y="2234"/>
                    </a:lnTo>
                    <a:cubicBezTo>
                      <a:pt x="2139" y="2236"/>
                      <a:pt x="2150" y="2236"/>
                      <a:pt x="2161" y="2236"/>
                    </a:cubicBezTo>
                    <a:cubicBezTo>
                      <a:pt x="2247" y="2236"/>
                      <a:pt x="2354" y="2189"/>
                      <a:pt x="2354" y="2125"/>
                    </a:cubicBezTo>
                    <a:lnTo>
                      <a:pt x="2354" y="74"/>
                    </a:lnTo>
                    <a:cubicBezTo>
                      <a:pt x="2354" y="21"/>
                      <a:pt x="2308" y="0"/>
                      <a:pt x="22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p:nvPr/>
            </p:nvSpPr>
            <p:spPr>
              <a:xfrm>
                <a:off x="1130552" y="4215435"/>
                <a:ext cx="267570" cy="8779"/>
              </a:xfrm>
              <a:custGeom>
                <a:rect b="b" l="l" r="r" t="t"/>
                <a:pathLst>
                  <a:path extrusionOk="0" h="211" w="6437">
                    <a:moveTo>
                      <a:pt x="4074" y="0"/>
                    </a:moveTo>
                    <a:cubicBezTo>
                      <a:pt x="2822" y="0"/>
                      <a:pt x="1569" y="22"/>
                      <a:pt x="318" y="28"/>
                    </a:cubicBezTo>
                    <a:cubicBezTo>
                      <a:pt x="199" y="28"/>
                      <a:pt x="0" y="210"/>
                      <a:pt x="201" y="210"/>
                    </a:cubicBezTo>
                    <a:cubicBezTo>
                      <a:pt x="201" y="210"/>
                      <a:pt x="202" y="210"/>
                      <a:pt x="203" y="210"/>
                    </a:cubicBezTo>
                    <a:cubicBezTo>
                      <a:pt x="1454" y="203"/>
                      <a:pt x="2707" y="182"/>
                      <a:pt x="3959" y="182"/>
                    </a:cubicBezTo>
                    <a:cubicBezTo>
                      <a:pt x="4680" y="182"/>
                      <a:pt x="5400" y="189"/>
                      <a:pt x="6120" y="210"/>
                    </a:cubicBezTo>
                    <a:cubicBezTo>
                      <a:pt x="6121" y="210"/>
                      <a:pt x="6123" y="210"/>
                      <a:pt x="6124" y="210"/>
                    </a:cubicBezTo>
                    <a:cubicBezTo>
                      <a:pt x="6246" y="210"/>
                      <a:pt x="6437" y="34"/>
                      <a:pt x="6235" y="28"/>
                    </a:cubicBezTo>
                    <a:cubicBezTo>
                      <a:pt x="5515" y="7"/>
                      <a:pt x="4795" y="0"/>
                      <a:pt x="40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p:nvPr/>
            </p:nvSpPr>
            <p:spPr>
              <a:xfrm>
                <a:off x="991883" y="4346127"/>
                <a:ext cx="102048" cy="95156"/>
              </a:xfrm>
              <a:custGeom>
                <a:rect b="b" l="l" r="r" t="t"/>
                <a:pathLst>
                  <a:path extrusionOk="0" h="2287" w="2455">
                    <a:moveTo>
                      <a:pt x="2052" y="143"/>
                    </a:moveTo>
                    <a:lnTo>
                      <a:pt x="2052" y="143"/>
                    </a:lnTo>
                    <a:cubicBezTo>
                      <a:pt x="2053" y="151"/>
                      <a:pt x="2054" y="164"/>
                      <a:pt x="2055" y="181"/>
                    </a:cubicBezTo>
                    <a:cubicBezTo>
                      <a:pt x="2060" y="264"/>
                      <a:pt x="2063" y="348"/>
                      <a:pt x="2067" y="431"/>
                    </a:cubicBezTo>
                    <a:cubicBezTo>
                      <a:pt x="2078" y="666"/>
                      <a:pt x="2090" y="899"/>
                      <a:pt x="2100" y="1134"/>
                    </a:cubicBezTo>
                    <a:lnTo>
                      <a:pt x="2146" y="2059"/>
                    </a:lnTo>
                    <a:lnTo>
                      <a:pt x="2146" y="2059"/>
                    </a:lnTo>
                    <a:lnTo>
                      <a:pt x="403" y="2144"/>
                    </a:lnTo>
                    <a:lnTo>
                      <a:pt x="403" y="2144"/>
                    </a:lnTo>
                    <a:cubicBezTo>
                      <a:pt x="402" y="2136"/>
                      <a:pt x="401" y="2123"/>
                      <a:pt x="400" y="2106"/>
                    </a:cubicBezTo>
                    <a:cubicBezTo>
                      <a:pt x="397" y="2023"/>
                      <a:pt x="392" y="1939"/>
                      <a:pt x="388" y="1856"/>
                    </a:cubicBezTo>
                    <a:cubicBezTo>
                      <a:pt x="377" y="1621"/>
                      <a:pt x="365" y="1387"/>
                      <a:pt x="354" y="1152"/>
                    </a:cubicBezTo>
                    <a:lnTo>
                      <a:pt x="309" y="227"/>
                    </a:lnTo>
                    <a:lnTo>
                      <a:pt x="309" y="227"/>
                    </a:lnTo>
                    <a:lnTo>
                      <a:pt x="2052" y="143"/>
                    </a:lnTo>
                    <a:close/>
                    <a:moveTo>
                      <a:pt x="327" y="2148"/>
                    </a:moveTo>
                    <a:lnTo>
                      <a:pt x="321" y="2148"/>
                    </a:lnTo>
                    <a:cubicBezTo>
                      <a:pt x="323" y="2148"/>
                      <a:pt x="325" y="2148"/>
                      <a:pt x="327" y="2148"/>
                    </a:cubicBezTo>
                    <a:close/>
                    <a:moveTo>
                      <a:pt x="2282" y="0"/>
                    </a:moveTo>
                    <a:cubicBezTo>
                      <a:pt x="2275" y="0"/>
                      <a:pt x="2269" y="1"/>
                      <a:pt x="2266" y="1"/>
                    </a:cubicBezTo>
                    <a:lnTo>
                      <a:pt x="218" y="99"/>
                    </a:lnTo>
                    <a:cubicBezTo>
                      <a:pt x="165" y="102"/>
                      <a:pt x="0" y="131"/>
                      <a:pt x="3" y="210"/>
                    </a:cubicBezTo>
                    <a:cubicBezTo>
                      <a:pt x="36" y="891"/>
                      <a:pt x="70" y="1574"/>
                      <a:pt x="103" y="2257"/>
                    </a:cubicBezTo>
                    <a:cubicBezTo>
                      <a:pt x="104" y="2285"/>
                      <a:pt x="162" y="2286"/>
                      <a:pt x="185" y="2286"/>
                    </a:cubicBezTo>
                    <a:cubicBezTo>
                      <a:pt x="187" y="2286"/>
                      <a:pt x="189" y="2286"/>
                      <a:pt x="191" y="2286"/>
                    </a:cubicBezTo>
                    <a:lnTo>
                      <a:pt x="2198" y="2188"/>
                    </a:lnTo>
                    <a:lnTo>
                      <a:pt x="2198" y="2188"/>
                    </a:lnTo>
                    <a:cubicBezTo>
                      <a:pt x="2205" y="2189"/>
                      <a:pt x="2213" y="2189"/>
                      <a:pt x="2222" y="2189"/>
                    </a:cubicBezTo>
                    <a:cubicBezTo>
                      <a:pt x="2312" y="2189"/>
                      <a:pt x="2455" y="2143"/>
                      <a:pt x="2452" y="2077"/>
                    </a:cubicBezTo>
                    <a:lnTo>
                      <a:pt x="2353" y="30"/>
                    </a:lnTo>
                    <a:cubicBezTo>
                      <a:pt x="2352" y="5"/>
                      <a:pt x="2309" y="0"/>
                      <a:pt x="22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5"/>
              <p:cNvSpPr/>
              <p:nvPr/>
            </p:nvSpPr>
            <p:spPr>
              <a:xfrm>
                <a:off x="1142275" y="4371674"/>
                <a:ext cx="263538" cy="21802"/>
              </a:xfrm>
              <a:custGeom>
                <a:rect b="b" l="l" r="r" t="t"/>
                <a:pathLst>
                  <a:path extrusionOk="0" h="524" w="6340">
                    <a:moveTo>
                      <a:pt x="6142" y="0"/>
                    </a:moveTo>
                    <a:cubicBezTo>
                      <a:pt x="6140" y="0"/>
                      <a:pt x="6138" y="0"/>
                      <a:pt x="6136" y="0"/>
                    </a:cubicBezTo>
                    <a:cubicBezTo>
                      <a:pt x="4166" y="37"/>
                      <a:pt x="2193" y="179"/>
                      <a:pt x="226" y="285"/>
                    </a:cubicBezTo>
                    <a:cubicBezTo>
                      <a:pt x="52" y="294"/>
                      <a:pt x="1" y="523"/>
                      <a:pt x="190" y="523"/>
                    </a:cubicBezTo>
                    <a:cubicBezTo>
                      <a:pt x="194" y="523"/>
                      <a:pt x="198" y="523"/>
                      <a:pt x="203" y="523"/>
                    </a:cubicBezTo>
                    <a:cubicBezTo>
                      <a:pt x="2170" y="415"/>
                      <a:pt x="4143" y="273"/>
                      <a:pt x="6113" y="236"/>
                    </a:cubicBezTo>
                    <a:cubicBezTo>
                      <a:pt x="6289" y="233"/>
                      <a:pt x="6339" y="0"/>
                      <a:pt x="6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p:nvPr/>
            </p:nvSpPr>
            <p:spPr>
              <a:xfrm>
                <a:off x="1026633" y="4523170"/>
                <a:ext cx="102048" cy="94865"/>
              </a:xfrm>
              <a:custGeom>
                <a:rect b="b" l="l" r="r" t="t"/>
                <a:pathLst>
                  <a:path extrusionOk="0" h="2280" w="2455">
                    <a:moveTo>
                      <a:pt x="2051" y="137"/>
                    </a:moveTo>
                    <a:cubicBezTo>
                      <a:pt x="2052" y="145"/>
                      <a:pt x="2054" y="158"/>
                      <a:pt x="2055" y="177"/>
                    </a:cubicBezTo>
                    <a:cubicBezTo>
                      <a:pt x="2058" y="260"/>
                      <a:pt x="2063" y="344"/>
                      <a:pt x="2066" y="427"/>
                    </a:cubicBezTo>
                    <a:lnTo>
                      <a:pt x="2100" y="1131"/>
                    </a:lnTo>
                    <a:cubicBezTo>
                      <a:pt x="2116" y="1440"/>
                      <a:pt x="2129" y="1750"/>
                      <a:pt x="2144" y="2059"/>
                    </a:cubicBezTo>
                    <a:lnTo>
                      <a:pt x="2144" y="2059"/>
                    </a:lnTo>
                    <a:lnTo>
                      <a:pt x="403" y="2143"/>
                    </a:lnTo>
                    <a:lnTo>
                      <a:pt x="403" y="2143"/>
                    </a:lnTo>
                    <a:cubicBezTo>
                      <a:pt x="402" y="2135"/>
                      <a:pt x="401" y="2122"/>
                      <a:pt x="400" y="2103"/>
                    </a:cubicBezTo>
                    <a:cubicBezTo>
                      <a:pt x="397" y="2020"/>
                      <a:pt x="392" y="1937"/>
                      <a:pt x="388" y="1853"/>
                    </a:cubicBezTo>
                    <a:cubicBezTo>
                      <a:pt x="377" y="1619"/>
                      <a:pt x="365" y="1384"/>
                      <a:pt x="354" y="1149"/>
                    </a:cubicBezTo>
                    <a:lnTo>
                      <a:pt x="309" y="221"/>
                    </a:lnTo>
                    <a:lnTo>
                      <a:pt x="309" y="221"/>
                    </a:lnTo>
                    <a:lnTo>
                      <a:pt x="2051" y="137"/>
                    </a:lnTo>
                    <a:close/>
                    <a:moveTo>
                      <a:pt x="2288" y="0"/>
                    </a:moveTo>
                    <a:cubicBezTo>
                      <a:pt x="2279" y="0"/>
                      <a:pt x="2271" y="1"/>
                      <a:pt x="2267" y="1"/>
                    </a:cubicBezTo>
                    <a:lnTo>
                      <a:pt x="218" y="100"/>
                    </a:lnTo>
                    <a:cubicBezTo>
                      <a:pt x="168" y="103"/>
                      <a:pt x="0" y="131"/>
                      <a:pt x="3" y="206"/>
                    </a:cubicBezTo>
                    <a:lnTo>
                      <a:pt x="103" y="2255"/>
                    </a:lnTo>
                    <a:cubicBezTo>
                      <a:pt x="104" y="2276"/>
                      <a:pt x="145" y="2279"/>
                      <a:pt x="171" y="2279"/>
                    </a:cubicBezTo>
                    <a:cubicBezTo>
                      <a:pt x="179" y="2279"/>
                      <a:pt x="186" y="2279"/>
                      <a:pt x="189" y="2279"/>
                    </a:cubicBezTo>
                    <a:cubicBezTo>
                      <a:pt x="863" y="2246"/>
                      <a:pt x="1537" y="2215"/>
                      <a:pt x="2209" y="2182"/>
                    </a:cubicBezTo>
                    <a:lnTo>
                      <a:pt x="2209" y="2182"/>
                    </a:lnTo>
                    <a:cubicBezTo>
                      <a:pt x="2212" y="2182"/>
                      <a:pt x="2215" y="2182"/>
                      <a:pt x="2218" y="2182"/>
                    </a:cubicBezTo>
                    <a:cubicBezTo>
                      <a:pt x="2308" y="2182"/>
                      <a:pt x="2455" y="2138"/>
                      <a:pt x="2452" y="2074"/>
                    </a:cubicBezTo>
                    <a:lnTo>
                      <a:pt x="2353" y="25"/>
                    </a:lnTo>
                    <a:cubicBezTo>
                      <a:pt x="2352" y="4"/>
                      <a:pt x="2314" y="0"/>
                      <a:pt x="22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5"/>
              <p:cNvSpPr/>
              <p:nvPr/>
            </p:nvSpPr>
            <p:spPr>
              <a:xfrm>
                <a:off x="1176776" y="4549092"/>
                <a:ext cx="263870" cy="20679"/>
              </a:xfrm>
              <a:custGeom>
                <a:rect b="b" l="l" r="r" t="t"/>
                <a:pathLst>
                  <a:path extrusionOk="0" h="497" w="6348">
                    <a:moveTo>
                      <a:pt x="6150" y="1"/>
                    </a:moveTo>
                    <a:cubicBezTo>
                      <a:pt x="6148" y="1"/>
                      <a:pt x="6146" y="1"/>
                      <a:pt x="6143" y="1"/>
                    </a:cubicBezTo>
                    <a:cubicBezTo>
                      <a:pt x="4173" y="39"/>
                      <a:pt x="2202" y="179"/>
                      <a:pt x="234" y="285"/>
                    </a:cubicBezTo>
                    <a:cubicBezTo>
                      <a:pt x="72" y="294"/>
                      <a:pt x="0" y="496"/>
                      <a:pt x="189" y="496"/>
                    </a:cubicBezTo>
                    <a:cubicBezTo>
                      <a:pt x="194" y="496"/>
                      <a:pt x="199" y="496"/>
                      <a:pt x="204" y="496"/>
                    </a:cubicBezTo>
                    <a:cubicBezTo>
                      <a:pt x="2173" y="390"/>
                      <a:pt x="4144" y="248"/>
                      <a:pt x="6115" y="210"/>
                    </a:cubicBezTo>
                    <a:cubicBezTo>
                      <a:pt x="6279" y="207"/>
                      <a:pt x="6348" y="1"/>
                      <a:pt x="6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5"/>
              <p:cNvSpPr/>
              <p:nvPr/>
            </p:nvSpPr>
            <p:spPr>
              <a:xfrm>
                <a:off x="993712" y="4163425"/>
                <a:ext cx="137547" cy="82133"/>
              </a:xfrm>
              <a:custGeom>
                <a:rect b="b" l="l" r="r" t="t"/>
                <a:pathLst>
                  <a:path extrusionOk="0" h="1974" w="3309">
                    <a:moveTo>
                      <a:pt x="3142" y="0"/>
                    </a:moveTo>
                    <a:cubicBezTo>
                      <a:pt x="3119" y="0"/>
                      <a:pt x="3093" y="5"/>
                      <a:pt x="3064" y="14"/>
                    </a:cubicBezTo>
                    <a:cubicBezTo>
                      <a:pt x="2238" y="277"/>
                      <a:pt x="1189" y="755"/>
                      <a:pt x="733" y="1572"/>
                    </a:cubicBezTo>
                    <a:lnTo>
                      <a:pt x="733" y="1572"/>
                    </a:lnTo>
                    <a:lnTo>
                      <a:pt x="423" y="1280"/>
                    </a:lnTo>
                    <a:cubicBezTo>
                      <a:pt x="397" y="1256"/>
                      <a:pt x="358" y="1245"/>
                      <a:pt x="314" y="1245"/>
                    </a:cubicBezTo>
                    <a:cubicBezTo>
                      <a:pt x="177" y="1245"/>
                      <a:pt x="1" y="1348"/>
                      <a:pt x="89" y="1431"/>
                    </a:cubicBezTo>
                    <a:lnTo>
                      <a:pt x="89" y="1433"/>
                    </a:lnTo>
                    <a:lnTo>
                      <a:pt x="616" y="1928"/>
                    </a:lnTo>
                    <a:cubicBezTo>
                      <a:pt x="650" y="1959"/>
                      <a:pt x="695" y="1973"/>
                      <a:pt x="742" y="1973"/>
                    </a:cubicBezTo>
                    <a:cubicBezTo>
                      <a:pt x="836" y="1973"/>
                      <a:pt x="937" y="1918"/>
                      <a:pt x="966" y="1834"/>
                    </a:cubicBezTo>
                    <a:cubicBezTo>
                      <a:pt x="1240" y="1030"/>
                      <a:pt x="2329" y="486"/>
                      <a:pt x="3121" y="234"/>
                    </a:cubicBezTo>
                    <a:cubicBezTo>
                      <a:pt x="3309" y="173"/>
                      <a:pt x="3292" y="0"/>
                      <a:pt x="31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5"/>
              <p:cNvSpPr/>
              <p:nvPr/>
            </p:nvSpPr>
            <p:spPr>
              <a:xfrm>
                <a:off x="995208" y="4362729"/>
                <a:ext cx="106621" cy="93118"/>
              </a:xfrm>
              <a:custGeom>
                <a:rect b="b" l="l" r="r" t="t"/>
                <a:pathLst>
                  <a:path extrusionOk="0" h="2238" w="2565">
                    <a:moveTo>
                      <a:pt x="328" y="1"/>
                    </a:moveTo>
                    <a:cubicBezTo>
                      <a:pt x="208" y="1"/>
                      <a:pt x="0" y="104"/>
                      <a:pt x="49" y="141"/>
                    </a:cubicBezTo>
                    <a:cubicBezTo>
                      <a:pt x="817" y="738"/>
                      <a:pt x="1622" y="1402"/>
                      <a:pt x="2176" y="2207"/>
                    </a:cubicBezTo>
                    <a:cubicBezTo>
                      <a:pt x="2192" y="2229"/>
                      <a:pt x="2222" y="2238"/>
                      <a:pt x="2259" y="2238"/>
                    </a:cubicBezTo>
                    <a:cubicBezTo>
                      <a:pt x="2378" y="2238"/>
                      <a:pt x="2564" y="2146"/>
                      <a:pt x="2540" y="2110"/>
                    </a:cubicBezTo>
                    <a:cubicBezTo>
                      <a:pt x="1977" y="1295"/>
                      <a:pt x="1169" y="621"/>
                      <a:pt x="390" y="17"/>
                    </a:cubicBezTo>
                    <a:cubicBezTo>
                      <a:pt x="375" y="6"/>
                      <a:pt x="353" y="1"/>
                      <a:pt x="32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a:off x="996414" y="4318541"/>
                <a:ext cx="143242" cy="127943"/>
              </a:xfrm>
              <a:custGeom>
                <a:rect b="b" l="l" r="r" t="t"/>
                <a:pathLst>
                  <a:path extrusionOk="0" h="3075" w="3446">
                    <a:moveTo>
                      <a:pt x="3276" y="0"/>
                    </a:moveTo>
                    <a:cubicBezTo>
                      <a:pt x="3213" y="0"/>
                      <a:pt x="3138" y="11"/>
                      <a:pt x="3102" y="28"/>
                    </a:cubicBezTo>
                    <a:cubicBezTo>
                      <a:pt x="1804" y="643"/>
                      <a:pt x="763" y="1841"/>
                      <a:pt x="12" y="3046"/>
                    </a:cubicBezTo>
                    <a:cubicBezTo>
                      <a:pt x="0" y="3065"/>
                      <a:pt x="36" y="3075"/>
                      <a:pt x="89" y="3075"/>
                    </a:cubicBezTo>
                    <a:cubicBezTo>
                      <a:pt x="183" y="3075"/>
                      <a:pt x="333" y="3045"/>
                      <a:pt x="370" y="2985"/>
                    </a:cubicBezTo>
                    <a:cubicBezTo>
                      <a:pt x="1083" y="1842"/>
                      <a:pt x="2082" y="672"/>
                      <a:pt x="3314" y="87"/>
                    </a:cubicBezTo>
                    <a:cubicBezTo>
                      <a:pt x="3445" y="25"/>
                      <a:pt x="3374" y="0"/>
                      <a:pt x="3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p:nvPr/>
            </p:nvSpPr>
            <p:spPr>
              <a:xfrm>
                <a:off x="999947" y="4469620"/>
                <a:ext cx="190629" cy="143213"/>
              </a:xfrm>
              <a:custGeom>
                <a:rect b="b" l="l" r="r" t="t"/>
                <a:pathLst>
                  <a:path extrusionOk="0" h="3442" w="4586">
                    <a:moveTo>
                      <a:pt x="1780" y="3231"/>
                    </a:moveTo>
                    <a:cubicBezTo>
                      <a:pt x="1780" y="3232"/>
                      <a:pt x="1780" y="3232"/>
                      <a:pt x="1781" y="3233"/>
                    </a:cubicBezTo>
                    <a:cubicBezTo>
                      <a:pt x="1780" y="3232"/>
                      <a:pt x="1780" y="3232"/>
                      <a:pt x="1780" y="3231"/>
                    </a:cubicBezTo>
                    <a:close/>
                    <a:moveTo>
                      <a:pt x="4345" y="0"/>
                    </a:moveTo>
                    <a:cubicBezTo>
                      <a:pt x="4313" y="0"/>
                      <a:pt x="4279" y="7"/>
                      <a:pt x="4246" y="22"/>
                    </a:cubicBezTo>
                    <a:cubicBezTo>
                      <a:pt x="3260" y="481"/>
                      <a:pt x="2633" y="1611"/>
                      <a:pt x="2067" y="2488"/>
                    </a:cubicBezTo>
                    <a:cubicBezTo>
                      <a:pt x="1946" y="2677"/>
                      <a:pt x="1823" y="2868"/>
                      <a:pt x="1698" y="3056"/>
                    </a:cubicBezTo>
                    <a:cubicBezTo>
                      <a:pt x="1688" y="3069"/>
                      <a:pt x="1680" y="3082"/>
                      <a:pt x="1672" y="3093"/>
                    </a:cubicBezTo>
                    <a:lnTo>
                      <a:pt x="1672" y="3093"/>
                    </a:lnTo>
                    <a:cubicBezTo>
                      <a:pt x="1645" y="3061"/>
                      <a:pt x="1616" y="3030"/>
                      <a:pt x="1582" y="2998"/>
                    </a:cubicBezTo>
                    <a:cubicBezTo>
                      <a:pt x="1248" y="2680"/>
                      <a:pt x="819" y="2436"/>
                      <a:pt x="422" y="2203"/>
                    </a:cubicBezTo>
                    <a:cubicBezTo>
                      <a:pt x="402" y="2191"/>
                      <a:pt x="375" y="2185"/>
                      <a:pt x="346" y="2185"/>
                    </a:cubicBezTo>
                    <a:cubicBezTo>
                      <a:pt x="203" y="2185"/>
                      <a:pt x="0" y="2318"/>
                      <a:pt x="138" y="2398"/>
                    </a:cubicBezTo>
                    <a:lnTo>
                      <a:pt x="141" y="2398"/>
                    </a:lnTo>
                    <a:cubicBezTo>
                      <a:pt x="578" y="2656"/>
                      <a:pt x="1077" y="2928"/>
                      <a:pt x="1408" y="3317"/>
                    </a:cubicBezTo>
                    <a:cubicBezTo>
                      <a:pt x="1479" y="3400"/>
                      <a:pt x="1550" y="3441"/>
                      <a:pt x="1625" y="3441"/>
                    </a:cubicBezTo>
                    <a:cubicBezTo>
                      <a:pt x="1701" y="3441"/>
                      <a:pt x="1780" y="3399"/>
                      <a:pt x="1866" y="3314"/>
                    </a:cubicBezTo>
                    <a:cubicBezTo>
                      <a:pt x="2800" y="2389"/>
                      <a:pt x="3119" y="807"/>
                      <a:pt x="4401" y="212"/>
                    </a:cubicBezTo>
                    <a:cubicBezTo>
                      <a:pt x="4585" y="125"/>
                      <a:pt x="4484" y="0"/>
                      <a:pt x="43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4" name="Google Shape;464;p25"/>
          <p:cNvSpPr/>
          <p:nvPr/>
        </p:nvSpPr>
        <p:spPr>
          <a:xfrm>
            <a:off x="6678425" y="1444175"/>
            <a:ext cx="1992000" cy="438300"/>
          </a:xfrm>
          <a:prstGeom prst="rect">
            <a:avLst/>
          </a:prstGeom>
          <a:solidFill>
            <a:srgbClr val="E7AE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666666"/>
                </a:solidFill>
                <a:latin typeface="Handlee"/>
                <a:ea typeface="Handlee"/>
                <a:cs typeface="Handlee"/>
                <a:sym typeface="Handlee"/>
              </a:rPr>
              <a:t>Week: </a:t>
            </a:r>
            <a:endParaRPr b="1" sz="1600">
              <a:solidFill>
                <a:srgbClr val="666666"/>
              </a:solidFill>
              <a:latin typeface="Handlee"/>
              <a:ea typeface="Handlee"/>
              <a:cs typeface="Handlee"/>
              <a:sym typeface="Handlee"/>
            </a:endParaRPr>
          </a:p>
        </p:txBody>
      </p:sp>
      <p:grpSp>
        <p:nvGrpSpPr>
          <p:cNvPr id="465" name="Google Shape;465;p25"/>
          <p:cNvGrpSpPr/>
          <p:nvPr/>
        </p:nvGrpSpPr>
        <p:grpSpPr>
          <a:xfrm>
            <a:off x="3433584" y="2130436"/>
            <a:ext cx="264739" cy="246943"/>
            <a:chOff x="861863" y="1333425"/>
            <a:chExt cx="214538" cy="200100"/>
          </a:xfrm>
        </p:grpSpPr>
        <p:cxnSp>
          <p:nvCxnSpPr>
            <p:cNvPr id="466" name="Google Shape;466;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67" name="Google Shape;467;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grpSp>
        <p:nvGrpSpPr>
          <p:cNvPr id="468" name="Google Shape;468;p25"/>
          <p:cNvGrpSpPr/>
          <p:nvPr/>
        </p:nvGrpSpPr>
        <p:grpSpPr>
          <a:xfrm>
            <a:off x="4106059" y="2529998"/>
            <a:ext cx="264739" cy="246943"/>
            <a:chOff x="861863" y="1333425"/>
            <a:chExt cx="214538" cy="200100"/>
          </a:xfrm>
        </p:grpSpPr>
        <p:cxnSp>
          <p:nvCxnSpPr>
            <p:cNvPr id="469" name="Google Shape;469;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70" name="Google Shape;470;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grpSp>
        <p:nvGrpSpPr>
          <p:cNvPr id="471" name="Google Shape;471;p25"/>
          <p:cNvGrpSpPr/>
          <p:nvPr/>
        </p:nvGrpSpPr>
        <p:grpSpPr>
          <a:xfrm>
            <a:off x="6043509" y="2921011"/>
            <a:ext cx="264739" cy="246943"/>
            <a:chOff x="861863" y="1333425"/>
            <a:chExt cx="214538" cy="200100"/>
          </a:xfrm>
        </p:grpSpPr>
        <p:cxnSp>
          <p:nvCxnSpPr>
            <p:cNvPr id="472" name="Google Shape;472;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73" name="Google Shape;473;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grpSp>
        <p:nvGrpSpPr>
          <p:cNvPr id="474" name="Google Shape;474;p25"/>
          <p:cNvGrpSpPr/>
          <p:nvPr/>
        </p:nvGrpSpPr>
        <p:grpSpPr>
          <a:xfrm>
            <a:off x="6043509" y="4111161"/>
            <a:ext cx="264739" cy="246943"/>
            <a:chOff x="861863" y="1333425"/>
            <a:chExt cx="214538" cy="200100"/>
          </a:xfrm>
        </p:grpSpPr>
        <p:cxnSp>
          <p:nvCxnSpPr>
            <p:cNvPr id="475" name="Google Shape;475;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76" name="Google Shape;476;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grpSp>
        <p:nvGrpSpPr>
          <p:cNvPr id="477" name="Google Shape;477;p25"/>
          <p:cNvGrpSpPr/>
          <p:nvPr/>
        </p:nvGrpSpPr>
        <p:grpSpPr>
          <a:xfrm>
            <a:off x="4771925" y="3376625"/>
            <a:ext cx="171550" cy="183350"/>
            <a:chOff x="4771925" y="3405200"/>
            <a:chExt cx="171550" cy="183350"/>
          </a:xfrm>
        </p:grpSpPr>
        <p:cxnSp>
          <p:nvCxnSpPr>
            <p:cNvPr id="478" name="Google Shape;478;p25"/>
            <p:cNvCxnSpPr/>
            <p:nvPr/>
          </p:nvCxnSpPr>
          <p:spPr>
            <a:xfrm flipH="1">
              <a:off x="4771925" y="3405200"/>
              <a:ext cx="164400" cy="152400"/>
            </a:xfrm>
            <a:prstGeom prst="straightConnector1">
              <a:avLst/>
            </a:prstGeom>
            <a:noFill/>
            <a:ln cap="flat" cmpd="sng" w="19050">
              <a:solidFill>
                <a:schemeClr val="dk2"/>
              </a:solidFill>
              <a:prstDash val="solid"/>
              <a:round/>
              <a:headEnd len="med" w="med" type="none"/>
              <a:tailEnd len="med" w="med" type="none"/>
            </a:ln>
          </p:spPr>
        </p:cxnSp>
        <p:sp>
          <p:nvSpPr>
            <p:cNvPr id="479" name="Google Shape;479;p25"/>
            <p:cNvSpPr/>
            <p:nvPr/>
          </p:nvSpPr>
          <p:spPr>
            <a:xfrm>
              <a:off x="4814900" y="3414725"/>
              <a:ext cx="128575" cy="173825"/>
            </a:xfrm>
            <a:custGeom>
              <a:rect b="b" l="l" r="r" t="t"/>
              <a:pathLst>
                <a:path extrusionOk="0" h="6953" w="5143">
                  <a:moveTo>
                    <a:pt x="0" y="0"/>
                  </a:moveTo>
                  <a:cubicBezTo>
                    <a:pt x="397" y="683"/>
                    <a:pt x="1524" y="2936"/>
                    <a:pt x="2381" y="4095"/>
                  </a:cubicBezTo>
                  <a:cubicBezTo>
                    <a:pt x="3238" y="5254"/>
                    <a:pt x="4683" y="6477"/>
                    <a:pt x="5143" y="6953"/>
                  </a:cubicBezTo>
                </a:path>
              </a:pathLst>
            </a:custGeom>
            <a:noFill/>
            <a:ln cap="flat" cmpd="sng" w="19050">
              <a:solidFill>
                <a:schemeClr val="dk2"/>
              </a:solidFill>
              <a:prstDash val="solid"/>
              <a:round/>
              <a:headEnd len="med" w="med" type="none"/>
              <a:tailEnd len="med" w="med" type="none"/>
            </a:ln>
          </p:spPr>
        </p:sp>
      </p:grpSp>
      <p:grpSp>
        <p:nvGrpSpPr>
          <p:cNvPr id="480" name="Google Shape;480;p25"/>
          <p:cNvGrpSpPr/>
          <p:nvPr/>
        </p:nvGrpSpPr>
        <p:grpSpPr>
          <a:xfrm>
            <a:off x="3526775" y="4142950"/>
            <a:ext cx="171550" cy="183350"/>
            <a:chOff x="4771925" y="3405200"/>
            <a:chExt cx="171550" cy="183350"/>
          </a:xfrm>
        </p:grpSpPr>
        <p:cxnSp>
          <p:nvCxnSpPr>
            <p:cNvPr id="481" name="Google Shape;481;p25"/>
            <p:cNvCxnSpPr/>
            <p:nvPr/>
          </p:nvCxnSpPr>
          <p:spPr>
            <a:xfrm flipH="1">
              <a:off x="4771925" y="3405200"/>
              <a:ext cx="164400" cy="152400"/>
            </a:xfrm>
            <a:prstGeom prst="straightConnector1">
              <a:avLst/>
            </a:prstGeom>
            <a:noFill/>
            <a:ln cap="flat" cmpd="sng" w="19050">
              <a:solidFill>
                <a:schemeClr val="dk2"/>
              </a:solidFill>
              <a:prstDash val="solid"/>
              <a:round/>
              <a:headEnd len="med" w="med" type="none"/>
              <a:tailEnd len="med" w="med" type="none"/>
            </a:ln>
          </p:spPr>
        </p:cxnSp>
        <p:sp>
          <p:nvSpPr>
            <p:cNvPr id="482" name="Google Shape;482;p25"/>
            <p:cNvSpPr/>
            <p:nvPr/>
          </p:nvSpPr>
          <p:spPr>
            <a:xfrm>
              <a:off x="4814900" y="3414725"/>
              <a:ext cx="128575" cy="173825"/>
            </a:xfrm>
            <a:custGeom>
              <a:rect b="b" l="l" r="r" t="t"/>
              <a:pathLst>
                <a:path extrusionOk="0" h="6953" w="5143">
                  <a:moveTo>
                    <a:pt x="0" y="0"/>
                  </a:moveTo>
                  <a:cubicBezTo>
                    <a:pt x="397" y="683"/>
                    <a:pt x="1524" y="2936"/>
                    <a:pt x="2381" y="4095"/>
                  </a:cubicBezTo>
                  <a:cubicBezTo>
                    <a:pt x="3238" y="5254"/>
                    <a:pt x="4683" y="6477"/>
                    <a:pt x="5143" y="6953"/>
                  </a:cubicBezTo>
                </a:path>
              </a:pathLst>
            </a:custGeom>
            <a:noFill/>
            <a:ln cap="flat" cmpd="sng" w="19050">
              <a:solidFill>
                <a:schemeClr val="dk2"/>
              </a:solidFill>
              <a:prstDash val="solid"/>
              <a:round/>
              <a:headEnd len="med" w="med" type="none"/>
              <a:tailEnd len="med" w="med" type="none"/>
            </a:ln>
          </p:spPr>
        </p:sp>
      </p:grpSp>
      <p:grpSp>
        <p:nvGrpSpPr>
          <p:cNvPr id="483" name="Google Shape;483;p25"/>
          <p:cNvGrpSpPr/>
          <p:nvPr/>
        </p:nvGrpSpPr>
        <p:grpSpPr>
          <a:xfrm>
            <a:off x="3526775" y="3376625"/>
            <a:ext cx="171550" cy="183350"/>
            <a:chOff x="4771925" y="3405200"/>
            <a:chExt cx="171550" cy="183350"/>
          </a:xfrm>
        </p:grpSpPr>
        <p:cxnSp>
          <p:nvCxnSpPr>
            <p:cNvPr id="484" name="Google Shape;484;p25"/>
            <p:cNvCxnSpPr/>
            <p:nvPr/>
          </p:nvCxnSpPr>
          <p:spPr>
            <a:xfrm flipH="1">
              <a:off x="4771925" y="3405200"/>
              <a:ext cx="164400" cy="152400"/>
            </a:xfrm>
            <a:prstGeom prst="straightConnector1">
              <a:avLst/>
            </a:prstGeom>
            <a:noFill/>
            <a:ln cap="flat" cmpd="sng" w="19050">
              <a:solidFill>
                <a:schemeClr val="dk2"/>
              </a:solidFill>
              <a:prstDash val="solid"/>
              <a:round/>
              <a:headEnd len="med" w="med" type="none"/>
              <a:tailEnd len="med" w="med" type="none"/>
            </a:ln>
          </p:spPr>
        </p:cxnSp>
        <p:sp>
          <p:nvSpPr>
            <p:cNvPr id="485" name="Google Shape;485;p25"/>
            <p:cNvSpPr/>
            <p:nvPr/>
          </p:nvSpPr>
          <p:spPr>
            <a:xfrm>
              <a:off x="4814900" y="3414725"/>
              <a:ext cx="128575" cy="173825"/>
            </a:xfrm>
            <a:custGeom>
              <a:rect b="b" l="l" r="r" t="t"/>
              <a:pathLst>
                <a:path extrusionOk="0" h="6953" w="5143">
                  <a:moveTo>
                    <a:pt x="0" y="0"/>
                  </a:moveTo>
                  <a:cubicBezTo>
                    <a:pt x="397" y="683"/>
                    <a:pt x="1524" y="2936"/>
                    <a:pt x="2381" y="4095"/>
                  </a:cubicBezTo>
                  <a:cubicBezTo>
                    <a:pt x="3238" y="5254"/>
                    <a:pt x="4683" y="6477"/>
                    <a:pt x="5143" y="6953"/>
                  </a:cubicBezTo>
                </a:path>
              </a:pathLst>
            </a:custGeom>
            <a:noFill/>
            <a:ln cap="flat" cmpd="sng" w="19050">
              <a:solidFill>
                <a:schemeClr val="dk2"/>
              </a:solidFill>
              <a:prstDash val="solid"/>
              <a:round/>
              <a:headEnd len="med" w="med" type="none"/>
              <a:tailEnd len="med" w="med" type="none"/>
            </a:ln>
          </p:spPr>
        </p:sp>
      </p:grpSp>
      <p:grpSp>
        <p:nvGrpSpPr>
          <p:cNvPr id="486" name="Google Shape;486;p25"/>
          <p:cNvGrpSpPr/>
          <p:nvPr/>
        </p:nvGrpSpPr>
        <p:grpSpPr>
          <a:xfrm>
            <a:off x="4750934" y="2530011"/>
            <a:ext cx="264739" cy="246943"/>
            <a:chOff x="861863" y="1333425"/>
            <a:chExt cx="214538" cy="200100"/>
          </a:xfrm>
        </p:grpSpPr>
        <p:cxnSp>
          <p:nvCxnSpPr>
            <p:cNvPr id="487" name="Google Shape;487;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88" name="Google Shape;488;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grpSp>
        <p:nvGrpSpPr>
          <p:cNvPr id="489" name="Google Shape;489;p25"/>
          <p:cNvGrpSpPr/>
          <p:nvPr/>
        </p:nvGrpSpPr>
        <p:grpSpPr>
          <a:xfrm>
            <a:off x="4757359" y="4111161"/>
            <a:ext cx="264739" cy="246943"/>
            <a:chOff x="861863" y="1333425"/>
            <a:chExt cx="214538" cy="200100"/>
          </a:xfrm>
        </p:grpSpPr>
        <p:cxnSp>
          <p:nvCxnSpPr>
            <p:cNvPr id="490" name="Google Shape;490;p25"/>
            <p:cNvCxnSpPr/>
            <p:nvPr/>
          </p:nvCxnSpPr>
          <p:spPr>
            <a:xfrm>
              <a:off x="861863" y="1483444"/>
              <a:ext cx="95400" cy="47700"/>
            </a:xfrm>
            <a:prstGeom prst="straightConnector1">
              <a:avLst/>
            </a:prstGeom>
            <a:noFill/>
            <a:ln cap="flat" cmpd="sng" w="19050">
              <a:solidFill>
                <a:srgbClr val="666666"/>
              </a:solidFill>
              <a:prstDash val="solid"/>
              <a:round/>
              <a:headEnd len="med" w="med" type="none"/>
              <a:tailEnd len="med" w="med" type="none"/>
            </a:ln>
          </p:spPr>
        </p:cxnSp>
        <p:cxnSp>
          <p:nvCxnSpPr>
            <p:cNvPr id="491" name="Google Shape;491;p25"/>
            <p:cNvCxnSpPr/>
            <p:nvPr/>
          </p:nvCxnSpPr>
          <p:spPr>
            <a:xfrm flipH="1" rot="10800000">
              <a:off x="952500" y="1333425"/>
              <a:ext cx="123900" cy="200100"/>
            </a:xfrm>
            <a:prstGeom prst="straightConnector1">
              <a:avLst/>
            </a:prstGeom>
            <a:noFill/>
            <a:ln cap="flat" cmpd="sng" w="19050">
              <a:solidFill>
                <a:srgbClr val="666666"/>
              </a:solidFill>
              <a:prstDash val="solid"/>
              <a:round/>
              <a:headEnd len="med" w="med" type="none"/>
              <a:tailEnd len="med" w="med"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6"/>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grpSp>
        <p:nvGrpSpPr>
          <p:cNvPr id="497" name="Google Shape;497;p26"/>
          <p:cNvGrpSpPr/>
          <p:nvPr/>
        </p:nvGrpSpPr>
        <p:grpSpPr>
          <a:xfrm>
            <a:off x="1039575" y="1214318"/>
            <a:ext cx="1437300" cy="3515036"/>
            <a:chOff x="1039575" y="1214318"/>
            <a:chExt cx="1437300" cy="3515036"/>
          </a:xfrm>
        </p:grpSpPr>
        <p:sp>
          <p:nvSpPr>
            <p:cNvPr id="498" name="Google Shape;498;p26"/>
            <p:cNvSpPr/>
            <p:nvPr/>
          </p:nvSpPr>
          <p:spPr>
            <a:xfrm>
              <a:off x="1039575" y="1214318"/>
              <a:ext cx="1437296" cy="2968404"/>
            </a:xfrm>
            <a:custGeom>
              <a:rect b="b" l="l" r="r" t="t"/>
              <a:pathLst>
                <a:path extrusionOk="0" h="5371" w="14811">
                  <a:moveTo>
                    <a:pt x="0" y="0"/>
                  </a:moveTo>
                  <a:lnTo>
                    <a:pt x="0" y="5371"/>
                  </a:lnTo>
                  <a:lnTo>
                    <a:pt x="14811" y="5371"/>
                  </a:lnTo>
                  <a:lnTo>
                    <a:pt x="148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a:off x="1039575" y="2686050"/>
              <a:ext cx="1437296" cy="1496428"/>
            </a:xfrm>
            <a:custGeom>
              <a:rect b="b" l="l" r="r" t="t"/>
              <a:pathLst>
                <a:path extrusionOk="0" h="5371" w="14811">
                  <a:moveTo>
                    <a:pt x="0" y="0"/>
                  </a:moveTo>
                  <a:lnTo>
                    <a:pt x="0" y="5371"/>
                  </a:lnTo>
                  <a:lnTo>
                    <a:pt x="14811" y="5371"/>
                  </a:lnTo>
                  <a:lnTo>
                    <a:pt x="148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txBox="1"/>
            <p:nvPr/>
          </p:nvSpPr>
          <p:spPr>
            <a:xfrm>
              <a:off x="1170665" y="1319522"/>
              <a:ext cx="11754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6"/>
                  </a:solidFill>
                  <a:latin typeface="Handlee"/>
                  <a:ea typeface="Handlee"/>
                  <a:cs typeface="Handlee"/>
                  <a:sym typeface="Handlee"/>
                </a:rPr>
                <a:t>5</a:t>
              </a:r>
              <a:r>
                <a:rPr b="1" lang="en" sz="3000">
                  <a:solidFill>
                    <a:schemeClr val="accent6"/>
                  </a:solidFill>
                  <a:latin typeface="Handlee"/>
                  <a:ea typeface="Handlee"/>
                  <a:cs typeface="Handlee"/>
                  <a:sym typeface="Handlee"/>
                </a:rPr>
                <a:t>0%</a:t>
              </a:r>
              <a:endParaRPr b="1" sz="3000">
                <a:solidFill>
                  <a:schemeClr val="accent6"/>
                </a:solidFill>
                <a:latin typeface="Handlee"/>
                <a:ea typeface="Handlee"/>
                <a:cs typeface="Handlee"/>
                <a:sym typeface="Handlee"/>
              </a:endParaRPr>
            </a:p>
          </p:txBody>
        </p:sp>
        <p:sp>
          <p:nvSpPr>
            <p:cNvPr id="501" name="Google Shape;501;p26"/>
            <p:cNvSpPr txBox="1"/>
            <p:nvPr/>
          </p:nvSpPr>
          <p:spPr>
            <a:xfrm>
              <a:off x="1076473" y="3785820"/>
              <a:ext cx="13635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loo 2"/>
                  <a:ea typeface="Baloo 2"/>
                  <a:cs typeface="Baloo 2"/>
                  <a:sym typeface="Baloo 2"/>
                </a:rPr>
                <a:t>It's the closest one to the Sun </a:t>
              </a:r>
              <a:endParaRPr>
                <a:solidFill>
                  <a:srgbClr val="FFFFFF"/>
                </a:solidFill>
                <a:latin typeface="Baloo 2"/>
                <a:ea typeface="Baloo 2"/>
                <a:cs typeface="Baloo 2"/>
                <a:sym typeface="Baloo 2"/>
              </a:endParaRPr>
            </a:p>
          </p:txBody>
        </p:sp>
        <p:sp>
          <p:nvSpPr>
            <p:cNvPr id="502" name="Google Shape;502;p26"/>
            <p:cNvSpPr txBox="1"/>
            <p:nvPr/>
          </p:nvSpPr>
          <p:spPr>
            <a:xfrm>
              <a:off x="1039575" y="4248154"/>
              <a:ext cx="1437300" cy="48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Mercury</a:t>
              </a:r>
              <a:endParaRPr b="1" sz="2000">
                <a:solidFill>
                  <a:srgbClr val="FFFFFF"/>
                </a:solidFill>
                <a:latin typeface="Handlee"/>
                <a:ea typeface="Handlee"/>
                <a:cs typeface="Handlee"/>
                <a:sym typeface="Handlee"/>
              </a:endParaRPr>
            </a:p>
          </p:txBody>
        </p:sp>
      </p:grpSp>
      <p:grpSp>
        <p:nvGrpSpPr>
          <p:cNvPr id="503" name="Google Shape;503;p26"/>
          <p:cNvGrpSpPr/>
          <p:nvPr/>
        </p:nvGrpSpPr>
        <p:grpSpPr>
          <a:xfrm>
            <a:off x="2916275" y="1214318"/>
            <a:ext cx="1437394" cy="3512707"/>
            <a:chOff x="2916275" y="1214318"/>
            <a:chExt cx="1437394" cy="3512707"/>
          </a:xfrm>
        </p:grpSpPr>
        <p:sp>
          <p:nvSpPr>
            <p:cNvPr id="504" name="Google Shape;504;p26"/>
            <p:cNvSpPr/>
            <p:nvPr/>
          </p:nvSpPr>
          <p:spPr>
            <a:xfrm>
              <a:off x="2916331" y="1214318"/>
              <a:ext cx="1437296" cy="2968404"/>
            </a:xfrm>
            <a:custGeom>
              <a:rect b="b" l="l" r="r" t="t"/>
              <a:pathLst>
                <a:path extrusionOk="0" h="5371" w="14811">
                  <a:moveTo>
                    <a:pt x="0" y="0"/>
                  </a:moveTo>
                  <a:lnTo>
                    <a:pt x="0" y="5371"/>
                  </a:lnTo>
                  <a:lnTo>
                    <a:pt x="14811" y="5371"/>
                  </a:lnTo>
                  <a:lnTo>
                    <a:pt x="148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a:off x="2916275" y="2076452"/>
              <a:ext cx="1437394" cy="2106017"/>
            </a:xfrm>
            <a:custGeom>
              <a:rect b="b" l="l" r="r" t="t"/>
              <a:pathLst>
                <a:path extrusionOk="0" h="16680" w="14812">
                  <a:moveTo>
                    <a:pt x="1" y="1"/>
                  </a:moveTo>
                  <a:lnTo>
                    <a:pt x="1" y="16679"/>
                  </a:lnTo>
                  <a:lnTo>
                    <a:pt x="14811" y="16679"/>
                  </a:lnTo>
                  <a:lnTo>
                    <a:pt x="1481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txBox="1"/>
            <p:nvPr/>
          </p:nvSpPr>
          <p:spPr>
            <a:xfrm>
              <a:off x="3046500" y="1319522"/>
              <a:ext cx="11754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2"/>
                  </a:solidFill>
                  <a:latin typeface="Handlee"/>
                  <a:ea typeface="Handlee"/>
                  <a:cs typeface="Handlee"/>
                  <a:sym typeface="Handlee"/>
                </a:rPr>
                <a:t>7</a:t>
              </a:r>
              <a:r>
                <a:rPr b="1" lang="en" sz="3000">
                  <a:solidFill>
                    <a:schemeClr val="dk2"/>
                  </a:solidFill>
                  <a:latin typeface="Handlee"/>
                  <a:ea typeface="Handlee"/>
                  <a:cs typeface="Handlee"/>
                  <a:sym typeface="Handlee"/>
                </a:rPr>
                <a:t>0%</a:t>
              </a:r>
              <a:endParaRPr b="1" sz="3000">
                <a:solidFill>
                  <a:schemeClr val="dk2"/>
                </a:solidFill>
                <a:latin typeface="Handlee"/>
                <a:ea typeface="Handlee"/>
                <a:cs typeface="Handlee"/>
                <a:sym typeface="Handlee"/>
              </a:endParaRPr>
            </a:p>
          </p:txBody>
        </p:sp>
        <p:sp>
          <p:nvSpPr>
            <p:cNvPr id="507" name="Google Shape;507;p26"/>
            <p:cNvSpPr txBox="1"/>
            <p:nvPr/>
          </p:nvSpPr>
          <p:spPr>
            <a:xfrm>
              <a:off x="2953229" y="3783870"/>
              <a:ext cx="13635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loo 2"/>
                  <a:ea typeface="Baloo 2"/>
                  <a:cs typeface="Baloo 2"/>
                  <a:sym typeface="Baloo 2"/>
                </a:rPr>
                <a:t>It's the one only with rings</a:t>
              </a:r>
              <a:endParaRPr>
                <a:solidFill>
                  <a:srgbClr val="FFFFFF"/>
                </a:solidFill>
                <a:latin typeface="Baloo 2"/>
                <a:ea typeface="Baloo 2"/>
                <a:cs typeface="Baloo 2"/>
                <a:sym typeface="Baloo 2"/>
              </a:endParaRPr>
            </a:p>
          </p:txBody>
        </p:sp>
        <p:sp>
          <p:nvSpPr>
            <p:cNvPr id="508" name="Google Shape;508;p26"/>
            <p:cNvSpPr txBox="1"/>
            <p:nvPr/>
          </p:nvSpPr>
          <p:spPr>
            <a:xfrm>
              <a:off x="2917231" y="4250625"/>
              <a:ext cx="1435500" cy="47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Saturn</a:t>
              </a:r>
              <a:endParaRPr b="1" sz="2000">
                <a:solidFill>
                  <a:srgbClr val="FFFFFF"/>
                </a:solidFill>
                <a:latin typeface="Handlee"/>
                <a:ea typeface="Handlee"/>
                <a:cs typeface="Handlee"/>
                <a:sym typeface="Handlee"/>
              </a:endParaRPr>
            </a:p>
          </p:txBody>
        </p:sp>
      </p:grpSp>
      <p:grpSp>
        <p:nvGrpSpPr>
          <p:cNvPr id="509" name="Google Shape;509;p26"/>
          <p:cNvGrpSpPr/>
          <p:nvPr/>
        </p:nvGrpSpPr>
        <p:grpSpPr>
          <a:xfrm>
            <a:off x="4795068" y="1214318"/>
            <a:ext cx="1439034" cy="3512707"/>
            <a:chOff x="4795068" y="1214318"/>
            <a:chExt cx="1439034" cy="3512707"/>
          </a:xfrm>
        </p:grpSpPr>
        <p:sp>
          <p:nvSpPr>
            <p:cNvPr id="510" name="Google Shape;510;p26"/>
            <p:cNvSpPr/>
            <p:nvPr/>
          </p:nvSpPr>
          <p:spPr>
            <a:xfrm>
              <a:off x="4796799" y="1214318"/>
              <a:ext cx="1437296" cy="2968404"/>
            </a:xfrm>
            <a:custGeom>
              <a:rect b="b" l="l" r="r" t="t"/>
              <a:pathLst>
                <a:path extrusionOk="0" h="5371" w="14811">
                  <a:moveTo>
                    <a:pt x="0" y="0"/>
                  </a:moveTo>
                  <a:lnTo>
                    <a:pt x="0" y="5371"/>
                  </a:lnTo>
                  <a:lnTo>
                    <a:pt x="14811" y="5371"/>
                  </a:lnTo>
                  <a:lnTo>
                    <a:pt x="148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a:off x="4796806" y="3162300"/>
              <a:ext cx="1437296" cy="1020170"/>
            </a:xfrm>
            <a:custGeom>
              <a:rect b="b" l="l" r="r" t="t"/>
              <a:pathLst>
                <a:path extrusionOk="0" h="10575" w="14811">
                  <a:moveTo>
                    <a:pt x="0" y="0"/>
                  </a:moveTo>
                  <a:lnTo>
                    <a:pt x="0" y="10575"/>
                  </a:lnTo>
                  <a:lnTo>
                    <a:pt x="14811" y="10575"/>
                  </a:lnTo>
                  <a:lnTo>
                    <a:pt x="148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txBox="1"/>
            <p:nvPr/>
          </p:nvSpPr>
          <p:spPr>
            <a:xfrm>
              <a:off x="4927864" y="1319522"/>
              <a:ext cx="11754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accent2"/>
                  </a:solidFill>
                  <a:latin typeface="Handlee"/>
                  <a:ea typeface="Handlee"/>
                  <a:cs typeface="Handlee"/>
                  <a:sym typeface="Handlee"/>
                </a:rPr>
                <a:t>30%</a:t>
              </a:r>
              <a:endParaRPr b="1" sz="3000">
                <a:solidFill>
                  <a:schemeClr val="accent2"/>
                </a:solidFill>
                <a:latin typeface="Handlee"/>
                <a:ea typeface="Handlee"/>
                <a:cs typeface="Handlee"/>
                <a:sym typeface="Handlee"/>
              </a:endParaRPr>
            </a:p>
          </p:txBody>
        </p:sp>
        <p:sp>
          <p:nvSpPr>
            <p:cNvPr id="513" name="Google Shape;513;p26"/>
            <p:cNvSpPr txBox="1"/>
            <p:nvPr/>
          </p:nvSpPr>
          <p:spPr>
            <a:xfrm>
              <a:off x="4833709" y="3783870"/>
              <a:ext cx="13635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Baloo 2"/>
                  <a:ea typeface="Baloo 2"/>
                  <a:cs typeface="Baloo 2"/>
                  <a:sym typeface="Baloo 2"/>
                </a:rPr>
                <a:t>Mars is now a cold place</a:t>
              </a:r>
              <a:endParaRPr>
                <a:solidFill>
                  <a:schemeClr val="dk2"/>
                </a:solidFill>
                <a:latin typeface="Baloo 2"/>
                <a:ea typeface="Baloo 2"/>
                <a:cs typeface="Baloo 2"/>
                <a:sym typeface="Baloo 2"/>
              </a:endParaRPr>
            </a:p>
          </p:txBody>
        </p:sp>
        <p:sp>
          <p:nvSpPr>
            <p:cNvPr id="514" name="Google Shape;514;p26"/>
            <p:cNvSpPr txBox="1"/>
            <p:nvPr/>
          </p:nvSpPr>
          <p:spPr>
            <a:xfrm>
              <a:off x="4795068" y="4250625"/>
              <a:ext cx="1435500" cy="47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Handlee"/>
                  <a:ea typeface="Handlee"/>
                  <a:cs typeface="Handlee"/>
                  <a:sym typeface="Handlee"/>
                </a:rPr>
                <a:t>Mars</a:t>
              </a:r>
              <a:endParaRPr b="1" sz="2000">
                <a:solidFill>
                  <a:schemeClr val="dk2"/>
                </a:solidFill>
                <a:latin typeface="Handlee"/>
                <a:ea typeface="Handlee"/>
                <a:cs typeface="Handlee"/>
                <a:sym typeface="Handlee"/>
              </a:endParaRPr>
            </a:p>
          </p:txBody>
        </p:sp>
      </p:grpSp>
      <p:grpSp>
        <p:nvGrpSpPr>
          <p:cNvPr id="515" name="Google Shape;515;p26"/>
          <p:cNvGrpSpPr/>
          <p:nvPr/>
        </p:nvGrpSpPr>
        <p:grpSpPr>
          <a:xfrm>
            <a:off x="6672924" y="1214318"/>
            <a:ext cx="1437298" cy="3517968"/>
            <a:chOff x="6672924" y="1214318"/>
            <a:chExt cx="1437298" cy="3517968"/>
          </a:xfrm>
        </p:grpSpPr>
        <p:sp>
          <p:nvSpPr>
            <p:cNvPr id="516" name="Google Shape;516;p26"/>
            <p:cNvSpPr/>
            <p:nvPr/>
          </p:nvSpPr>
          <p:spPr>
            <a:xfrm>
              <a:off x="6672925" y="1214318"/>
              <a:ext cx="1437296" cy="2968404"/>
            </a:xfrm>
            <a:custGeom>
              <a:rect b="b" l="l" r="r" t="t"/>
              <a:pathLst>
                <a:path extrusionOk="0" h="5371" w="14811">
                  <a:moveTo>
                    <a:pt x="0" y="0"/>
                  </a:moveTo>
                  <a:lnTo>
                    <a:pt x="0" y="5371"/>
                  </a:lnTo>
                  <a:lnTo>
                    <a:pt x="14811" y="5371"/>
                  </a:lnTo>
                  <a:lnTo>
                    <a:pt x="148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a:off x="6674526" y="2981327"/>
              <a:ext cx="1434094" cy="1201143"/>
            </a:xfrm>
            <a:custGeom>
              <a:rect b="b" l="l" r="r" t="t"/>
              <a:pathLst>
                <a:path extrusionOk="0" h="5338" w="14778">
                  <a:moveTo>
                    <a:pt x="0" y="0"/>
                  </a:moveTo>
                  <a:lnTo>
                    <a:pt x="0" y="5337"/>
                  </a:lnTo>
                  <a:lnTo>
                    <a:pt x="14777" y="5337"/>
                  </a:lnTo>
                  <a:lnTo>
                    <a:pt x="147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txBox="1"/>
            <p:nvPr/>
          </p:nvSpPr>
          <p:spPr>
            <a:xfrm>
              <a:off x="6803967" y="1319522"/>
              <a:ext cx="1175400" cy="55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Handlee"/>
                  <a:ea typeface="Handlee"/>
                  <a:cs typeface="Handlee"/>
                  <a:sym typeface="Handlee"/>
                </a:rPr>
                <a:t>35</a:t>
              </a:r>
              <a:r>
                <a:rPr b="1" lang="en" sz="3000">
                  <a:solidFill>
                    <a:schemeClr val="lt2"/>
                  </a:solidFill>
                  <a:latin typeface="Handlee"/>
                  <a:ea typeface="Handlee"/>
                  <a:cs typeface="Handlee"/>
                  <a:sym typeface="Handlee"/>
                </a:rPr>
                <a:t>%</a:t>
              </a:r>
              <a:endParaRPr b="1" sz="3000">
                <a:solidFill>
                  <a:schemeClr val="lt2"/>
                </a:solidFill>
                <a:latin typeface="Handlee"/>
                <a:ea typeface="Handlee"/>
                <a:cs typeface="Handlee"/>
                <a:sym typeface="Handlee"/>
              </a:endParaRPr>
            </a:p>
          </p:txBody>
        </p:sp>
        <p:sp>
          <p:nvSpPr>
            <p:cNvPr id="519" name="Google Shape;519;p26"/>
            <p:cNvSpPr txBox="1"/>
            <p:nvPr/>
          </p:nvSpPr>
          <p:spPr>
            <a:xfrm>
              <a:off x="6708694" y="3783870"/>
              <a:ext cx="1362600" cy="3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aloo 2"/>
                  <a:ea typeface="Baloo 2"/>
                  <a:cs typeface="Baloo 2"/>
                  <a:sym typeface="Baloo 2"/>
                </a:rPr>
                <a:t>Jupiter is the biggest planet</a:t>
              </a:r>
              <a:endParaRPr>
                <a:solidFill>
                  <a:srgbClr val="FFFFFF"/>
                </a:solidFill>
                <a:latin typeface="Baloo 2"/>
                <a:ea typeface="Baloo 2"/>
                <a:cs typeface="Baloo 2"/>
                <a:sym typeface="Baloo 2"/>
              </a:endParaRPr>
            </a:p>
          </p:txBody>
        </p:sp>
        <p:sp>
          <p:nvSpPr>
            <p:cNvPr id="520" name="Google Shape;520;p26"/>
            <p:cNvSpPr txBox="1"/>
            <p:nvPr/>
          </p:nvSpPr>
          <p:spPr>
            <a:xfrm>
              <a:off x="6672924" y="4255886"/>
              <a:ext cx="1435500" cy="4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Handlee"/>
                  <a:ea typeface="Handlee"/>
                  <a:cs typeface="Handlee"/>
                  <a:sym typeface="Handlee"/>
                </a:rPr>
                <a:t>Jupiter</a:t>
              </a:r>
              <a:endParaRPr b="1" sz="2000">
                <a:solidFill>
                  <a:srgbClr val="FFFFFF"/>
                </a:solidFill>
                <a:latin typeface="Handlee"/>
                <a:ea typeface="Handlee"/>
                <a:cs typeface="Handlee"/>
                <a:sym typeface="Handle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7"/>
          <p:cNvSpPr txBox="1"/>
          <p:nvPr>
            <p:ph type="title"/>
          </p:nvPr>
        </p:nvSpPr>
        <p:spPr>
          <a:xfrm>
            <a:off x="457200" y="264050"/>
            <a:ext cx="822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rPr>
              <a:t>Trity Lesson Plan Infographics</a:t>
            </a:r>
            <a:endParaRPr/>
          </a:p>
        </p:txBody>
      </p:sp>
      <p:sp>
        <p:nvSpPr>
          <p:cNvPr id="526" name="Google Shape;526;p27"/>
          <p:cNvSpPr/>
          <p:nvPr/>
        </p:nvSpPr>
        <p:spPr>
          <a:xfrm>
            <a:off x="541251" y="4632711"/>
            <a:ext cx="1583878" cy="71166"/>
          </a:xfrm>
          <a:custGeom>
            <a:rect b="b" l="l" r="r" t="t"/>
            <a:pathLst>
              <a:path extrusionOk="0" h="2217" w="49342">
                <a:moveTo>
                  <a:pt x="1" y="0"/>
                </a:moveTo>
                <a:lnTo>
                  <a:pt x="1" y="665"/>
                </a:lnTo>
                <a:cubicBezTo>
                  <a:pt x="1" y="1520"/>
                  <a:pt x="666" y="2217"/>
                  <a:pt x="1521" y="2217"/>
                </a:cubicBezTo>
                <a:lnTo>
                  <a:pt x="47789" y="2217"/>
                </a:lnTo>
                <a:cubicBezTo>
                  <a:pt x="48644" y="2217"/>
                  <a:pt x="49341" y="1520"/>
                  <a:pt x="49341" y="665"/>
                </a:cubicBezTo>
                <a:lnTo>
                  <a:pt x="493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 name="Google Shape;527;p27"/>
          <p:cNvGrpSpPr/>
          <p:nvPr/>
        </p:nvGrpSpPr>
        <p:grpSpPr>
          <a:xfrm>
            <a:off x="2175985" y="1072325"/>
            <a:ext cx="1604198" cy="3664138"/>
            <a:chOff x="2172226" y="1072325"/>
            <a:chExt cx="1604198" cy="3664138"/>
          </a:xfrm>
        </p:grpSpPr>
        <p:sp>
          <p:nvSpPr>
            <p:cNvPr id="528" name="Google Shape;528;p27"/>
            <p:cNvSpPr/>
            <p:nvPr/>
          </p:nvSpPr>
          <p:spPr>
            <a:xfrm>
              <a:off x="2172226" y="1529575"/>
              <a:ext cx="1604198" cy="3103177"/>
            </a:xfrm>
            <a:custGeom>
              <a:rect b="b" l="l" r="r" t="t"/>
              <a:pathLst>
                <a:path extrusionOk="0" h="96148" w="49975">
                  <a:moveTo>
                    <a:pt x="1" y="0"/>
                  </a:moveTo>
                  <a:lnTo>
                    <a:pt x="1" y="96147"/>
                  </a:lnTo>
                  <a:lnTo>
                    <a:pt x="49975" y="96147"/>
                  </a:lnTo>
                  <a:lnTo>
                    <a:pt x="499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a:off x="2172275" y="1072325"/>
              <a:ext cx="1604100" cy="457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Week 1</a:t>
              </a:r>
              <a:endParaRPr b="1" sz="1800">
                <a:solidFill>
                  <a:schemeClr val="lt1"/>
                </a:solidFill>
                <a:latin typeface="Handlee"/>
                <a:ea typeface="Handlee"/>
                <a:cs typeface="Handlee"/>
                <a:sym typeface="Handlee"/>
              </a:endParaRPr>
            </a:p>
          </p:txBody>
        </p:sp>
        <p:sp>
          <p:nvSpPr>
            <p:cNvPr id="530" name="Google Shape;530;p27"/>
            <p:cNvSpPr/>
            <p:nvPr/>
          </p:nvSpPr>
          <p:spPr>
            <a:xfrm>
              <a:off x="2172275" y="4632663"/>
              <a:ext cx="1604100" cy="103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27"/>
          <p:cNvGrpSpPr/>
          <p:nvPr/>
        </p:nvGrpSpPr>
        <p:grpSpPr>
          <a:xfrm>
            <a:off x="3776259" y="1072325"/>
            <a:ext cx="1604100" cy="3664138"/>
            <a:chOff x="3772500" y="1072325"/>
            <a:chExt cx="1604100" cy="3664138"/>
          </a:xfrm>
        </p:grpSpPr>
        <p:sp>
          <p:nvSpPr>
            <p:cNvPr id="532" name="Google Shape;532;p27"/>
            <p:cNvSpPr/>
            <p:nvPr/>
          </p:nvSpPr>
          <p:spPr>
            <a:xfrm>
              <a:off x="3772500" y="1072325"/>
              <a:ext cx="1604100" cy="45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Week 2</a:t>
              </a:r>
              <a:endParaRPr b="1" sz="1800">
                <a:solidFill>
                  <a:schemeClr val="lt1"/>
                </a:solidFill>
                <a:latin typeface="Handlee"/>
                <a:ea typeface="Handlee"/>
                <a:cs typeface="Handlee"/>
                <a:sym typeface="Handlee"/>
              </a:endParaRPr>
            </a:p>
          </p:txBody>
        </p:sp>
        <p:sp>
          <p:nvSpPr>
            <p:cNvPr id="533" name="Google Shape;533;p27"/>
            <p:cNvSpPr/>
            <p:nvPr/>
          </p:nvSpPr>
          <p:spPr>
            <a:xfrm>
              <a:off x="3772500" y="4632663"/>
              <a:ext cx="1604100" cy="10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27"/>
          <p:cNvGrpSpPr/>
          <p:nvPr/>
        </p:nvGrpSpPr>
        <p:grpSpPr>
          <a:xfrm>
            <a:off x="5376459" y="1072325"/>
            <a:ext cx="1604100" cy="3664138"/>
            <a:chOff x="5372700" y="1072325"/>
            <a:chExt cx="1604100" cy="3664138"/>
          </a:xfrm>
        </p:grpSpPr>
        <p:sp>
          <p:nvSpPr>
            <p:cNvPr id="535" name="Google Shape;535;p27"/>
            <p:cNvSpPr/>
            <p:nvPr/>
          </p:nvSpPr>
          <p:spPr>
            <a:xfrm>
              <a:off x="5373165" y="1529525"/>
              <a:ext cx="1603170" cy="3103177"/>
            </a:xfrm>
            <a:custGeom>
              <a:rect b="b" l="l" r="r" t="t"/>
              <a:pathLst>
                <a:path extrusionOk="0" h="96148" w="49943">
                  <a:moveTo>
                    <a:pt x="1" y="0"/>
                  </a:moveTo>
                  <a:lnTo>
                    <a:pt x="1" y="96147"/>
                  </a:lnTo>
                  <a:lnTo>
                    <a:pt x="49943" y="96147"/>
                  </a:lnTo>
                  <a:lnTo>
                    <a:pt x="4994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5372700" y="1072325"/>
              <a:ext cx="16041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Week 3</a:t>
              </a:r>
              <a:endParaRPr b="1" sz="1800">
                <a:solidFill>
                  <a:schemeClr val="lt1"/>
                </a:solidFill>
                <a:latin typeface="Handlee"/>
                <a:ea typeface="Handlee"/>
                <a:cs typeface="Handlee"/>
                <a:sym typeface="Handlee"/>
              </a:endParaRPr>
            </a:p>
          </p:txBody>
        </p:sp>
        <p:sp>
          <p:nvSpPr>
            <p:cNvPr id="537" name="Google Shape;537;p27"/>
            <p:cNvSpPr/>
            <p:nvPr/>
          </p:nvSpPr>
          <p:spPr>
            <a:xfrm>
              <a:off x="5372700" y="4632663"/>
              <a:ext cx="1604100" cy="10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27"/>
          <p:cNvGrpSpPr/>
          <p:nvPr/>
        </p:nvGrpSpPr>
        <p:grpSpPr>
          <a:xfrm>
            <a:off x="6976659" y="1072325"/>
            <a:ext cx="1604100" cy="3664138"/>
            <a:chOff x="6972900" y="1072325"/>
            <a:chExt cx="1604100" cy="3664138"/>
          </a:xfrm>
        </p:grpSpPr>
        <p:sp>
          <p:nvSpPr>
            <p:cNvPr id="539" name="Google Shape;539;p27"/>
            <p:cNvSpPr/>
            <p:nvPr/>
          </p:nvSpPr>
          <p:spPr>
            <a:xfrm>
              <a:off x="6972900" y="1072325"/>
              <a:ext cx="1604100" cy="457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Handlee"/>
                  <a:ea typeface="Handlee"/>
                  <a:cs typeface="Handlee"/>
                  <a:sym typeface="Handlee"/>
                </a:rPr>
                <a:t>Week 4</a:t>
              </a:r>
              <a:endParaRPr b="1" sz="1800">
                <a:solidFill>
                  <a:schemeClr val="lt1"/>
                </a:solidFill>
                <a:latin typeface="Handlee"/>
                <a:ea typeface="Handlee"/>
                <a:cs typeface="Handlee"/>
                <a:sym typeface="Handlee"/>
              </a:endParaRPr>
            </a:p>
          </p:txBody>
        </p:sp>
        <p:sp>
          <p:nvSpPr>
            <p:cNvPr id="540" name="Google Shape;540;p27"/>
            <p:cNvSpPr/>
            <p:nvPr/>
          </p:nvSpPr>
          <p:spPr>
            <a:xfrm>
              <a:off x="6972900" y="4632663"/>
              <a:ext cx="1604100" cy="103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27"/>
          <p:cNvGrpSpPr/>
          <p:nvPr/>
        </p:nvGrpSpPr>
        <p:grpSpPr>
          <a:xfrm>
            <a:off x="529400" y="1072325"/>
            <a:ext cx="1646700" cy="3664231"/>
            <a:chOff x="525641" y="1072325"/>
            <a:chExt cx="1646700" cy="3664231"/>
          </a:xfrm>
        </p:grpSpPr>
        <p:sp>
          <p:nvSpPr>
            <p:cNvPr id="542" name="Google Shape;542;p27"/>
            <p:cNvSpPr txBox="1"/>
            <p:nvPr/>
          </p:nvSpPr>
          <p:spPr>
            <a:xfrm>
              <a:off x="569900" y="1577950"/>
              <a:ext cx="1546200" cy="4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Jupiter is the biggest planet of them all</a:t>
              </a:r>
              <a:endParaRPr sz="1200">
                <a:solidFill>
                  <a:schemeClr val="dk2"/>
                </a:solidFill>
                <a:latin typeface="Baloo 2"/>
                <a:ea typeface="Baloo 2"/>
                <a:cs typeface="Baloo 2"/>
                <a:sym typeface="Baloo 2"/>
              </a:endParaRPr>
            </a:p>
          </p:txBody>
        </p:sp>
        <p:sp>
          <p:nvSpPr>
            <p:cNvPr id="543" name="Google Shape;543;p27"/>
            <p:cNvSpPr txBox="1"/>
            <p:nvPr/>
          </p:nvSpPr>
          <p:spPr>
            <a:xfrm>
              <a:off x="569900" y="2054400"/>
              <a:ext cx="1546200" cy="49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Despite being red, Mars is actually cold</a:t>
              </a:r>
              <a:endParaRPr sz="1200">
                <a:solidFill>
                  <a:schemeClr val="dk2"/>
                </a:solidFill>
                <a:latin typeface="Baloo 2"/>
                <a:ea typeface="Baloo 2"/>
                <a:cs typeface="Baloo 2"/>
                <a:sym typeface="Baloo 2"/>
              </a:endParaRPr>
            </a:p>
          </p:txBody>
        </p:sp>
        <p:sp>
          <p:nvSpPr>
            <p:cNvPr id="544" name="Google Shape;544;p27"/>
            <p:cNvSpPr txBox="1"/>
            <p:nvPr/>
          </p:nvSpPr>
          <p:spPr>
            <a:xfrm>
              <a:off x="569900" y="2546500"/>
              <a:ext cx="1546200" cy="4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Neptune is the fourth-largest</a:t>
              </a:r>
              <a:endParaRPr sz="1200">
                <a:solidFill>
                  <a:schemeClr val="dk2"/>
                </a:solidFill>
                <a:latin typeface="Baloo 2"/>
                <a:ea typeface="Baloo 2"/>
                <a:cs typeface="Baloo 2"/>
                <a:sym typeface="Baloo 2"/>
              </a:endParaRPr>
            </a:p>
          </p:txBody>
        </p:sp>
        <p:sp>
          <p:nvSpPr>
            <p:cNvPr id="545" name="Google Shape;545;p27"/>
            <p:cNvSpPr txBox="1"/>
            <p:nvPr/>
          </p:nvSpPr>
          <p:spPr>
            <a:xfrm>
              <a:off x="569900" y="3045375"/>
              <a:ext cx="1546200" cy="47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Saturn is a gas giant and has several rings</a:t>
              </a:r>
              <a:endParaRPr sz="1200">
                <a:solidFill>
                  <a:schemeClr val="dk2"/>
                </a:solidFill>
                <a:latin typeface="Baloo 2"/>
                <a:ea typeface="Baloo 2"/>
                <a:cs typeface="Baloo 2"/>
                <a:sym typeface="Baloo 2"/>
              </a:endParaRPr>
            </a:p>
          </p:txBody>
        </p:sp>
        <p:sp>
          <p:nvSpPr>
            <p:cNvPr id="546" name="Google Shape;546;p27"/>
            <p:cNvSpPr txBox="1"/>
            <p:nvPr/>
          </p:nvSpPr>
          <p:spPr>
            <a:xfrm>
              <a:off x="569900" y="3520975"/>
              <a:ext cx="1546200" cy="49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Earth is the planet where we live on</a:t>
              </a:r>
              <a:endParaRPr sz="1200">
                <a:solidFill>
                  <a:schemeClr val="dk2"/>
                </a:solidFill>
                <a:latin typeface="Baloo 2"/>
                <a:ea typeface="Baloo 2"/>
                <a:cs typeface="Baloo 2"/>
                <a:sym typeface="Baloo 2"/>
              </a:endParaRPr>
            </a:p>
          </p:txBody>
        </p:sp>
        <p:sp>
          <p:nvSpPr>
            <p:cNvPr id="547" name="Google Shape;547;p27"/>
            <p:cNvSpPr txBox="1"/>
            <p:nvPr/>
          </p:nvSpPr>
          <p:spPr>
            <a:xfrm>
              <a:off x="569900" y="4016000"/>
              <a:ext cx="1546200" cy="47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Baloo 2"/>
                  <a:ea typeface="Baloo 2"/>
                  <a:cs typeface="Baloo 2"/>
                  <a:sym typeface="Baloo 2"/>
                </a:rPr>
                <a:t>Venus is the second planet from the Sun</a:t>
              </a:r>
              <a:endParaRPr sz="1200">
                <a:solidFill>
                  <a:schemeClr val="dk2"/>
                </a:solidFill>
                <a:latin typeface="Baloo 2"/>
                <a:ea typeface="Baloo 2"/>
                <a:cs typeface="Baloo 2"/>
                <a:sym typeface="Baloo 2"/>
              </a:endParaRPr>
            </a:p>
          </p:txBody>
        </p:sp>
        <p:grpSp>
          <p:nvGrpSpPr>
            <p:cNvPr id="548" name="Google Shape;548;p27"/>
            <p:cNvGrpSpPr/>
            <p:nvPr/>
          </p:nvGrpSpPr>
          <p:grpSpPr>
            <a:xfrm>
              <a:off x="525641" y="1072325"/>
              <a:ext cx="1646700" cy="3664231"/>
              <a:chOff x="525641" y="1072325"/>
              <a:chExt cx="1646700" cy="3664231"/>
            </a:xfrm>
          </p:grpSpPr>
          <p:sp>
            <p:nvSpPr>
              <p:cNvPr id="549" name="Google Shape;549;p27"/>
              <p:cNvSpPr/>
              <p:nvPr/>
            </p:nvSpPr>
            <p:spPr>
              <a:xfrm>
                <a:off x="528641" y="1072325"/>
                <a:ext cx="1643700" cy="46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latin typeface="Handlee"/>
                    <a:ea typeface="Handlee"/>
                    <a:cs typeface="Handlee"/>
                    <a:sym typeface="Handlee"/>
                  </a:rPr>
                  <a:t>Activity</a:t>
                </a:r>
                <a:endParaRPr b="1" sz="1600">
                  <a:solidFill>
                    <a:schemeClr val="dk2"/>
                  </a:solidFill>
                  <a:latin typeface="Handlee"/>
                  <a:ea typeface="Handlee"/>
                  <a:cs typeface="Handlee"/>
                  <a:sym typeface="Handlee"/>
                </a:endParaRPr>
              </a:p>
            </p:txBody>
          </p:sp>
          <p:sp>
            <p:nvSpPr>
              <p:cNvPr id="550" name="Google Shape;550;p27"/>
              <p:cNvSpPr/>
              <p:nvPr/>
            </p:nvSpPr>
            <p:spPr>
              <a:xfrm>
                <a:off x="525641" y="4632756"/>
                <a:ext cx="1645800" cy="103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1" name="Google Shape;551;p27"/>
          <p:cNvSpPr txBox="1"/>
          <p:nvPr/>
        </p:nvSpPr>
        <p:spPr>
          <a:xfrm>
            <a:off x="2150134" y="3628063"/>
            <a:ext cx="39114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Earth</a:t>
            </a:r>
            <a:endParaRPr sz="1200">
              <a:solidFill>
                <a:schemeClr val="dk2"/>
              </a:solidFill>
              <a:latin typeface="Baloo 2"/>
              <a:ea typeface="Baloo 2"/>
              <a:cs typeface="Baloo 2"/>
              <a:sym typeface="Baloo 2"/>
            </a:endParaRPr>
          </a:p>
        </p:txBody>
      </p:sp>
      <p:sp>
        <p:nvSpPr>
          <p:cNvPr id="552" name="Google Shape;552;p27"/>
          <p:cNvSpPr txBox="1"/>
          <p:nvPr/>
        </p:nvSpPr>
        <p:spPr>
          <a:xfrm>
            <a:off x="6233109" y="4111075"/>
            <a:ext cx="23478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Venus</a:t>
            </a:r>
            <a:endParaRPr sz="1200">
              <a:solidFill>
                <a:schemeClr val="dk2"/>
              </a:solidFill>
              <a:latin typeface="Baloo 2"/>
              <a:ea typeface="Baloo 2"/>
              <a:cs typeface="Baloo 2"/>
              <a:sym typeface="Baloo 2"/>
            </a:endParaRPr>
          </a:p>
        </p:txBody>
      </p:sp>
      <p:sp>
        <p:nvSpPr>
          <p:cNvPr id="553" name="Google Shape;553;p27"/>
          <p:cNvSpPr txBox="1"/>
          <p:nvPr/>
        </p:nvSpPr>
        <p:spPr>
          <a:xfrm>
            <a:off x="3776259" y="2651550"/>
            <a:ext cx="32004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Neptune</a:t>
            </a:r>
            <a:endParaRPr sz="1200">
              <a:solidFill>
                <a:schemeClr val="dk2"/>
              </a:solidFill>
              <a:latin typeface="Baloo 2"/>
              <a:ea typeface="Baloo 2"/>
              <a:cs typeface="Baloo 2"/>
              <a:sym typeface="Baloo 2"/>
            </a:endParaRPr>
          </a:p>
        </p:txBody>
      </p:sp>
      <p:sp>
        <p:nvSpPr>
          <p:cNvPr id="554" name="Google Shape;554;p27"/>
          <p:cNvSpPr txBox="1"/>
          <p:nvPr/>
        </p:nvSpPr>
        <p:spPr>
          <a:xfrm>
            <a:off x="2176109" y="3139600"/>
            <a:ext cx="23478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Saturn</a:t>
            </a:r>
            <a:endParaRPr sz="1200">
              <a:solidFill>
                <a:schemeClr val="dk2"/>
              </a:solidFill>
              <a:latin typeface="Baloo 2"/>
              <a:ea typeface="Baloo 2"/>
              <a:cs typeface="Baloo 2"/>
              <a:sym typeface="Baloo 2"/>
            </a:endParaRPr>
          </a:p>
        </p:txBody>
      </p:sp>
      <p:sp>
        <p:nvSpPr>
          <p:cNvPr id="555" name="Google Shape;555;p27"/>
          <p:cNvSpPr txBox="1"/>
          <p:nvPr/>
        </p:nvSpPr>
        <p:spPr>
          <a:xfrm>
            <a:off x="5852759" y="1675025"/>
            <a:ext cx="23478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Jupiter</a:t>
            </a:r>
            <a:endParaRPr sz="1200">
              <a:solidFill>
                <a:schemeClr val="dk2"/>
              </a:solidFill>
              <a:latin typeface="Baloo 2"/>
              <a:ea typeface="Baloo 2"/>
              <a:cs typeface="Baloo 2"/>
              <a:sym typeface="Baloo 2"/>
            </a:endParaRPr>
          </a:p>
        </p:txBody>
      </p:sp>
      <p:sp>
        <p:nvSpPr>
          <p:cNvPr id="556" name="Google Shape;556;p27"/>
          <p:cNvSpPr txBox="1"/>
          <p:nvPr/>
        </p:nvSpPr>
        <p:spPr>
          <a:xfrm>
            <a:off x="3776259" y="2168100"/>
            <a:ext cx="1604100" cy="276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Baloo 2"/>
                <a:ea typeface="Baloo 2"/>
                <a:cs typeface="Baloo 2"/>
                <a:sym typeface="Baloo 2"/>
              </a:rPr>
              <a:t>Mars</a:t>
            </a:r>
            <a:endParaRPr sz="1200">
              <a:solidFill>
                <a:schemeClr val="dk2"/>
              </a:solidFill>
              <a:latin typeface="Baloo 2"/>
              <a:ea typeface="Baloo 2"/>
              <a:cs typeface="Baloo 2"/>
              <a:sym typeface="Baloo 2"/>
            </a:endParaRPr>
          </a:p>
        </p:txBody>
      </p:sp>
      <p:grpSp>
        <p:nvGrpSpPr>
          <p:cNvPr id="557" name="Google Shape;557;p27"/>
          <p:cNvGrpSpPr/>
          <p:nvPr/>
        </p:nvGrpSpPr>
        <p:grpSpPr>
          <a:xfrm>
            <a:off x="496536" y="2063662"/>
            <a:ext cx="8150928" cy="2428772"/>
            <a:chOff x="492777" y="2063662"/>
            <a:chExt cx="8150928" cy="2428772"/>
          </a:xfrm>
        </p:grpSpPr>
        <p:sp>
          <p:nvSpPr>
            <p:cNvPr id="558" name="Google Shape;558;p27"/>
            <p:cNvSpPr/>
            <p:nvPr/>
          </p:nvSpPr>
          <p:spPr>
            <a:xfrm>
              <a:off x="492777" y="2063662"/>
              <a:ext cx="8150928" cy="32"/>
            </a:xfrm>
            <a:custGeom>
              <a:rect b="b" l="l" r="r" t="t"/>
              <a:pathLst>
                <a:path extrusionOk="0" fill="none" h="1" w="253923">
                  <a:moveTo>
                    <a:pt x="0" y="0"/>
                  </a:moveTo>
                  <a:lnTo>
                    <a:pt x="253923" y="0"/>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492777" y="2549410"/>
              <a:ext cx="8150928" cy="32"/>
            </a:xfrm>
            <a:custGeom>
              <a:rect b="b" l="l" r="r" t="t"/>
              <a:pathLst>
                <a:path extrusionOk="0" fill="none" h="1" w="253923">
                  <a:moveTo>
                    <a:pt x="0" y="0"/>
                  </a:moveTo>
                  <a:lnTo>
                    <a:pt x="253923" y="0"/>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492777" y="4006654"/>
              <a:ext cx="8150928" cy="32"/>
            </a:xfrm>
            <a:custGeom>
              <a:rect b="b" l="l" r="r" t="t"/>
              <a:pathLst>
                <a:path extrusionOk="0" fill="none" h="1" w="253923">
                  <a:moveTo>
                    <a:pt x="0" y="1"/>
                  </a:moveTo>
                  <a:lnTo>
                    <a:pt x="253923" y="1"/>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a:off x="492777" y="4492402"/>
              <a:ext cx="8150928" cy="32"/>
            </a:xfrm>
            <a:custGeom>
              <a:rect b="b" l="l" r="r" t="t"/>
              <a:pathLst>
                <a:path extrusionOk="0" fill="none" h="1" w="253923">
                  <a:moveTo>
                    <a:pt x="0" y="1"/>
                  </a:moveTo>
                  <a:lnTo>
                    <a:pt x="253923" y="1"/>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a:off x="492777" y="3035158"/>
              <a:ext cx="8150928" cy="32"/>
            </a:xfrm>
            <a:custGeom>
              <a:rect b="b" l="l" r="r" t="t"/>
              <a:pathLst>
                <a:path extrusionOk="0" fill="none" h="1" w="253923">
                  <a:moveTo>
                    <a:pt x="0" y="0"/>
                  </a:moveTo>
                  <a:lnTo>
                    <a:pt x="253923" y="0"/>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a:off x="492777" y="3520906"/>
              <a:ext cx="8150928" cy="32"/>
            </a:xfrm>
            <a:custGeom>
              <a:rect b="b" l="l" r="r" t="t"/>
              <a:pathLst>
                <a:path extrusionOk="0" fill="none" h="1" w="253923">
                  <a:moveTo>
                    <a:pt x="0" y="0"/>
                  </a:moveTo>
                  <a:lnTo>
                    <a:pt x="253923" y="0"/>
                  </a:lnTo>
                </a:path>
              </a:pathLst>
            </a:custGeom>
            <a:noFill/>
            <a:ln cap="flat"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595959"/>
      </a:dk2>
      <a:lt2>
        <a:srgbClr val="657E93"/>
      </a:lt2>
      <a:accent1>
        <a:srgbClr val="F3F6F7"/>
      </a:accent1>
      <a:accent2>
        <a:srgbClr val="CBD2D7"/>
      </a:accent2>
      <a:accent3>
        <a:srgbClr val="9BABB9"/>
      </a:accent3>
      <a:accent4>
        <a:srgbClr val="7E8D9D"/>
      </a:accent4>
      <a:accent5>
        <a:srgbClr val="637689"/>
      </a:accent5>
      <a:accent6>
        <a:srgbClr val="445D73"/>
      </a:accent6>
      <a:hlink>
        <a:srgbClr val="0E2A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rity Lesson Plan Infographics by Slidesgo">
  <a:themeElements>
    <a:clrScheme name="Simple Light">
      <a:dk1>
        <a:srgbClr val="B3C4B9"/>
      </a:dk1>
      <a:lt1>
        <a:srgbClr val="FFFFFF"/>
      </a:lt1>
      <a:dk2>
        <a:srgbClr val="595959"/>
      </a:dk2>
      <a:lt2>
        <a:srgbClr val="828D87"/>
      </a:lt2>
      <a:accent1>
        <a:srgbClr val="FFD1B6"/>
      </a:accent1>
      <a:accent2>
        <a:srgbClr val="E89F88"/>
      </a:accent2>
      <a:accent3>
        <a:srgbClr val="EB7E7C"/>
      </a:accent3>
      <a:accent4>
        <a:srgbClr val="E7AE5D"/>
      </a:accent4>
      <a:accent5>
        <a:srgbClr val="595959"/>
      </a:accent5>
      <a:accent6>
        <a:srgbClr val="EB7E7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